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701" r:id="rId2"/>
  </p:sldMasterIdLst>
  <p:notesMasterIdLst>
    <p:notesMasterId r:id="rId67"/>
  </p:notesMasterIdLst>
  <p:handoutMasterIdLst>
    <p:handoutMasterId r:id="rId68"/>
  </p:handoutMasterIdLst>
  <p:sldIdLst>
    <p:sldId id="256" r:id="rId3"/>
    <p:sldId id="1098" r:id="rId4"/>
    <p:sldId id="1099" r:id="rId5"/>
    <p:sldId id="706" r:id="rId6"/>
    <p:sldId id="707" r:id="rId7"/>
    <p:sldId id="4430" r:id="rId8"/>
    <p:sldId id="4431" r:id="rId9"/>
    <p:sldId id="4432" r:id="rId10"/>
    <p:sldId id="4433" r:id="rId11"/>
    <p:sldId id="4402" r:id="rId12"/>
    <p:sldId id="4429" r:id="rId13"/>
    <p:sldId id="4401" r:id="rId14"/>
    <p:sldId id="4457" r:id="rId15"/>
    <p:sldId id="4456" r:id="rId16"/>
    <p:sldId id="4454" r:id="rId17"/>
    <p:sldId id="4458" r:id="rId18"/>
    <p:sldId id="4434" r:id="rId19"/>
    <p:sldId id="4435" r:id="rId20"/>
    <p:sldId id="4437" r:id="rId21"/>
    <p:sldId id="4438" r:id="rId22"/>
    <p:sldId id="4439" r:id="rId23"/>
    <p:sldId id="4409" r:id="rId24"/>
    <p:sldId id="4436" r:id="rId25"/>
    <p:sldId id="4440" r:id="rId26"/>
    <p:sldId id="4441" r:id="rId27"/>
    <p:sldId id="4442" r:id="rId28"/>
    <p:sldId id="4443" r:id="rId29"/>
    <p:sldId id="4444" r:id="rId30"/>
    <p:sldId id="4445" r:id="rId31"/>
    <p:sldId id="4446" r:id="rId32"/>
    <p:sldId id="4447" r:id="rId33"/>
    <p:sldId id="4448" r:id="rId34"/>
    <p:sldId id="4449" r:id="rId35"/>
    <p:sldId id="4450" r:id="rId36"/>
    <p:sldId id="4451" r:id="rId37"/>
    <p:sldId id="4459" r:id="rId38"/>
    <p:sldId id="4460" r:id="rId39"/>
    <p:sldId id="4461" r:id="rId40"/>
    <p:sldId id="4462" r:id="rId41"/>
    <p:sldId id="4463" r:id="rId42"/>
    <p:sldId id="4464" r:id="rId43"/>
    <p:sldId id="4465" r:id="rId44"/>
    <p:sldId id="4466" r:id="rId45"/>
    <p:sldId id="4467" r:id="rId46"/>
    <p:sldId id="4468" r:id="rId47"/>
    <p:sldId id="4469" r:id="rId48"/>
    <p:sldId id="4470" r:id="rId49"/>
    <p:sldId id="4471" r:id="rId50"/>
    <p:sldId id="4472" r:id="rId51"/>
    <p:sldId id="4473" r:id="rId52"/>
    <p:sldId id="4474" r:id="rId53"/>
    <p:sldId id="522" r:id="rId54"/>
    <p:sldId id="524" r:id="rId55"/>
    <p:sldId id="4475" r:id="rId56"/>
    <p:sldId id="525" r:id="rId57"/>
    <p:sldId id="526" r:id="rId58"/>
    <p:sldId id="528" r:id="rId59"/>
    <p:sldId id="527" r:id="rId60"/>
    <p:sldId id="529" r:id="rId61"/>
    <p:sldId id="530" r:id="rId62"/>
    <p:sldId id="531" r:id="rId63"/>
    <p:sldId id="534" r:id="rId64"/>
    <p:sldId id="1073" r:id="rId65"/>
    <p:sldId id="1155" r:id="rId66"/>
  </p:sldIdLst>
  <p:sldSz cx="12192000" cy="6858000"/>
  <p:notesSz cx="7023100" cy="9309100"/>
  <p:defaultTextStyle>
    <a:defPPr>
      <a:defRPr lang="en-US"/>
    </a:defPPr>
    <a:lvl1pPr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b="1" kern="1200">
        <a:solidFill>
          <a:schemeClr val="tx1"/>
        </a:solidFill>
        <a:latin typeface="Arial" charset="0"/>
        <a:ea typeface="ＭＳ Ｐゴシック" pitchFamily="1" charset="-128"/>
        <a:cs typeface="+mn-cs"/>
      </a:defRPr>
    </a:lvl5pPr>
    <a:lvl6pPr marL="2286000" algn="l" defTabSz="914400" rtl="0" eaLnBrk="1" latinLnBrk="0" hangingPunct="1">
      <a:defRPr sz="2400" b="1" kern="1200">
        <a:solidFill>
          <a:schemeClr val="tx1"/>
        </a:solidFill>
        <a:latin typeface="Arial" charset="0"/>
        <a:ea typeface="ＭＳ Ｐゴシック" pitchFamily="1" charset="-128"/>
        <a:cs typeface="+mn-cs"/>
      </a:defRPr>
    </a:lvl6pPr>
    <a:lvl7pPr marL="2743200" algn="l" defTabSz="914400" rtl="0" eaLnBrk="1" latinLnBrk="0" hangingPunct="1">
      <a:defRPr sz="2400" b="1" kern="1200">
        <a:solidFill>
          <a:schemeClr val="tx1"/>
        </a:solidFill>
        <a:latin typeface="Arial" charset="0"/>
        <a:ea typeface="ＭＳ Ｐゴシック" pitchFamily="1" charset="-128"/>
        <a:cs typeface="+mn-cs"/>
      </a:defRPr>
    </a:lvl7pPr>
    <a:lvl8pPr marL="3200400" algn="l" defTabSz="914400" rtl="0" eaLnBrk="1" latinLnBrk="0" hangingPunct="1">
      <a:defRPr sz="2400" b="1" kern="1200">
        <a:solidFill>
          <a:schemeClr val="tx1"/>
        </a:solidFill>
        <a:latin typeface="Arial" charset="0"/>
        <a:ea typeface="ＭＳ Ｐゴシック" pitchFamily="1" charset="-128"/>
        <a:cs typeface="+mn-cs"/>
      </a:defRPr>
    </a:lvl8pPr>
    <a:lvl9pPr marL="3657600" algn="l" defTabSz="914400" rtl="0" eaLnBrk="1" latinLnBrk="0" hangingPunct="1">
      <a:defRPr sz="2400" b="1"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8" userDrawn="1">
          <p15:clr>
            <a:srgbClr val="A4A3A4"/>
          </p15:clr>
        </p15:guide>
        <p15:guide id="3" orient="horz" pos="2933" userDrawn="1">
          <p15:clr>
            <a:srgbClr val="A4A3A4"/>
          </p15:clr>
        </p15:guide>
        <p15:guide id="4" pos="221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60"/>
    <a:srgbClr val="6485AC"/>
    <a:srgbClr val="B9C5CF"/>
    <a:srgbClr val="FFFFFF"/>
    <a:srgbClr val="000000"/>
    <a:srgbClr val="FF6600"/>
    <a:srgbClr val="6EA6C3"/>
    <a:srgbClr val="011931"/>
    <a:srgbClr val="012140"/>
    <a:srgbClr val="76C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28" autoAdjust="0"/>
    <p:restoredTop sz="78983" autoAdjust="0"/>
  </p:normalViewPr>
  <p:slideViewPr>
    <p:cSldViewPr snapToGrid="0">
      <p:cViewPr>
        <p:scale>
          <a:sx n="72" d="100"/>
          <a:sy n="72" d="100"/>
        </p:scale>
        <p:origin x="182" y="58"/>
      </p:cViewPr>
      <p:guideLst>
        <p:guide orient="horz" pos="2160"/>
        <p:guide pos="3840"/>
      </p:guideLst>
    </p:cSldViewPr>
  </p:slideViewPr>
  <p:outlineViewPr>
    <p:cViewPr>
      <p:scale>
        <a:sx n="33" d="100"/>
        <a:sy n="33" d="100"/>
      </p:scale>
      <p:origin x="0" y="-35669"/>
    </p:cViewPr>
  </p:outlineViewPr>
  <p:notesTextViewPr>
    <p:cViewPr>
      <p:scale>
        <a:sx n="100" d="100"/>
        <a:sy n="100" d="100"/>
      </p:scale>
      <p:origin x="0" y="0"/>
    </p:cViewPr>
  </p:notesTextViewPr>
  <p:notesViewPr>
    <p:cSldViewPr snapToGrid="0">
      <p:cViewPr varScale="1">
        <p:scale>
          <a:sx n="66" d="100"/>
          <a:sy n="66" d="100"/>
        </p:scale>
        <p:origin x="0" y="0"/>
      </p:cViewPr>
      <p:guideLst>
        <p:guide orient="horz" pos="2929"/>
        <p:guide pos="2208"/>
        <p:guide orient="horz" pos="2933"/>
        <p:guide pos="221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microsoft.com/office/2018/10/relationships/authors" Targe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BB33FE-D08E-4ABC-8040-0EB2FBBCEAA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ADBA73E-9E77-44F5-A215-A672BE49D831}">
      <dgm:prSet phldrT="[Text]" phldr="0" custT="1"/>
      <dgm:spPr>
        <a:solidFill>
          <a:srgbClr val="003B60"/>
        </a:solidFill>
        <a:ln>
          <a:noFill/>
        </a:ln>
      </dgm:spPr>
      <dgm:t>
        <a:bodyPr lIns="91440" rIns="91440"/>
        <a:lstStyle/>
        <a:p>
          <a:pPr rtl="0"/>
          <a:r>
            <a:rPr lang="en-US" sz="1600" b="1" dirty="0">
              <a:latin typeface="Calibri"/>
              <a:ea typeface="Calibri"/>
              <a:cs typeface="Calibri"/>
            </a:rPr>
            <a:t>VTrans Screening of Pre-App</a:t>
          </a:r>
        </a:p>
      </dgm:t>
    </dgm:pt>
    <dgm:pt modelId="{D2DCFCB3-D5A0-482D-8659-09A63F1DC698}" type="parTrans" cxnId="{464ECA2C-8F77-43B5-A5BE-D3B39D226812}">
      <dgm:prSet/>
      <dgm:spPr/>
      <dgm:t>
        <a:bodyPr/>
        <a:lstStyle/>
        <a:p>
          <a:endParaRPr lang="en-US" sz="1050"/>
        </a:p>
      </dgm:t>
    </dgm:pt>
    <dgm:pt modelId="{AB1314D4-3BF4-45B0-9720-210D55E3DA49}" type="sibTrans" cxnId="{464ECA2C-8F77-43B5-A5BE-D3B39D226812}">
      <dgm:prSet/>
      <dgm:spPr/>
      <dgm:t>
        <a:bodyPr/>
        <a:lstStyle/>
        <a:p>
          <a:endParaRPr lang="en-US" sz="1050"/>
        </a:p>
      </dgm:t>
    </dgm:pt>
    <dgm:pt modelId="{80FFD909-285F-4500-BFDD-31A81E70E3FE}">
      <dgm:prSet phldrT="[Text]" phldr="0" custT="1"/>
      <dgm:spPr>
        <a:solidFill>
          <a:srgbClr val="003B60"/>
        </a:solidFill>
        <a:ln>
          <a:noFill/>
        </a:ln>
      </dgm:spPr>
      <dgm:t>
        <a:bodyPr rIns="91440"/>
        <a:lstStyle/>
        <a:p>
          <a:pPr marL="0" lvl="0" indent="0" algn="ctr" defTabSz="711200" rtl="0">
            <a:lnSpc>
              <a:spcPct val="90000"/>
            </a:lnSpc>
            <a:spcBef>
              <a:spcPct val="0"/>
            </a:spcBef>
            <a:spcAft>
              <a:spcPct val="35000"/>
            </a:spcAft>
            <a:buNone/>
          </a:pPr>
          <a:r>
            <a:rPr lang="en-US" sz="1600" b="1" kern="1200" dirty="0">
              <a:solidFill>
                <a:srgbClr val="FFFFFF"/>
              </a:solidFill>
              <a:latin typeface="Calibri"/>
              <a:ea typeface="Calibri"/>
              <a:cs typeface="Calibri"/>
            </a:rPr>
            <a:t>Screen In</a:t>
          </a:r>
        </a:p>
      </dgm:t>
    </dgm:pt>
    <dgm:pt modelId="{29E35BEC-138F-4A30-A1C0-52DDC9EAE314}" type="parTrans" cxnId="{99BA9778-CCDE-409E-9C5F-20B0A12FAE6F}">
      <dgm:prSet/>
      <dgm:spPr>
        <a:ln>
          <a:solidFill>
            <a:schemeClr val="bg1">
              <a:lumMod val="50000"/>
            </a:schemeClr>
          </a:solidFill>
        </a:ln>
      </dgm:spPr>
      <dgm:t>
        <a:bodyPr/>
        <a:lstStyle/>
        <a:p>
          <a:endParaRPr lang="en-US" sz="1050"/>
        </a:p>
      </dgm:t>
    </dgm:pt>
    <dgm:pt modelId="{E381AE15-FD57-420B-9234-23753E974138}" type="sibTrans" cxnId="{99BA9778-CCDE-409E-9C5F-20B0A12FAE6F}">
      <dgm:prSet/>
      <dgm:spPr/>
      <dgm:t>
        <a:bodyPr/>
        <a:lstStyle/>
        <a:p>
          <a:endParaRPr lang="en-US" sz="1050"/>
        </a:p>
      </dgm:t>
    </dgm:pt>
    <dgm:pt modelId="{516FBC14-89EF-49C0-B21C-C31ED6D6E6B5}">
      <dgm:prSet phldrT="[Text]" phldr="0" custT="1"/>
      <dgm:spPr>
        <a:solidFill>
          <a:srgbClr val="003B60"/>
        </a:solidFill>
        <a:ln>
          <a:noFill/>
        </a:ln>
      </dgm:spPr>
      <dgm:t>
        <a:bodyPr rIns="91440"/>
        <a:lstStyle/>
        <a:p>
          <a:pPr rtl="0"/>
          <a:r>
            <a:rPr lang="en-US" sz="1600" b="1" dirty="0">
              <a:latin typeface="Calibri"/>
              <a:ea typeface="Calibri"/>
              <a:cs typeface="Calibri"/>
            </a:rPr>
            <a:t> No Change</a:t>
          </a:r>
        </a:p>
      </dgm:t>
    </dgm:pt>
    <dgm:pt modelId="{0FD0019D-D272-4BA4-8DA5-74208775F19E}" type="parTrans" cxnId="{060F1296-B74A-4170-8172-3FAC01608005}">
      <dgm:prSet/>
      <dgm:spPr>
        <a:ln>
          <a:solidFill>
            <a:schemeClr val="bg1">
              <a:lumMod val="50000"/>
            </a:schemeClr>
          </a:solidFill>
        </a:ln>
      </dgm:spPr>
      <dgm:t>
        <a:bodyPr/>
        <a:lstStyle/>
        <a:p>
          <a:endParaRPr lang="en-US" sz="1050"/>
        </a:p>
      </dgm:t>
    </dgm:pt>
    <dgm:pt modelId="{FB7B349E-5CD6-417D-A36C-25EE137FF582}" type="sibTrans" cxnId="{060F1296-B74A-4170-8172-3FAC01608005}">
      <dgm:prSet/>
      <dgm:spPr/>
      <dgm:t>
        <a:bodyPr/>
        <a:lstStyle/>
        <a:p>
          <a:endParaRPr lang="en-US" sz="1050"/>
        </a:p>
      </dgm:t>
    </dgm:pt>
    <dgm:pt modelId="{8ED7DF3E-F8E5-47E7-A849-A85E92B80179}">
      <dgm:prSet phldrT="[Text]" phldr="0" custT="1"/>
      <dgm:spPr>
        <a:solidFill>
          <a:srgbClr val="003B60"/>
        </a:solidFill>
        <a:ln>
          <a:noFill/>
        </a:ln>
      </dgm:spPr>
      <dgm:t>
        <a:bodyPr rIns="91440"/>
        <a:lstStyle/>
        <a:p>
          <a:pPr rtl="0"/>
          <a:r>
            <a:rPr lang="en-US" sz="1600" b="1" dirty="0">
              <a:latin typeface="Calibri"/>
              <a:ea typeface="Calibri"/>
              <a:cs typeface="Calibri"/>
            </a:rPr>
            <a:t> Change Segments or Selected Needs</a:t>
          </a:r>
        </a:p>
      </dgm:t>
    </dgm:pt>
    <dgm:pt modelId="{2B8C643B-3002-4730-B90B-25240A4AEF0B}" type="parTrans" cxnId="{41B26518-0C92-41E3-954C-2F278AA400C8}">
      <dgm:prSet/>
      <dgm:spPr>
        <a:ln>
          <a:solidFill>
            <a:schemeClr val="bg1">
              <a:lumMod val="50000"/>
            </a:schemeClr>
          </a:solidFill>
        </a:ln>
      </dgm:spPr>
      <dgm:t>
        <a:bodyPr/>
        <a:lstStyle/>
        <a:p>
          <a:endParaRPr lang="en-US" sz="1050"/>
        </a:p>
      </dgm:t>
    </dgm:pt>
    <dgm:pt modelId="{692BF730-C7B9-438B-BCA3-A441F51F57AB}" type="sibTrans" cxnId="{41B26518-0C92-41E3-954C-2F278AA400C8}">
      <dgm:prSet/>
      <dgm:spPr/>
      <dgm:t>
        <a:bodyPr/>
        <a:lstStyle/>
        <a:p>
          <a:endParaRPr lang="en-US" sz="1050"/>
        </a:p>
      </dgm:t>
    </dgm:pt>
    <dgm:pt modelId="{15AB0691-DF59-4173-81C7-E00393251F8C}">
      <dgm:prSet phldrT="[Text]" phldr="0" custT="1"/>
      <dgm:spPr>
        <a:solidFill>
          <a:srgbClr val="003B60"/>
        </a:solidFill>
        <a:ln>
          <a:noFill/>
        </a:ln>
      </dgm:spPr>
      <dgm:t>
        <a:bodyPr rIns="91440"/>
        <a:lstStyle/>
        <a:p>
          <a:pPr rtl="0"/>
          <a:r>
            <a:rPr lang="en-US" sz="1600" b="1" dirty="0">
              <a:latin typeface="Calibri"/>
              <a:ea typeface="Calibri"/>
              <a:cs typeface="Calibri"/>
            </a:rPr>
            <a:t>Full Re-review</a:t>
          </a:r>
        </a:p>
      </dgm:t>
    </dgm:pt>
    <dgm:pt modelId="{711AE00D-7F0C-4D47-A949-3C99134DB948}" type="parTrans" cxnId="{F2089491-CAA3-49AF-A98E-443AB21BE103}">
      <dgm:prSet/>
      <dgm:spPr>
        <a:ln>
          <a:solidFill>
            <a:schemeClr val="bg1">
              <a:lumMod val="50000"/>
            </a:schemeClr>
          </a:solidFill>
        </a:ln>
      </dgm:spPr>
      <dgm:t>
        <a:bodyPr/>
        <a:lstStyle/>
        <a:p>
          <a:endParaRPr lang="en-US" sz="1050"/>
        </a:p>
      </dgm:t>
    </dgm:pt>
    <dgm:pt modelId="{84912EEE-1DA6-4609-8008-5A9DCA9E2B26}" type="sibTrans" cxnId="{F2089491-CAA3-49AF-A98E-443AB21BE103}">
      <dgm:prSet/>
      <dgm:spPr/>
      <dgm:t>
        <a:bodyPr/>
        <a:lstStyle/>
        <a:p>
          <a:endParaRPr lang="en-US" sz="1050"/>
        </a:p>
      </dgm:t>
    </dgm:pt>
    <dgm:pt modelId="{2457CABC-F722-4669-9BA5-CC9188F468CD}">
      <dgm:prSet phldrT="[Text]" phldr="0" custT="1"/>
      <dgm:spPr>
        <a:solidFill>
          <a:srgbClr val="003B60"/>
        </a:solidFill>
        <a:ln>
          <a:noFill/>
        </a:ln>
      </dgm:spPr>
      <dgm:t>
        <a:bodyPr rIns="91440"/>
        <a:lstStyle/>
        <a:p>
          <a:pPr rtl="0"/>
          <a:r>
            <a:rPr lang="en-US" sz="1600" b="1" dirty="0">
              <a:latin typeface="Calibri"/>
              <a:ea typeface="Calibri"/>
              <a:cs typeface="Calibri"/>
            </a:rPr>
            <a:t> Reconfirm scope has not changed</a:t>
          </a:r>
        </a:p>
      </dgm:t>
    </dgm:pt>
    <dgm:pt modelId="{1D8C461C-42E7-4E01-B07B-2ADCF2BEE4E1}" type="parTrans" cxnId="{006DDA35-2A88-4E2A-A4FE-1F430E5954B3}">
      <dgm:prSet/>
      <dgm:spPr>
        <a:ln>
          <a:solidFill>
            <a:schemeClr val="bg1">
              <a:lumMod val="50000"/>
            </a:schemeClr>
          </a:solidFill>
        </a:ln>
      </dgm:spPr>
      <dgm:t>
        <a:bodyPr/>
        <a:lstStyle/>
        <a:p>
          <a:endParaRPr lang="en-US" sz="1050"/>
        </a:p>
      </dgm:t>
    </dgm:pt>
    <dgm:pt modelId="{0510CA50-16A2-4EA8-81EC-727740F9E6B9}" type="sibTrans" cxnId="{006DDA35-2A88-4E2A-A4FE-1F430E5954B3}">
      <dgm:prSet/>
      <dgm:spPr/>
      <dgm:t>
        <a:bodyPr/>
        <a:lstStyle/>
        <a:p>
          <a:endParaRPr lang="en-US" sz="1050"/>
        </a:p>
      </dgm:t>
    </dgm:pt>
    <dgm:pt modelId="{9B58E444-3102-4A10-BDCB-466C89974354}" type="pres">
      <dgm:prSet presAssocID="{D3BB33FE-D08E-4ABC-8040-0EB2FBBCEAA7}" presName="hierChild1" presStyleCnt="0">
        <dgm:presLayoutVars>
          <dgm:orgChart val="1"/>
          <dgm:chPref val="1"/>
          <dgm:dir/>
          <dgm:animOne val="branch"/>
          <dgm:animLvl val="lvl"/>
          <dgm:resizeHandles/>
        </dgm:presLayoutVars>
      </dgm:prSet>
      <dgm:spPr/>
    </dgm:pt>
    <dgm:pt modelId="{DFC774FC-0C1D-4F87-8049-0EE00FACFD73}" type="pres">
      <dgm:prSet presAssocID="{1ADBA73E-9E77-44F5-A215-A672BE49D831}" presName="hierRoot1" presStyleCnt="0">
        <dgm:presLayoutVars>
          <dgm:hierBranch val="init"/>
        </dgm:presLayoutVars>
      </dgm:prSet>
      <dgm:spPr/>
    </dgm:pt>
    <dgm:pt modelId="{A8DC6887-7A2A-4EDA-A758-7B2D9FE391FF}" type="pres">
      <dgm:prSet presAssocID="{1ADBA73E-9E77-44F5-A215-A672BE49D831}" presName="rootComposite1" presStyleCnt="0"/>
      <dgm:spPr/>
    </dgm:pt>
    <dgm:pt modelId="{7F767716-23E6-4973-9E3F-59F65D29CA8F}" type="pres">
      <dgm:prSet presAssocID="{1ADBA73E-9E77-44F5-A215-A672BE49D831}" presName="rootText1" presStyleLbl="node0" presStyleIdx="0" presStyleCnt="1" custScaleX="126992">
        <dgm:presLayoutVars>
          <dgm:chPref val="3"/>
        </dgm:presLayoutVars>
      </dgm:prSet>
      <dgm:spPr/>
    </dgm:pt>
    <dgm:pt modelId="{3A72255D-0DAA-4094-8193-6A8C4708C4FB}" type="pres">
      <dgm:prSet presAssocID="{1ADBA73E-9E77-44F5-A215-A672BE49D831}" presName="rootConnector1" presStyleLbl="node1" presStyleIdx="0" presStyleCnt="0"/>
      <dgm:spPr/>
    </dgm:pt>
    <dgm:pt modelId="{7B35C0B1-96A6-4225-99EF-204A09EBDE18}" type="pres">
      <dgm:prSet presAssocID="{1ADBA73E-9E77-44F5-A215-A672BE49D831}" presName="hierChild2" presStyleCnt="0"/>
      <dgm:spPr/>
    </dgm:pt>
    <dgm:pt modelId="{81AB7720-9827-458C-AF51-1C88B7BC29ED}" type="pres">
      <dgm:prSet presAssocID="{29E35BEC-138F-4A30-A1C0-52DDC9EAE314}" presName="Name37" presStyleLbl="parChTrans1D2" presStyleIdx="0" presStyleCnt="1"/>
      <dgm:spPr/>
    </dgm:pt>
    <dgm:pt modelId="{73C1142F-A349-4E1C-B1D3-FF67CEEBAAC0}" type="pres">
      <dgm:prSet presAssocID="{80FFD909-285F-4500-BFDD-31A81E70E3FE}" presName="hierRoot2" presStyleCnt="0">
        <dgm:presLayoutVars>
          <dgm:hierBranch val="init"/>
        </dgm:presLayoutVars>
      </dgm:prSet>
      <dgm:spPr/>
    </dgm:pt>
    <dgm:pt modelId="{E825C0BE-1405-4884-BB4D-225DB5F41B29}" type="pres">
      <dgm:prSet presAssocID="{80FFD909-285F-4500-BFDD-31A81E70E3FE}" presName="rootComposite" presStyleCnt="0"/>
      <dgm:spPr/>
    </dgm:pt>
    <dgm:pt modelId="{2A5BA7C7-AEA9-4923-8530-B0BE426874D3}" type="pres">
      <dgm:prSet presAssocID="{80FFD909-285F-4500-BFDD-31A81E70E3FE}" presName="rootText" presStyleLbl="node2" presStyleIdx="0" presStyleCnt="1" custLinFactNeighborX="3596" custLinFactNeighborY="-22232">
        <dgm:presLayoutVars>
          <dgm:chPref val="3"/>
        </dgm:presLayoutVars>
      </dgm:prSet>
      <dgm:spPr/>
    </dgm:pt>
    <dgm:pt modelId="{B1DABA13-9F53-4DC7-87FF-E53EF5403D2F}" type="pres">
      <dgm:prSet presAssocID="{80FFD909-285F-4500-BFDD-31A81E70E3FE}" presName="rootConnector" presStyleLbl="node2" presStyleIdx="0" presStyleCnt="1"/>
      <dgm:spPr/>
    </dgm:pt>
    <dgm:pt modelId="{394AC78C-BC56-4D85-BC82-BECEC6392973}" type="pres">
      <dgm:prSet presAssocID="{80FFD909-285F-4500-BFDD-31A81E70E3FE}" presName="hierChild4" presStyleCnt="0"/>
      <dgm:spPr/>
    </dgm:pt>
    <dgm:pt modelId="{C147649F-1428-456B-A278-0C164E0AB602}" type="pres">
      <dgm:prSet presAssocID="{0FD0019D-D272-4BA4-8DA5-74208775F19E}" presName="Name37" presStyleLbl="parChTrans1D3" presStyleIdx="0" presStyleCnt="2"/>
      <dgm:spPr/>
    </dgm:pt>
    <dgm:pt modelId="{5B286D6C-E112-4A80-A1A1-F20A6FD6A585}" type="pres">
      <dgm:prSet presAssocID="{516FBC14-89EF-49C0-B21C-C31ED6D6E6B5}" presName="hierRoot2" presStyleCnt="0">
        <dgm:presLayoutVars>
          <dgm:hierBranch val="init"/>
        </dgm:presLayoutVars>
      </dgm:prSet>
      <dgm:spPr/>
    </dgm:pt>
    <dgm:pt modelId="{5BDDD804-1410-4457-BB95-49DD98CCD632}" type="pres">
      <dgm:prSet presAssocID="{516FBC14-89EF-49C0-B21C-C31ED6D6E6B5}" presName="rootComposite" presStyleCnt="0"/>
      <dgm:spPr/>
    </dgm:pt>
    <dgm:pt modelId="{9EC705E6-58C2-4A8F-9760-6C6EE18E218C}" type="pres">
      <dgm:prSet presAssocID="{516FBC14-89EF-49C0-B21C-C31ED6D6E6B5}" presName="rootText" presStyleLbl="node3" presStyleIdx="0" presStyleCnt="2" custScaleY="90909" custLinFactNeighborX="-27876" custLinFactNeighborY="3760">
        <dgm:presLayoutVars>
          <dgm:chPref val="3"/>
        </dgm:presLayoutVars>
      </dgm:prSet>
      <dgm:spPr/>
    </dgm:pt>
    <dgm:pt modelId="{885E8170-CDC9-4A23-BE57-5DF1F25DB978}" type="pres">
      <dgm:prSet presAssocID="{516FBC14-89EF-49C0-B21C-C31ED6D6E6B5}" presName="rootConnector" presStyleLbl="node3" presStyleIdx="0" presStyleCnt="2"/>
      <dgm:spPr/>
    </dgm:pt>
    <dgm:pt modelId="{CED988DC-1CF8-481A-A4B5-C169DA1F32B8}" type="pres">
      <dgm:prSet presAssocID="{516FBC14-89EF-49C0-B21C-C31ED6D6E6B5}" presName="hierChild4" presStyleCnt="0"/>
      <dgm:spPr/>
    </dgm:pt>
    <dgm:pt modelId="{2C0924BC-A31D-42EA-934A-8C713785E6B2}" type="pres">
      <dgm:prSet presAssocID="{1D8C461C-42E7-4E01-B07B-2ADCF2BEE4E1}" presName="Name37" presStyleLbl="parChTrans1D4" presStyleIdx="0" presStyleCnt="2"/>
      <dgm:spPr/>
    </dgm:pt>
    <dgm:pt modelId="{71727AC0-007C-4CBB-876A-DEC3CCAD14E3}" type="pres">
      <dgm:prSet presAssocID="{2457CABC-F722-4669-9BA5-CC9188F468CD}" presName="hierRoot2" presStyleCnt="0">
        <dgm:presLayoutVars>
          <dgm:hierBranch val="init"/>
        </dgm:presLayoutVars>
      </dgm:prSet>
      <dgm:spPr/>
    </dgm:pt>
    <dgm:pt modelId="{B2160EAA-4A09-4DB5-869A-2A800CC0DB23}" type="pres">
      <dgm:prSet presAssocID="{2457CABC-F722-4669-9BA5-CC9188F468CD}" presName="rootComposite" presStyleCnt="0"/>
      <dgm:spPr/>
    </dgm:pt>
    <dgm:pt modelId="{D73B1E4C-076C-4555-AB7A-3688D4E4D1DC}" type="pres">
      <dgm:prSet presAssocID="{2457CABC-F722-4669-9BA5-CC9188F468CD}" presName="rootText" presStyleLbl="node4" presStyleIdx="0" presStyleCnt="2" custLinFactNeighborX="-30189" custLinFactNeighborY="46029">
        <dgm:presLayoutVars>
          <dgm:chPref val="3"/>
        </dgm:presLayoutVars>
      </dgm:prSet>
      <dgm:spPr/>
    </dgm:pt>
    <dgm:pt modelId="{67A62FB1-978F-41E4-8FDF-5778FD7C632E}" type="pres">
      <dgm:prSet presAssocID="{2457CABC-F722-4669-9BA5-CC9188F468CD}" presName="rootConnector" presStyleLbl="node4" presStyleIdx="0" presStyleCnt="2"/>
      <dgm:spPr/>
    </dgm:pt>
    <dgm:pt modelId="{A6DE792F-9A56-40C1-8CCF-7BF01EA9A4CB}" type="pres">
      <dgm:prSet presAssocID="{2457CABC-F722-4669-9BA5-CC9188F468CD}" presName="hierChild4" presStyleCnt="0"/>
      <dgm:spPr/>
    </dgm:pt>
    <dgm:pt modelId="{6324E5A0-1217-43CF-A153-D93251DB57C1}" type="pres">
      <dgm:prSet presAssocID="{2457CABC-F722-4669-9BA5-CC9188F468CD}" presName="hierChild5" presStyleCnt="0"/>
      <dgm:spPr/>
    </dgm:pt>
    <dgm:pt modelId="{DBDBC85F-D9DB-4A24-9CF8-116BB1939222}" type="pres">
      <dgm:prSet presAssocID="{516FBC14-89EF-49C0-B21C-C31ED6D6E6B5}" presName="hierChild5" presStyleCnt="0"/>
      <dgm:spPr/>
    </dgm:pt>
    <dgm:pt modelId="{FAD3B71A-EC76-4B7D-B8B5-DFBDC2F267BC}" type="pres">
      <dgm:prSet presAssocID="{2B8C643B-3002-4730-B90B-25240A4AEF0B}" presName="Name37" presStyleLbl="parChTrans1D3" presStyleIdx="1" presStyleCnt="2"/>
      <dgm:spPr/>
    </dgm:pt>
    <dgm:pt modelId="{0EDC0091-45EF-4646-B306-768171B57CEA}" type="pres">
      <dgm:prSet presAssocID="{8ED7DF3E-F8E5-47E7-A849-A85E92B80179}" presName="hierRoot2" presStyleCnt="0">
        <dgm:presLayoutVars>
          <dgm:hierBranch val="init"/>
        </dgm:presLayoutVars>
      </dgm:prSet>
      <dgm:spPr/>
    </dgm:pt>
    <dgm:pt modelId="{2700C601-8915-49A6-A6EC-76E1A03E3E01}" type="pres">
      <dgm:prSet presAssocID="{8ED7DF3E-F8E5-47E7-A849-A85E92B80179}" presName="rootComposite" presStyleCnt="0"/>
      <dgm:spPr/>
    </dgm:pt>
    <dgm:pt modelId="{E0600810-8113-43DF-93D9-E108DBD44DB4}" type="pres">
      <dgm:prSet presAssocID="{8ED7DF3E-F8E5-47E7-A849-A85E92B80179}" presName="rootText" presStyleLbl="node3" presStyleIdx="1" presStyleCnt="2" custLinFactNeighborX="-31134" custLinFactNeighborY="3758">
        <dgm:presLayoutVars>
          <dgm:chPref val="3"/>
        </dgm:presLayoutVars>
      </dgm:prSet>
      <dgm:spPr/>
    </dgm:pt>
    <dgm:pt modelId="{44F801D3-CC45-4FF7-8528-D25A459FECFF}" type="pres">
      <dgm:prSet presAssocID="{8ED7DF3E-F8E5-47E7-A849-A85E92B80179}" presName="rootConnector" presStyleLbl="node3" presStyleIdx="1" presStyleCnt="2"/>
      <dgm:spPr/>
    </dgm:pt>
    <dgm:pt modelId="{B8F9703C-0839-4776-8173-96030674E918}" type="pres">
      <dgm:prSet presAssocID="{8ED7DF3E-F8E5-47E7-A849-A85E92B80179}" presName="hierChild4" presStyleCnt="0"/>
      <dgm:spPr/>
    </dgm:pt>
    <dgm:pt modelId="{E3F74A12-7081-4AB2-8E59-DE2822224C55}" type="pres">
      <dgm:prSet presAssocID="{711AE00D-7F0C-4D47-A949-3C99134DB948}" presName="Name37" presStyleLbl="parChTrans1D4" presStyleIdx="1" presStyleCnt="2"/>
      <dgm:spPr/>
    </dgm:pt>
    <dgm:pt modelId="{B0A12E6D-8E0F-45FE-A7AA-B8EED9182C8B}" type="pres">
      <dgm:prSet presAssocID="{15AB0691-DF59-4173-81C7-E00393251F8C}" presName="hierRoot2" presStyleCnt="0">
        <dgm:presLayoutVars>
          <dgm:hierBranch val="init"/>
        </dgm:presLayoutVars>
      </dgm:prSet>
      <dgm:spPr/>
    </dgm:pt>
    <dgm:pt modelId="{EF8F1435-0933-4EA6-947D-387164355B53}" type="pres">
      <dgm:prSet presAssocID="{15AB0691-DF59-4173-81C7-E00393251F8C}" presName="rootComposite" presStyleCnt="0"/>
      <dgm:spPr/>
    </dgm:pt>
    <dgm:pt modelId="{4FE991F1-B645-4FE6-8856-7B6553BEDCBF}" type="pres">
      <dgm:prSet presAssocID="{15AB0691-DF59-4173-81C7-E00393251F8C}" presName="rootText" presStyleLbl="node4" presStyleIdx="1" presStyleCnt="2" custLinFactNeighborX="-19462" custLinFactNeighborY="35958">
        <dgm:presLayoutVars>
          <dgm:chPref val="3"/>
        </dgm:presLayoutVars>
      </dgm:prSet>
      <dgm:spPr/>
    </dgm:pt>
    <dgm:pt modelId="{3ABC180C-2440-4825-85CE-9BA7E684AA72}" type="pres">
      <dgm:prSet presAssocID="{15AB0691-DF59-4173-81C7-E00393251F8C}" presName="rootConnector" presStyleLbl="node4" presStyleIdx="1" presStyleCnt="2"/>
      <dgm:spPr/>
    </dgm:pt>
    <dgm:pt modelId="{FA176F5D-B92D-47CD-8108-4C7FDFD92C99}" type="pres">
      <dgm:prSet presAssocID="{15AB0691-DF59-4173-81C7-E00393251F8C}" presName="hierChild4" presStyleCnt="0"/>
      <dgm:spPr/>
    </dgm:pt>
    <dgm:pt modelId="{B1CDD195-F152-471B-9BA5-BC7D1C615842}" type="pres">
      <dgm:prSet presAssocID="{15AB0691-DF59-4173-81C7-E00393251F8C}" presName="hierChild5" presStyleCnt="0"/>
      <dgm:spPr/>
    </dgm:pt>
    <dgm:pt modelId="{EEA7684C-39CE-47F8-BC02-6BCB6689CAC9}" type="pres">
      <dgm:prSet presAssocID="{8ED7DF3E-F8E5-47E7-A849-A85E92B80179}" presName="hierChild5" presStyleCnt="0"/>
      <dgm:spPr/>
    </dgm:pt>
    <dgm:pt modelId="{C0A00E44-F0C7-49CE-8518-D51E72F74A95}" type="pres">
      <dgm:prSet presAssocID="{80FFD909-285F-4500-BFDD-31A81E70E3FE}" presName="hierChild5" presStyleCnt="0"/>
      <dgm:spPr/>
    </dgm:pt>
    <dgm:pt modelId="{642C8B05-0EC6-4460-AA93-D5AB036DB679}" type="pres">
      <dgm:prSet presAssocID="{1ADBA73E-9E77-44F5-A215-A672BE49D831}" presName="hierChild3" presStyleCnt="0"/>
      <dgm:spPr/>
    </dgm:pt>
  </dgm:ptLst>
  <dgm:cxnLst>
    <dgm:cxn modelId="{41B26518-0C92-41E3-954C-2F278AA400C8}" srcId="{80FFD909-285F-4500-BFDD-31A81E70E3FE}" destId="{8ED7DF3E-F8E5-47E7-A849-A85E92B80179}" srcOrd="1" destOrd="0" parTransId="{2B8C643B-3002-4730-B90B-25240A4AEF0B}" sibTransId="{692BF730-C7B9-438B-BCA3-A441F51F57AB}"/>
    <dgm:cxn modelId="{54CC411A-24E9-41F6-8F8F-E8E590EC2AFA}" type="presOf" srcId="{2457CABC-F722-4669-9BA5-CC9188F468CD}" destId="{D73B1E4C-076C-4555-AB7A-3688D4E4D1DC}" srcOrd="0" destOrd="0" presId="urn:microsoft.com/office/officeart/2005/8/layout/orgChart1"/>
    <dgm:cxn modelId="{464ECA2C-8F77-43B5-A5BE-D3B39D226812}" srcId="{D3BB33FE-D08E-4ABC-8040-0EB2FBBCEAA7}" destId="{1ADBA73E-9E77-44F5-A215-A672BE49D831}" srcOrd="0" destOrd="0" parTransId="{D2DCFCB3-D5A0-482D-8659-09A63F1DC698}" sibTransId="{AB1314D4-3BF4-45B0-9720-210D55E3DA49}"/>
    <dgm:cxn modelId="{73966A2D-55E0-4B5A-9617-1C642084A5F0}" type="presOf" srcId="{8ED7DF3E-F8E5-47E7-A849-A85E92B80179}" destId="{E0600810-8113-43DF-93D9-E108DBD44DB4}" srcOrd="0" destOrd="0" presId="urn:microsoft.com/office/officeart/2005/8/layout/orgChart1"/>
    <dgm:cxn modelId="{9C97F031-3F2F-43D6-A76E-297C0B61ED4E}" type="presOf" srcId="{8ED7DF3E-F8E5-47E7-A849-A85E92B80179}" destId="{44F801D3-CC45-4FF7-8528-D25A459FECFF}" srcOrd="1" destOrd="0" presId="urn:microsoft.com/office/officeart/2005/8/layout/orgChart1"/>
    <dgm:cxn modelId="{006DDA35-2A88-4E2A-A4FE-1F430E5954B3}" srcId="{516FBC14-89EF-49C0-B21C-C31ED6D6E6B5}" destId="{2457CABC-F722-4669-9BA5-CC9188F468CD}" srcOrd="0" destOrd="0" parTransId="{1D8C461C-42E7-4E01-B07B-2ADCF2BEE4E1}" sibTransId="{0510CA50-16A2-4EA8-81EC-727740F9E6B9}"/>
    <dgm:cxn modelId="{C6456A60-4F44-422A-9CCF-BFE5FE3D89AC}" type="presOf" srcId="{2457CABC-F722-4669-9BA5-CC9188F468CD}" destId="{67A62FB1-978F-41E4-8FDF-5778FD7C632E}" srcOrd="1" destOrd="0" presId="urn:microsoft.com/office/officeart/2005/8/layout/orgChart1"/>
    <dgm:cxn modelId="{F7D37865-C7D0-40A1-A245-28C0B5F830CA}" type="presOf" srcId="{2B8C643B-3002-4730-B90B-25240A4AEF0B}" destId="{FAD3B71A-EC76-4B7D-B8B5-DFBDC2F267BC}" srcOrd="0" destOrd="0" presId="urn:microsoft.com/office/officeart/2005/8/layout/orgChart1"/>
    <dgm:cxn modelId="{559E5B4E-B761-43C6-A505-B73FBA919F6C}" type="presOf" srcId="{0FD0019D-D272-4BA4-8DA5-74208775F19E}" destId="{C147649F-1428-456B-A278-0C164E0AB602}" srcOrd="0" destOrd="0" presId="urn:microsoft.com/office/officeart/2005/8/layout/orgChart1"/>
    <dgm:cxn modelId="{99BA9778-CCDE-409E-9C5F-20B0A12FAE6F}" srcId="{1ADBA73E-9E77-44F5-A215-A672BE49D831}" destId="{80FFD909-285F-4500-BFDD-31A81E70E3FE}" srcOrd="0" destOrd="0" parTransId="{29E35BEC-138F-4A30-A1C0-52DDC9EAE314}" sibTransId="{E381AE15-FD57-420B-9234-23753E974138}"/>
    <dgm:cxn modelId="{CC867C7E-D071-4F51-BF2E-658457542654}" type="presOf" srcId="{516FBC14-89EF-49C0-B21C-C31ED6D6E6B5}" destId="{9EC705E6-58C2-4A8F-9760-6C6EE18E218C}" srcOrd="0" destOrd="0" presId="urn:microsoft.com/office/officeart/2005/8/layout/orgChart1"/>
    <dgm:cxn modelId="{A5352289-3A4E-4DBC-BD6E-6E7B2F120691}" type="presOf" srcId="{711AE00D-7F0C-4D47-A949-3C99134DB948}" destId="{E3F74A12-7081-4AB2-8E59-DE2822224C55}" srcOrd="0" destOrd="0" presId="urn:microsoft.com/office/officeart/2005/8/layout/orgChart1"/>
    <dgm:cxn modelId="{F2089491-CAA3-49AF-A98E-443AB21BE103}" srcId="{8ED7DF3E-F8E5-47E7-A849-A85E92B80179}" destId="{15AB0691-DF59-4173-81C7-E00393251F8C}" srcOrd="0" destOrd="0" parTransId="{711AE00D-7F0C-4D47-A949-3C99134DB948}" sibTransId="{84912EEE-1DA6-4609-8008-5A9DCA9E2B26}"/>
    <dgm:cxn modelId="{C7171593-9F51-4725-A41E-69CA47ED66C0}" type="presOf" srcId="{1ADBA73E-9E77-44F5-A215-A672BE49D831}" destId="{3A72255D-0DAA-4094-8193-6A8C4708C4FB}" srcOrd="1" destOrd="0" presId="urn:microsoft.com/office/officeart/2005/8/layout/orgChart1"/>
    <dgm:cxn modelId="{060F1296-B74A-4170-8172-3FAC01608005}" srcId="{80FFD909-285F-4500-BFDD-31A81E70E3FE}" destId="{516FBC14-89EF-49C0-B21C-C31ED6D6E6B5}" srcOrd="0" destOrd="0" parTransId="{0FD0019D-D272-4BA4-8DA5-74208775F19E}" sibTransId="{FB7B349E-5CD6-417D-A36C-25EE137FF582}"/>
    <dgm:cxn modelId="{69E31FA1-503B-439B-88FB-B7DFC4A45316}" type="presOf" srcId="{80FFD909-285F-4500-BFDD-31A81E70E3FE}" destId="{2A5BA7C7-AEA9-4923-8530-B0BE426874D3}" srcOrd="0" destOrd="0" presId="urn:microsoft.com/office/officeart/2005/8/layout/orgChart1"/>
    <dgm:cxn modelId="{0449BDC0-7649-4381-96FD-E8535CA13992}" type="presOf" srcId="{D3BB33FE-D08E-4ABC-8040-0EB2FBBCEAA7}" destId="{9B58E444-3102-4A10-BDCB-466C89974354}" srcOrd="0" destOrd="0" presId="urn:microsoft.com/office/officeart/2005/8/layout/orgChart1"/>
    <dgm:cxn modelId="{AC782FC2-9C58-4C29-8FCA-C9EC39D600E1}" type="presOf" srcId="{15AB0691-DF59-4173-81C7-E00393251F8C}" destId="{4FE991F1-B645-4FE6-8856-7B6553BEDCBF}" srcOrd="0" destOrd="0" presId="urn:microsoft.com/office/officeart/2005/8/layout/orgChart1"/>
    <dgm:cxn modelId="{A16621CE-C344-4267-8A0C-B5F0F3A8CE72}" type="presOf" srcId="{29E35BEC-138F-4A30-A1C0-52DDC9EAE314}" destId="{81AB7720-9827-458C-AF51-1C88B7BC29ED}" srcOrd="0" destOrd="0" presId="urn:microsoft.com/office/officeart/2005/8/layout/orgChart1"/>
    <dgm:cxn modelId="{2003AFD0-01D2-4FAB-BDC4-E851C548AB77}" type="presOf" srcId="{80FFD909-285F-4500-BFDD-31A81E70E3FE}" destId="{B1DABA13-9F53-4DC7-87FF-E53EF5403D2F}" srcOrd="1" destOrd="0" presId="urn:microsoft.com/office/officeart/2005/8/layout/orgChart1"/>
    <dgm:cxn modelId="{992C37D5-07D7-4968-8EBB-5A677C6D82BB}" type="presOf" srcId="{1D8C461C-42E7-4E01-B07B-2ADCF2BEE4E1}" destId="{2C0924BC-A31D-42EA-934A-8C713785E6B2}" srcOrd="0" destOrd="0" presId="urn:microsoft.com/office/officeart/2005/8/layout/orgChart1"/>
    <dgm:cxn modelId="{91441AE1-9D12-4079-AD89-AB304148176B}" type="presOf" srcId="{516FBC14-89EF-49C0-B21C-C31ED6D6E6B5}" destId="{885E8170-CDC9-4A23-BE57-5DF1F25DB978}" srcOrd="1" destOrd="0" presId="urn:microsoft.com/office/officeart/2005/8/layout/orgChart1"/>
    <dgm:cxn modelId="{D15BA3EE-C921-498F-8559-A946A296751F}" type="presOf" srcId="{15AB0691-DF59-4173-81C7-E00393251F8C}" destId="{3ABC180C-2440-4825-85CE-9BA7E684AA72}" srcOrd="1" destOrd="0" presId="urn:microsoft.com/office/officeart/2005/8/layout/orgChart1"/>
    <dgm:cxn modelId="{3AB9C1F0-2E95-4D55-8EE9-86FDE6D311E6}" type="presOf" srcId="{1ADBA73E-9E77-44F5-A215-A672BE49D831}" destId="{7F767716-23E6-4973-9E3F-59F65D29CA8F}" srcOrd="0" destOrd="0" presId="urn:microsoft.com/office/officeart/2005/8/layout/orgChart1"/>
    <dgm:cxn modelId="{9A669D22-EDA1-4F67-9B49-8BAAF36395D6}" type="presParOf" srcId="{9B58E444-3102-4A10-BDCB-466C89974354}" destId="{DFC774FC-0C1D-4F87-8049-0EE00FACFD73}" srcOrd="0" destOrd="0" presId="urn:microsoft.com/office/officeart/2005/8/layout/orgChart1"/>
    <dgm:cxn modelId="{9D2FEED6-C4E2-4E1A-99A0-08CB18AAD385}" type="presParOf" srcId="{DFC774FC-0C1D-4F87-8049-0EE00FACFD73}" destId="{A8DC6887-7A2A-4EDA-A758-7B2D9FE391FF}" srcOrd="0" destOrd="0" presId="urn:microsoft.com/office/officeart/2005/8/layout/orgChart1"/>
    <dgm:cxn modelId="{D2744415-F79C-4661-A2BC-BF7CC6CC803A}" type="presParOf" srcId="{A8DC6887-7A2A-4EDA-A758-7B2D9FE391FF}" destId="{7F767716-23E6-4973-9E3F-59F65D29CA8F}" srcOrd="0" destOrd="0" presId="urn:microsoft.com/office/officeart/2005/8/layout/orgChart1"/>
    <dgm:cxn modelId="{FF31E1C6-3FB5-4FE5-A466-35028292ED7A}" type="presParOf" srcId="{A8DC6887-7A2A-4EDA-A758-7B2D9FE391FF}" destId="{3A72255D-0DAA-4094-8193-6A8C4708C4FB}" srcOrd="1" destOrd="0" presId="urn:microsoft.com/office/officeart/2005/8/layout/orgChart1"/>
    <dgm:cxn modelId="{F217F141-EF7F-4B5D-A4F1-6E01F7191A6E}" type="presParOf" srcId="{DFC774FC-0C1D-4F87-8049-0EE00FACFD73}" destId="{7B35C0B1-96A6-4225-99EF-204A09EBDE18}" srcOrd="1" destOrd="0" presId="urn:microsoft.com/office/officeart/2005/8/layout/orgChart1"/>
    <dgm:cxn modelId="{37CDBEE9-75DD-44C6-850E-CB413DE107BF}" type="presParOf" srcId="{7B35C0B1-96A6-4225-99EF-204A09EBDE18}" destId="{81AB7720-9827-458C-AF51-1C88B7BC29ED}" srcOrd="0" destOrd="0" presId="urn:microsoft.com/office/officeart/2005/8/layout/orgChart1"/>
    <dgm:cxn modelId="{C2563585-4AD4-4D81-A53E-44EF1558FA01}" type="presParOf" srcId="{7B35C0B1-96A6-4225-99EF-204A09EBDE18}" destId="{73C1142F-A349-4E1C-B1D3-FF67CEEBAAC0}" srcOrd="1" destOrd="0" presId="urn:microsoft.com/office/officeart/2005/8/layout/orgChart1"/>
    <dgm:cxn modelId="{A6DB57DD-5C06-4D9B-AC65-344B58448B29}" type="presParOf" srcId="{73C1142F-A349-4E1C-B1D3-FF67CEEBAAC0}" destId="{E825C0BE-1405-4884-BB4D-225DB5F41B29}" srcOrd="0" destOrd="0" presId="urn:microsoft.com/office/officeart/2005/8/layout/orgChart1"/>
    <dgm:cxn modelId="{0BD83AFF-5ACD-4103-831B-FEA16574DDA5}" type="presParOf" srcId="{E825C0BE-1405-4884-BB4D-225DB5F41B29}" destId="{2A5BA7C7-AEA9-4923-8530-B0BE426874D3}" srcOrd="0" destOrd="0" presId="urn:microsoft.com/office/officeart/2005/8/layout/orgChart1"/>
    <dgm:cxn modelId="{A9B876F9-7309-4BE9-A48D-22FDE001E6CE}" type="presParOf" srcId="{E825C0BE-1405-4884-BB4D-225DB5F41B29}" destId="{B1DABA13-9F53-4DC7-87FF-E53EF5403D2F}" srcOrd="1" destOrd="0" presId="urn:microsoft.com/office/officeart/2005/8/layout/orgChart1"/>
    <dgm:cxn modelId="{E93E357B-4418-4AC9-8746-15915769BCBF}" type="presParOf" srcId="{73C1142F-A349-4E1C-B1D3-FF67CEEBAAC0}" destId="{394AC78C-BC56-4D85-BC82-BECEC6392973}" srcOrd="1" destOrd="0" presId="urn:microsoft.com/office/officeart/2005/8/layout/orgChart1"/>
    <dgm:cxn modelId="{04348846-34E6-416F-A7E6-BD0EC9A84474}" type="presParOf" srcId="{394AC78C-BC56-4D85-BC82-BECEC6392973}" destId="{C147649F-1428-456B-A278-0C164E0AB602}" srcOrd="0" destOrd="0" presId="urn:microsoft.com/office/officeart/2005/8/layout/orgChart1"/>
    <dgm:cxn modelId="{E3461008-255B-4930-93D8-2E0DAF1F59FD}" type="presParOf" srcId="{394AC78C-BC56-4D85-BC82-BECEC6392973}" destId="{5B286D6C-E112-4A80-A1A1-F20A6FD6A585}" srcOrd="1" destOrd="0" presId="urn:microsoft.com/office/officeart/2005/8/layout/orgChart1"/>
    <dgm:cxn modelId="{B346DADF-E807-47C6-A116-97D3EDDE5648}" type="presParOf" srcId="{5B286D6C-E112-4A80-A1A1-F20A6FD6A585}" destId="{5BDDD804-1410-4457-BB95-49DD98CCD632}" srcOrd="0" destOrd="0" presId="urn:microsoft.com/office/officeart/2005/8/layout/orgChart1"/>
    <dgm:cxn modelId="{8811B6ED-3748-4DF4-80AE-B9537B10CCEA}" type="presParOf" srcId="{5BDDD804-1410-4457-BB95-49DD98CCD632}" destId="{9EC705E6-58C2-4A8F-9760-6C6EE18E218C}" srcOrd="0" destOrd="0" presId="urn:microsoft.com/office/officeart/2005/8/layout/orgChart1"/>
    <dgm:cxn modelId="{8C96C9E4-BD03-4E6B-9EBD-43708781EB80}" type="presParOf" srcId="{5BDDD804-1410-4457-BB95-49DD98CCD632}" destId="{885E8170-CDC9-4A23-BE57-5DF1F25DB978}" srcOrd="1" destOrd="0" presId="urn:microsoft.com/office/officeart/2005/8/layout/orgChart1"/>
    <dgm:cxn modelId="{B1DD06B3-A978-435F-849C-2E7331A1FB6E}" type="presParOf" srcId="{5B286D6C-E112-4A80-A1A1-F20A6FD6A585}" destId="{CED988DC-1CF8-481A-A4B5-C169DA1F32B8}" srcOrd="1" destOrd="0" presId="urn:microsoft.com/office/officeart/2005/8/layout/orgChart1"/>
    <dgm:cxn modelId="{B78F9A4B-3211-4ADC-B15F-096670C91258}" type="presParOf" srcId="{CED988DC-1CF8-481A-A4B5-C169DA1F32B8}" destId="{2C0924BC-A31D-42EA-934A-8C713785E6B2}" srcOrd="0" destOrd="0" presId="urn:microsoft.com/office/officeart/2005/8/layout/orgChart1"/>
    <dgm:cxn modelId="{59B7E84F-A76C-4D93-A509-6E981CC9DE4C}" type="presParOf" srcId="{CED988DC-1CF8-481A-A4B5-C169DA1F32B8}" destId="{71727AC0-007C-4CBB-876A-DEC3CCAD14E3}" srcOrd="1" destOrd="0" presId="urn:microsoft.com/office/officeart/2005/8/layout/orgChart1"/>
    <dgm:cxn modelId="{E2B262E7-AD9D-45D9-98AC-34C0F88511FF}" type="presParOf" srcId="{71727AC0-007C-4CBB-876A-DEC3CCAD14E3}" destId="{B2160EAA-4A09-4DB5-869A-2A800CC0DB23}" srcOrd="0" destOrd="0" presId="urn:microsoft.com/office/officeart/2005/8/layout/orgChart1"/>
    <dgm:cxn modelId="{848380FA-8457-45AB-908D-3460E4AAC35D}" type="presParOf" srcId="{B2160EAA-4A09-4DB5-869A-2A800CC0DB23}" destId="{D73B1E4C-076C-4555-AB7A-3688D4E4D1DC}" srcOrd="0" destOrd="0" presId="urn:microsoft.com/office/officeart/2005/8/layout/orgChart1"/>
    <dgm:cxn modelId="{2F34E6E9-F0CB-4BEB-B9ED-B4311A4C9F6F}" type="presParOf" srcId="{B2160EAA-4A09-4DB5-869A-2A800CC0DB23}" destId="{67A62FB1-978F-41E4-8FDF-5778FD7C632E}" srcOrd="1" destOrd="0" presId="urn:microsoft.com/office/officeart/2005/8/layout/orgChart1"/>
    <dgm:cxn modelId="{86D651DD-724B-4C4D-9128-E98EF31438B4}" type="presParOf" srcId="{71727AC0-007C-4CBB-876A-DEC3CCAD14E3}" destId="{A6DE792F-9A56-40C1-8CCF-7BF01EA9A4CB}" srcOrd="1" destOrd="0" presId="urn:microsoft.com/office/officeart/2005/8/layout/orgChart1"/>
    <dgm:cxn modelId="{19A41A0E-3E3F-47FA-8740-74F2C0BB0191}" type="presParOf" srcId="{71727AC0-007C-4CBB-876A-DEC3CCAD14E3}" destId="{6324E5A0-1217-43CF-A153-D93251DB57C1}" srcOrd="2" destOrd="0" presId="urn:microsoft.com/office/officeart/2005/8/layout/orgChart1"/>
    <dgm:cxn modelId="{608A18DD-AE8D-4538-9C6F-E2F7CD06914C}" type="presParOf" srcId="{5B286D6C-E112-4A80-A1A1-F20A6FD6A585}" destId="{DBDBC85F-D9DB-4A24-9CF8-116BB1939222}" srcOrd="2" destOrd="0" presId="urn:microsoft.com/office/officeart/2005/8/layout/orgChart1"/>
    <dgm:cxn modelId="{368D2F66-CE99-4537-9808-B0FADF7849D6}" type="presParOf" srcId="{394AC78C-BC56-4D85-BC82-BECEC6392973}" destId="{FAD3B71A-EC76-4B7D-B8B5-DFBDC2F267BC}" srcOrd="2" destOrd="0" presId="urn:microsoft.com/office/officeart/2005/8/layout/orgChart1"/>
    <dgm:cxn modelId="{B85B06C6-5177-4DBF-8473-8AD08F5F2D79}" type="presParOf" srcId="{394AC78C-BC56-4D85-BC82-BECEC6392973}" destId="{0EDC0091-45EF-4646-B306-768171B57CEA}" srcOrd="3" destOrd="0" presId="urn:microsoft.com/office/officeart/2005/8/layout/orgChart1"/>
    <dgm:cxn modelId="{38FF8ABD-68C2-4C1A-9EF0-E3A8921A397E}" type="presParOf" srcId="{0EDC0091-45EF-4646-B306-768171B57CEA}" destId="{2700C601-8915-49A6-A6EC-76E1A03E3E01}" srcOrd="0" destOrd="0" presId="urn:microsoft.com/office/officeart/2005/8/layout/orgChart1"/>
    <dgm:cxn modelId="{B1954BCF-049F-4913-A7D1-D60DEA02C89A}" type="presParOf" srcId="{2700C601-8915-49A6-A6EC-76E1A03E3E01}" destId="{E0600810-8113-43DF-93D9-E108DBD44DB4}" srcOrd="0" destOrd="0" presId="urn:microsoft.com/office/officeart/2005/8/layout/orgChart1"/>
    <dgm:cxn modelId="{0F3775B1-3614-4028-9AF5-46FA8296A925}" type="presParOf" srcId="{2700C601-8915-49A6-A6EC-76E1A03E3E01}" destId="{44F801D3-CC45-4FF7-8528-D25A459FECFF}" srcOrd="1" destOrd="0" presId="urn:microsoft.com/office/officeart/2005/8/layout/orgChart1"/>
    <dgm:cxn modelId="{277FB5A6-33E2-4AAE-980D-755A6F43F49A}" type="presParOf" srcId="{0EDC0091-45EF-4646-B306-768171B57CEA}" destId="{B8F9703C-0839-4776-8173-96030674E918}" srcOrd="1" destOrd="0" presId="urn:microsoft.com/office/officeart/2005/8/layout/orgChart1"/>
    <dgm:cxn modelId="{DE292E98-BF3F-4AD1-BF40-1B5F86F08DB3}" type="presParOf" srcId="{B8F9703C-0839-4776-8173-96030674E918}" destId="{E3F74A12-7081-4AB2-8E59-DE2822224C55}" srcOrd="0" destOrd="0" presId="urn:microsoft.com/office/officeart/2005/8/layout/orgChart1"/>
    <dgm:cxn modelId="{84B3591E-CDE9-41E7-971E-A17AADCCA72B}" type="presParOf" srcId="{B8F9703C-0839-4776-8173-96030674E918}" destId="{B0A12E6D-8E0F-45FE-A7AA-B8EED9182C8B}" srcOrd="1" destOrd="0" presId="urn:microsoft.com/office/officeart/2005/8/layout/orgChart1"/>
    <dgm:cxn modelId="{EB21195B-028F-458C-A5F9-12B7A83DBFC5}" type="presParOf" srcId="{B0A12E6D-8E0F-45FE-A7AA-B8EED9182C8B}" destId="{EF8F1435-0933-4EA6-947D-387164355B53}" srcOrd="0" destOrd="0" presId="urn:microsoft.com/office/officeart/2005/8/layout/orgChart1"/>
    <dgm:cxn modelId="{CE1B6C21-B4E0-4BF4-835D-62E36E1941C3}" type="presParOf" srcId="{EF8F1435-0933-4EA6-947D-387164355B53}" destId="{4FE991F1-B645-4FE6-8856-7B6553BEDCBF}" srcOrd="0" destOrd="0" presId="urn:microsoft.com/office/officeart/2005/8/layout/orgChart1"/>
    <dgm:cxn modelId="{3723D682-8CAD-46CA-9362-3ECBAF106CCD}" type="presParOf" srcId="{EF8F1435-0933-4EA6-947D-387164355B53}" destId="{3ABC180C-2440-4825-85CE-9BA7E684AA72}" srcOrd="1" destOrd="0" presId="urn:microsoft.com/office/officeart/2005/8/layout/orgChart1"/>
    <dgm:cxn modelId="{5BB421BC-15D9-4616-8E14-A0C46BE62B4E}" type="presParOf" srcId="{B0A12E6D-8E0F-45FE-A7AA-B8EED9182C8B}" destId="{FA176F5D-B92D-47CD-8108-4C7FDFD92C99}" srcOrd="1" destOrd="0" presId="urn:microsoft.com/office/officeart/2005/8/layout/orgChart1"/>
    <dgm:cxn modelId="{1563C2A2-CEC5-4701-9A6E-09AA1A33BDDB}" type="presParOf" srcId="{B0A12E6D-8E0F-45FE-A7AA-B8EED9182C8B}" destId="{B1CDD195-F152-471B-9BA5-BC7D1C615842}" srcOrd="2" destOrd="0" presId="urn:microsoft.com/office/officeart/2005/8/layout/orgChart1"/>
    <dgm:cxn modelId="{87596B10-0C17-455B-9847-24D5D1BA029A}" type="presParOf" srcId="{0EDC0091-45EF-4646-B306-768171B57CEA}" destId="{EEA7684C-39CE-47F8-BC02-6BCB6689CAC9}" srcOrd="2" destOrd="0" presId="urn:microsoft.com/office/officeart/2005/8/layout/orgChart1"/>
    <dgm:cxn modelId="{C8083DF5-7FE8-4AA1-83AA-112D767CAF82}" type="presParOf" srcId="{73C1142F-A349-4E1C-B1D3-FF67CEEBAAC0}" destId="{C0A00E44-F0C7-49CE-8518-D51E72F74A95}" srcOrd="2" destOrd="0" presId="urn:microsoft.com/office/officeart/2005/8/layout/orgChart1"/>
    <dgm:cxn modelId="{6ED01285-81AE-4127-8683-2893D0FE27FE}" type="presParOf" srcId="{DFC774FC-0C1D-4F87-8049-0EE00FACFD73}" destId="{642C8B05-0EC6-4460-AA93-D5AB036DB679}" srcOrd="2" destOrd="0" presId="urn:microsoft.com/office/officeart/2005/8/layout/orgChar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BB33FE-D08E-4ABC-8040-0EB2FBBCEAA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ADBA73E-9E77-44F5-A215-A672BE49D831}">
      <dgm:prSet phldrT="[Text]" phldr="0" custT="1"/>
      <dgm:spPr>
        <a:solidFill>
          <a:srgbClr val="003B60"/>
        </a:solidFill>
        <a:ln>
          <a:noFill/>
        </a:ln>
      </dgm:spPr>
      <dgm:t>
        <a:bodyPr lIns="91440" rIns="91440"/>
        <a:lstStyle/>
        <a:p>
          <a:pPr rtl="0"/>
          <a:r>
            <a:rPr lang="en-US" sz="1600" b="1" dirty="0">
              <a:latin typeface="Calibri"/>
              <a:ea typeface="Calibri"/>
              <a:cs typeface="Calibri"/>
            </a:rPr>
            <a:t>VTrans Screening of Pre-App</a:t>
          </a:r>
        </a:p>
      </dgm:t>
    </dgm:pt>
    <dgm:pt modelId="{D2DCFCB3-D5A0-482D-8659-09A63F1DC698}" type="parTrans" cxnId="{464ECA2C-8F77-43B5-A5BE-D3B39D226812}">
      <dgm:prSet/>
      <dgm:spPr/>
      <dgm:t>
        <a:bodyPr/>
        <a:lstStyle/>
        <a:p>
          <a:endParaRPr lang="en-US" sz="1050"/>
        </a:p>
      </dgm:t>
    </dgm:pt>
    <dgm:pt modelId="{AB1314D4-3BF4-45B0-9720-210D55E3DA49}" type="sibTrans" cxnId="{464ECA2C-8F77-43B5-A5BE-D3B39D226812}">
      <dgm:prSet/>
      <dgm:spPr/>
      <dgm:t>
        <a:bodyPr/>
        <a:lstStyle/>
        <a:p>
          <a:endParaRPr lang="en-US" sz="1050"/>
        </a:p>
      </dgm:t>
    </dgm:pt>
    <dgm:pt modelId="{80FFD909-285F-4500-BFDD-31A81E70E3FE}">
      <dgm:prSet phldrT="[Text]" phldr="0" custT="1"/>
      <dgm:spPr>
        <a:solidFill>
          <a:srgbClr val="003B60"/>
        </a:solidFill>
        <a:ln>
          <a:noFill/>
        </a:ln>
      </dgm:spPr>
      <dgm:t>
        <a:bodyPr rIns="91440"/>
        <a:lstStyle/>
        <a:p>
          <a:pPr marL="0" lvl="0" indent="0" algn="ctr" defTabSz="711200" rtl="0">
            <a:lnSpc>
              <a:spcPct val="90000"/>
            </a:lnSpc>
            <a:spcBef>
              <a:spcPct val="0"/>
            </a:spcBef>
            <a:spcAft>
              <a:spcPct val="35000"/>
            </a:spcAft>
            <a:buNone/>
          </a:pPr>
          <a:r>
            <a:rPr lang="en-US" sz="1600" b="1" kern="1200" dirty="0">
              <a:solidFill>
                <a:srgbClr val="FFFFFF"/>
              </a:solidFill>
              <a:latin typeface="Calibri"/>
              <a:ea typeface="Calibri"/>
              <a:cs typeface="Calibri"/>
            </a:rPr>
            <a:t>Screen In</a:t>
          </a:r>
        </a:p>
      </dgm:t>
    </dgm:pt>
    <dgm:pt modelId="{29E35BEC-138F-4A30-A1C0-52DDC9EAE314}" type="parTrans" cxnId="{99BA9778-CCDE-409E-9C5F-20B0A12FAE6F}">
      <dgm:prSet/>
      <dgm:spPr>
        <a:ln>
          <a:solidFill>
            <a:schemeClr val="bg1">
              <a:lumMod val="50000"/>
            </a:schemeClr>
          </a:solidFill>
        </a:ln>
      </dgm:spPr>
      <dgm:t>
        <a:bodyPr/>
        <a:lstStyle/>
        <a:p>
          <a:endParaRPr lang="en-US" sz="1050"/>
        </a:p>
      </dgm:t>
    </dgm:pt>
    <dgm:pt modelId="{E381AE15-FD57-420B-9234-23753E974138}" type="sibTrans" cxnId="{99BA9778-CCDE-409E-9C5F-20B0A12FAE6F}">
      <dgm:prSet/>
      <dgm:spPr/>
      <dgm:t>
        <a:bodyPr/>
        <a:lstStyle/>
        <a:p>
          <a:endParaRPr lang="en-US" sz="1050"/>
        </a:p>
      </dgm:t>
    </dgm:pt>
    <dgm:pt modelId="{516FBC14-89EF-49C0-B21C-C31ED6D6E6B5}">
      <dgm:prSet phldrT="[Text]" phldr="0" custT="1"/>
      <dgm:spPr>
        <a:solidFill>
          <a:srgbClr val="003B60"/>
        </a:solidFill>
        <a:ln>
          <a:noFill/>
        </a:ln>
      </dgm:spPr>
      <dgm:t>
        <a:bodyPr rIns="91440"/>
        <a:lstStyle/>
        <a:p>
          <a:pPr rtl="0"/>
          <a:r>
            <a:rPr lang="en-US" sz="1600" b="1" dirty="0">
              <a:latin typeface="Calibri"/>
              <a:ea typeface="Calibri"/>
              <a:cs typeface="Calibri"/>
            </a:rPr>
            <a:t> No Change</a:t>
          </a:r>
        </a:p>
      </dgm:t>
    </dgm:pt>
    <dgm:pt modelId="{0FD0019D-D272-4BA4-8DA5-74208775F19E}" type="parTrans" cxnId="{060F1296-B74A-4170-8172-3FAC01608005}">
      <dgm:prSet/>
      <dgm:spPr>
        <a:ln>
          <a:solidFill>
            <a:schemeClr val="bg1">
              <a:lumMod val="50000"/>
            </a:schemeClr>
          </a:solidFill>
        </a:ln>
      </dgm:spPr>
      <dgm:t>
        <a:bodyPr/>
        <a:lstStyle/>
        <a:p>
          <a:endParaRPr lang="en-US" sz="1050"/>
        </a:p>
      </dgm:t>
    </dgm:pt>
    <dgm:pt modelId="{FB7B349E-5CD6-417D-A36C-25EE137FF582}" type="sibTrans" cxnId="{060F1296-B74A-4170-8172-3FAC01608005}">
      <dgm:prSet/>
      <dgm:spPr/>
      <dgm:t>
        <a:bodyPr/>
        <a:lstStyle/>
        <a:p>
          <a:endParaRPr lang="en-US" sz="1050"/>
        </a:p>
      </dgm:t>
    </dgm:pt>
    <dgm:pt modelId="{8ED7DF3E-F8E5-47E7-A849-A85E92B80179}">
      <dgm:prSet phldrT="[Text]" phldr="0" custT="1"/>
      <dgm:spPr>
        <a:solidFill>
          <a:srgbClr val="003B60"/>
        </a:solidFill>
        <a:ln>
          <a:noFill/>
        </a:ln>
      </dgm:spPr>
      <dgm:t>
        <a:bodyPr rIns="91440"/>
        <a:lstStyle/>
        <a:p>
          <a:pPr rtl="0"/>
          <a:r>
            <a:rPr lang="en-US" sz="1600" b="1" dirty="0">
              <a:latin typeface="Calibri"/>
              <a:ea typeface="Calibri"/>
              <a:cs typeface="Calibri"/>
            </a:rPr>
            <a:t> Change Segments or Selected Needs</a:t>
          </a:r>
        </a:p>
      </dgm:t>
    </dgm:pt>
    <dgm:pt modelId="{2B8C643B-3002-4730-B90B-25240A4AEF0B}" type="parTrans" cxnId="{41B26518-0C92-41E3-954C-2F278AA400C8}">
      <dgm:prSet/>
      <dgm:spPr>
        <a:ln>
          <a:solidFill>
            <a:schemeClr val="bg1">
              <a:lumMod val="50000"/>
            </a:schemeClr>
          </a:solidFill>
        </a:ln>
      </dgm:spPr>
      <dgm:t>
        <a:bodyPr/>
        <a:lstStyle/>
        <a:p>
          <a:endParaRPr lang="en-US" sz="1050"/>
        </a:p>
      </dgm:t>
    </dgm:pt>
    <dgm:pt modelId="{692BF730-C7B9-438B-BCA3-A441F51F57AB}" type="sibTrans" cxnId="{41B26518-0C92-41E3-954C-2F278AA400C8}">
      <dgm:prSet/>
      <dgm:spPr/>
      <dgm:t>
        <a:bodyPr/>
        <a:lstStyle/>
        <a:p>
          <a:endParaRPr lang="en-US" sz="1050"/>
        </a:p>
      </dgm:t>
    </dgm:pt>
    <dgm:pt modelId="{15AB0691-DF59-4173-81C7-E00393251F8C}">
      <dgm:prSet phldrT="[Text]" phldr="0" custT="1"/>
      <dgm:spPr>
        <a:solidFill>
          <a:srgbClr val="003B60"/>
        </a:solidFill>
        <a:ln>
          <a:noFill/>
        </a:ln>
      </dgm:spPr>
      <dgm:t>
        <a:bodyPr rIns="91440"/>
        <a:lstStyle/>
        <a:p>
          <a:pPr rtl="0"/>
          <a:r>
            <a:rPr lang="en-US" sz="1600" b="1" dirty="0">
              <a:latin typeface="Calibri"/>
              <a:ea typeface="Calibri"/>
              <a:cs typeface="Calibri"/>
            </a:rPr>
            <a:t>Full Re-review</a:t>
          </a:r>
        </a:p>
      </dgm:t>
    </dgm:pt>
    <dgm:pt modelId="{711AE00D-7F0C-4D47-A949-3C99134DB948}" type="parTrans" cxnId="{F2089491-CAA3-49AF-A98E-443AB21BE103}">
      <dgm:prSet/>
      <dgm:spPr>
        <a:ln>
          <a:solidFill>
            <a:schemeClr val="bg1">
              <a:lumMod val="50000"/>
            </a:schemeClr>
          </a:solidFill>
        </a:ln>
      </dgm:spPr>
      <dgm:t>
        <a:bodyPr/>
        <a:lstStyle/>
        <a:p>
          <a:endParaRPr lang="en-US" sz="1050"/>
        </a:p>
      </dgm:t>
    </dgm:pt>
    <dgm:pt modelId="{84912EEE-1DA6-4609-8008-5A9DCA9E2B26}" type="sibTrans" cxnId="{F2089491-CAA3-49AF-A98E-443AB21BE103}">
      <dgm:prSet/>
      <dgm:spPr/>
      <dgm:t>
        <a:bodyPr/>
        <a:lstStyle/>
        <a:p>
          <a:endParaRPr lang="en-US" sz="1050"/>
        </a:p>
      </dgm:t>
    </dgm:pt>
    <dgm:pt modelId="{2457CABC-F722-4669-9BA5-CC9188F468CD}">
      <dgm:prSet phldrT="[Text]" phldr="0" custT="1"/>
      <dgm:spPr>
        <a:solidFill>
          <a:srgbClr val="003B60"/>
        </a:solidFill>
        <a:ln>
          <a:noFill/>
        </a:ln>
      </dgm:spPr>
      <dgm:t>
        <a:bodyPr rIns="91440"/>
        <a:lstStyle/>
        <a:p>
          <a:pPr rtl="0"/>
          <a:r>
            <a:rPr lang="en-US" sz="1600" b="1" dirty="0">
              <a:latin typeface="Calibri"/>
              <a:ea typeface="Calibri"/>
              <a:cs typeface="Calibri"/>
            </a:rPr>
            <a:t> Reconfirm scope has not changed</a:t>
          </a:r>
        </a:p>
      </dgm:t>
    </dgm:pt>
    <dgm:pt modelId="{1D8C461C-42E7-4E01-B07B-2ADCF2BEE4E1}" type="parTrans" cxnId="{006DDA35-2A88-4E2A-A4FE-1F430E5954B3}">
      <dgm:prSet/>
      <dgm:spPr>
        <a:ln>
          <a:solidFill>
            <a:schemeClr val="bg1">
              <a:lumMod val="50000"/>
            </a:schemeClr>
          </a:solidFill>
        </a:ln>
      </dgm:spPr>
      <dgm:t>
        <a:bodyPr/>
        <a:lstStyle/>
        <a:p>
          <a:endParaRPr lang="en-US" sz="1050"/>
        </a:p>
      </dgm:t>
    </dgm:pt>
    <dgm:pt modelId="{0510CA50-16A2-4EA8-81EC-727740F9E6B9}" type="sibTrans" cxnId="{006DDA35-2A88-4E2A-A4FE-1F430E5954B3}">
      <dgm:prSet/>
      <dgm:spPr/>
      <dgm:t>
        <a:bodyPr/>
        <a:lstStyle/>
        <a:p>
          <a:endParaRPr lang="en-US" sz="1050"/>
        </a:p>
      </dgm:t>
    </dgm:pt>
    <dgm:pt modelId="{9B58E444-3102-4A10-BDCB-466C89974354}" type="pres">
      <dgm:prSet presAssocID="{D3BB33FE-D08E-4ABC-8040-0EB2FBBCEAA7}" presName="hierChild1" presStyleCnt="0">
        <dgm:presLayoutVars>
          <dgm:orgChart val="1"/>
          <dgm:chPref val="1"/>
          <dgm:dir/>
          <dgm:animOne val="branch"/>
          <dgm:animLvl val="lvl"/>
          <dgm:resizeHandles/>
        </dgm:presLayoutVars>
      </dgm:prSet>
      <dgm:spPr/>
    </dgm:pt>
    <dgm:pt modelId="{DFC774FC-0C1D-4F87-8049-0EE00FACFD73}" type="pres">
      <dgm:prSet presAssocID="{1ADBA73E-9E77-44F5-A215-A672BE49D831}" presName="hierRoot1" presStyleCnt="0">
        <dgm:presLayoutVars>
          <dgm:hierBranch val="init"/>
        </dgm:presLayoutVars>
      </dgm:prSet>
      <dgm:spPr/>
    </dgm:pt>
    <dgm:pt modelId="{A8DC6887-7A2A-4EDA-A758-7B2D9FE391FF}" type="pres">
      <dgm:prSet presAssocID="{1ADBA73E-9E77-44F5-A215-A672BE49D831}" presName="rootComposite1" presStyleCnt="0"/>
      <dgm:spPr/>
    </dgm:pt>
    <dgm:pt modelId="{7F767716-23E6-4973-9E3F-59F65D29CA8F}" type="pres">
      <dgm:prSet presAssocID="{1ADBA73E-9E77-44F5-A215-A672BE49D831}" presName="rootText1" presStyleLbl="node0" presStyleIdx="0" presStyleCnt="1" custScaleX="126992">
        <dgm:presLayoutVars>
          <dgm:chPref val="3"/>
        </dgm:presLayoutVars>
      </dgm:prSet>
      <dgm:spPr/>
    </dgm:pt>
    <dgm:pt modelId="{3A72255D-0DAA-4094-8193-6A8C4708C4FB}" type="pres">
      <dgm:prSet presAssocID="{1ADBA73E-9E77-44F5-A215-A672BE49D831}" presName="rootConnector1" presStyleLbl="node1" presStyleIdx="0" presStyleCnt="0"/>
      <dgm:spPr/>
    </dgm:pt>
    <dgm:pt modelId="{7B35C0B1-96A6-4225-99EF-204A09EBDE18}" type="pres">
      <dgm:prSet presAssocID="{1ADBA73E-9E77-44F5-A215-A672BE49D831}" presName="hierChild2" presStyleCnt="0"/>
      <dgm:spPr/>
    </dgm:pt>
    <dgm:pt modelId="{81AB7720-9827-458C-AF51-1C88B7BC29ED}" type="pres">
      <dgm:prSet presAssocID="{29E35BEC-138F-4A30-A1C0-52DDC9EAE314}" presName="Name37" presStyleLbl="parChTrans1D2" presStyleIdx="0" presStyleCnt="1"/>
      <dgm:spPr/>
    </dgm:pt>
    <dgm:pt modelId="{73C1142F-A349-4E1C-B1D3-FF67CEEBAAC0}" type="pres">
      <dgm:prSet presAssocID="{80FFD909-285F-4500-BFDD-31A81E70E3FE}" presName="hierRoot2" presStyleCnt="0">
        <dgm:presLayoutVars>
          <dgm:hierBranch val="init"/>
        </dgm:presLayoutVars>
      </dgm:prSet>
      <dgm:spPr/>
    </dgm:pt>
    <dgm:pt modelId="{E825C0BE-1405-4884-BB4D-225DB5F41B29}" type="pres">
      <dgm:prSet presAssocID="{80FFD909-285F-4500-BFDD-31A81E70E3FE}" presName="rootComposite" presStyleCnt="0"/>
      <dgm:spPr/>
    </dgm:pt>
    <dgm:pt modelId="{2A5BA7C7-AEA9-4923-8530-B0BE426874D3}" type="pres">
      <dgm:prSet presAssocID="{80FFD909-285F-4500-BFDD-31A81E70E3FE}" presName="rootText" presStyleLbl="node2" presStyleIdx="0" presStyleCnt="1" custLinFactNeighborX="3596" custLinFactNeighborY="-22232">
        <dgm:presLayoutVars>
          <dgm:chPref val="3"/>
        </dgm:presLayoutVars>
      </dgm:prSet>
      <dgm:spPr/>
    </dgm:pt>
    <dgm:pt modelId="{B1DABA13-9F53-4DC7-87FF-E53EF5403D2F}" type="pres">
      <dgm:prSet presAssocID="{80FFD909-285F-4500-BFDD-31A81E70E3FE}" presName="rootConnector" presStyleLbl="node2" presStyleIdx="0" presStyleCnt="1"/>
      <dgm:spPr/>
    </dgm:pt>
    <dgm:pt modelId="{394AC78C-BC56-4D85-BC82-BECEC6392973}" type="pres">
      <dgm:prSet presAssocID="{80FFD909-285F-4500-BFDD-31A81E70E3FE}" presName="hierChild4" presStyleCnt="0"/>
      <dgm:spPr/>
    </dgm:pt>
    <dgm:pt modelId="{C147649F-1428-456B-A278-0C164E0AB602}" type="pres">
      <dgm:prSet presAssocID="{0FD0019D-D272-4BA4-8DA5-74208775F19E}" presName="Name37" presStyleLbl="parChTrans1D3" presStyleIdx="0" presStyleCnt="2"/>
      <dgm:spPr/>
    </dgm:pt>
    <dgm:pt modelId="{5B286D6C-E112-4A80-A1A1-F20A6FD6A585}" type="pres">
      <dgm:prSet presAssocID="{516FBC14-89EF-49C0-B21C-C31ED6D6E6B5}" presName="hierRoot2" presStyleCnt="0">
        <dgm:presLayoutVars>
          <dgm:hierBranch val="init"/>
        </dgm:presLayoutVars>
      </dgm:prSet>
      <dgm:spPr/>
    </dgm:pt>
    <dgm:pt modelId="{5BDDD804-1410-4457-BB95-49DD98CCD632}" type="pres">
      <dgm:prSet presAssocID="{516FBC14-89EF-49C0-B21C-C31ED6D6E6B5}" presName="rootComposite" presStyleCnt="0"/>
      <dgm:spPr/>
    </dgm:pt>
    <dgm:pt modelId="{9EC705E6-58C2-4A8F-9760-6C6EE18E218C}" type="pres">
      <dgm:prSet presAssocID="{516FBC14-89EF-49C0-B21C-C31ED6D6E6B5}" presName="rootText" presStyleLbl="node3" presStyleIdx="0" presStyleCnt="2" custScaleY="90909" custLinFactNeighborX="-27876" custLinFactNeighborY="3760">
        <dgm:presLayoutVars>
          <dgm:chPref val="3"/>
        </dgm:presLayoutVars>
      </dgm:prSet>
      <dgm:spPr/>
    </dgm:pt>
    <dgm:pt modelId="{885E8170-CDC9-4A23-BE57-5DF1F25DB978}" type="pres">
      <dgm:prSet presAssocID="{516FBC14-89EF-49C0-B21C-C31ED6D6E6B5}" presName="rootConnector" presStyleLbl="node3" presStyleIdx="0" presStyleCnt="2"/>
      <dgm:spPr/>
    </dgm:pt>
    <dgm:pt modelId="{CED988DC-1CF8-481A-A4B5-C169DA1F32B8}" type="pres">
      <dgm:prSet presAssocID="{516FBC14-89EF-49C0-B21C-C31ED6D6E6B5}" presName="hierChild4" presStyleCnt="0"/>
      <dgm:spPr/>
    </dgm:pt>
    <dgm:pt modelId="{2C0924BC-A31D-42EA-934A-8C713785E6B2}" type="pres">
      <dgm:prSet presAssocID="{1D8C461C-42E7-4E01-B07B-2ADCF2BEE4E1}" presName="Name37" presStyleLbl="parChTrans1D4" presStyleIdx="0" presStyleCnt="2"/>
      <dgm:spPr/>
    </dgm:pt>
    <dgm:pt modelId="{71727AC0-007C-4CBB-876A-DEC3CCAD14E3}" type="pres">
      <dgm:prSet presAssocID="{2457CABC-F722-4669-9BA5-CC9188F468CD}" presName="hierRoot2" presStyleCnt="0">
        <dgm:presLayoutVars>
          <dgm:hierBranch val="init"/>
        </dgm:presLayoutVars>
      </dgm:prSet>
      <dgm:spPr/>
    </dgm:pt>
    <dgm:pt modelId="{B2160EAA-4A09-4DB5-869A-2A800CC0DB23}" type="pres">
      <dgm:prSet presAssocID="{2457CABC-F722-4669-9BA5-CC9188F468CD}" presName="rootComposite" presStyleCnt="0"/>
      <dgm:spPr/>
    </dgm:pt>
    <dgm:pt modelId="{D73B1E4C-076C-4555-AB7A-3688D4E4D1DC}" type="pres">
      <dgm:prSet presAssocID="{2457CABC-F722-4669-9BA5-CC9188F468CD}" presName="rootText" presStyleLbl="node4" presStyleIdx="0" presStyleCnt="2" custLinFactNeighborX="-30189" custLinFactNeighborY="46029">
        <dgm:presLayoutVars>
          <dgm:chPref val="3"/>
        </dgm:presLayoutVars>
      </dgm:prSet>
      <dgm:spPr/>
    </dgm:pt>
    <dgm:pt modelId="{67A62FB1-978F-41E4-8FDF-5778FD7C632E}" type="pres">
      <dgm:prSet presAssocID="{2457CABC-F722-4669-9BA5-CC9188F468CD}" presName="rootConnector" presStyleLbl="node4" presStyleIdx="0" presStyleCnt="2"/>
      <dgm:spPr/>
    </dgm:pt>
    <dgm:pt modelId="{A6DE792F-9A56-40C1-8CCF-7BF01EA9A4CB}" type="pres">
      <dgm:prSet presAssocID="{2457CABC-F722-4669-9BA5-CC9188F468CD}" presName="hierChild4" presStyleCnt="0"/>
      <dgm:spPr/>
    </dgm:pt>
    <dgm:pt modelId="{6324E5A0-1217-43CF-A153-D93251DB57C1}" type="pres">
      <dgm:prSet presAssocID="{2457CABC-F722-4669-9BA5-CC9188F468CD}" presName="hierChild5" presStyleCnt="0"/>
      <dgm:spPr/>
    </dgm:pt>
    <dgm:pt modelId="{DBDBC85F-D9DB-4A24-9CF8-116BB1939222}" type="pres">
      <dgm:prSet presAssocID="{516FBC14-89EF-49C0-B21C-C31ED6D6E6B5}" presName="hierChild5" presStyleCnt="0"/>
      <dgm:spPr/>
    </dgm:pt>
    <dgm:pt modelId="{FAD3B71A-EC76-4B7D-B8B5-DFBDC2F267BC}" type="pres">
      <dgm:prSet presAssocID="{2B8C643B-3002-4730-B90B-25240A4AEF0B}" presName="Name37" presStyleLbl="parChTrans1D3" presStyleIdx="1" presStyleCnt="2"/>
      <dgm:spPr/>
    </dgm:pt>
    <dgm:pt modelId="{0EDC0091-45EF-4646-B306-768171B57CEA}" type="pres">
      <dgm:prSet presAssocID="{8ED7DF3E-F8E5-47E7-A849-A85E92B80179}" presName="hierRoot2" presStyleCnt="0">
        <dgm:presLayoutVars>
          <dgm:hierBranch val="init"/>
        </dgm:presLayoutVars>
      </dgm:prSet>
      <dgm:spPr/>
    </dgm:pt>
    <dgm:pt modelId="{2700C601-8915-49A6-A6EC-76E1A03E3E01}" type="pres">
      <dgm:prSet presAssocID="{8ED7DF3E-F8E5-47E7-A849-A85E92B80179}" presName="rootComposite" presStyleCnt="0"/>
      <dgm:spPr/>
    </dgm:pt>
    <dgm:pt modelId="{E0600810-8113-43DF-93D9-E108DBD44DB4}" type="pres">
      <dgm:prSet presAssocID="{8ED7DF3E-F8E5-47E7-A849-A85E92B80179}" presName="rootText" presStyleLbl="node3" presStyleIdx="1" presStyleCnt="2" custLinFactNeighborX="-31134" custLinFactNeighborY="3758">
        <dgm:presLayoutVars>
          <dgm:chPref val="3"/>
        </dgm:presLayoutVars>
      </dgm:prSet>
      <dgm:spPr/>
    </dgm:pt>
    <dgm:pt modelId="{44F801D3-CC45-4FF7-8528-D25A459FECFF}" type="pres">
      <dgm:prSet presAssocID="{8ED7DF3E-F8E5-47E7-A849-A85E92B80179}" presName="rootConnector" presStyleLbl="node3" presStyleIdx="1" presStyleCnt="2"/>
      <dgm:spPr/>
    </dgm:pt>
    <dgm:pt modelId="{B8F9703C-0839-4776-8173-96030674E918}" type="pres">
      <dgm:prSet presAssocID="{8ED7DF3E-F8E5-47E7-A849-A85E92B80179}" presName="hierChild4" presStyleCnt="0"/>
      <dgm:spPr/>
    </dgm:pt>
    <dgm:pt modelId="{E3F74A12-7081-4AB2-8E59-DE2822224C55}" type="pres">
      <dgm:prSet presAssocID="{711AE00D-7F0C-4D47-A949-3C99134DB948}" presName="Name37" presStyleLbl="parChTrans1D4" presStyleIdx="1" presStyleCnt="2"/>
      <dgm:spPr/>
    </dgm:pt>
    <dgm:pt modelId="{B0A12E6D-8E0F-45FE-A7AA-B8EED9182C8B}" type="pres">
      <dgm:prSet presAssocID="{15AB0691-DF59-4173-81C7-E00393251F8C}" presName="hierRoot2" presStyleCnt="0">
        <dgm:presLayoutVars>
          <dgm:hierBranch val="init"/>
        </dgm:presLayoutVars>
      </dgm:prSet>
      <dgm:spPr/>
    </dgm:pt>
    <dgm:pt modelId="{EF8F1435-0933-4EA6-947D-387164355B53}" type="pres">
      <dgm:prSet presAssocID="{15AB0691-DF59-4173-81C7-E00393251F8C}" presName="rootComposite" presStyleCnt="0"/>
      <dgm:spPr/>
    </dgm:pt>
    <dgm:pt modelId="{4FE991F1-B645-4FE6-8856-7B6553BEDCBF}" type="pres">
      <dgm:prSet presAssocID="{15AB0691-DF59-4173-81C7-E00393251F8C}" presName="rootText" presStyleLbl="node4" presStyleIdx="1" presStyleCnt="2" custLinFactNeighborX="-19462" custLinFactNeighborY="35958">
        <dgm:presLayoutVars>
          <dgm:chPref val="3"/>
        </dgm:presLayoutVars>
      </dgm:prSet>
      <dgm:spPr/>
    </dgm:pt>
    <dgm:pt modelId="{3ABC180C-2440-4825-85CE-9BA7E684AA72}" type="pres">
      <dgm:prSet presAssocID="{15AB0691-DF59-4173-81C7-E00393251F8C}" presName="rootConnector" presStyleLbl="node4" presStyleIdx="1" presStyleCnt="2"/>
      <dgm:spPr/>
    </dgm:pt>
    <dgm:pt modelId="{FA176F5D-B92D-47CD-8108-4C7FDFD92C99}" type="pres">
      <dgm:prSet presAssocID="{15AB0691-DF59-4173-81C7-E00393251F8C}" presName="hierChild4" presStyleCnt="0"/>
      <dgm:spPr/>
    </dgm:pt>
    <dgm:pt modelId="{B1CDD195-F152-471B-9BA5-BC7D1C615842}" type="pres">
      <dgm:prSet presAssocID="{15AB0691-DF59-4173-81C7-E00393251F8C}" presName="hierChild5" presStyleCnt="0"/>
      <dgm:spPr/>
    </dgm:pt>
    <dgm:pt modelId="{EEA7684C-39CE-47F8-BC02-6BCB6689CAC9}" type="pres">
      <dgm:prSet presAssocID="{8ED7DF3E-F8E5-47E7-A849-A85E92B80179}" presName="hierChild5" presStyleCnt="0"/>
      <dgm:spPr/>
    </dgm:pt>
    <dgm:pt modelId="{C0A00E44-F0C7-49CE-8518-D51E72F74A95}" type="pres">
      <dgm:prSet presAssocID="{80FFD909-285F-4500-BFDD-31A81E70E3FE}" presName="hierChild5" presStyleCnt="0"/>
      <dgm:spPr/>
    </dgm:pt>
    <dgm:pt modelId="{642C8B05-0EC6-4460-AA93-D5AB036DB679}" type="pres">
      <dgm:prSet presAssocID="{1ADBA73E-9E77-44F5-A215-A672BE49D831}" presName="hierChild3" presStyleCnt="0"/>
      <dgm:spPr/>
    </dgm:pt>
  </dgm:ptLst>
  <dgm:cxnLst>
    <dgm:cxn modelId="{41B26518-0C92-41E3-954C-2F278AA400C8}" srcId="{80FFD909-285F-4500-BFDD-31A81E70E3FE}" destId="{8ED7DF3E-F8E5-47E7-A849-A85E92B80179}" srcOrd="1" destOrd="0" parTransId="{2B8C643B-3002-4730-B90B-25240A4AEF0B}" sibTransId="{692BF730-C7B9-438B-BCA3-A441F51F57AB}"/>
    <dgm:cxn modelId="{54CC411A-24E9-41F6-8F8F-E8E590EC2AFA}" type="presOf" srcId="{2457CABC-F722-4669-9BA5-CC9188F468CD}" destId="{D73B1E4C-076C-4555-AB7A-3688D4E4D1DC}" srcOrd="0" destOrd="0" presId="urn:microsoft.com/office/officeart/2005/8/layout/orgChart1"/>
    <dgm:cxn modelId="{464ECA2C-8F77-43B5-A5BE-D3B39D226812}" srcId="{D3BB33FE-D08E-4ABC-8040-0EB2FBBCEAA7}" destId="{1ADBA73E-9E77-44F5-A215-A672BE49D831}" srcOrd="0" destOrd="0" parTransId="{D2DCFCB3-D5A0-482D-8659-09A63F1DC698}" sibTransId="{AB1314D4-3BF4-45B0-9720-210D55E3DA49}"/>
    <dgm:cxn modelId="{73966A2D-55E0-4B5A-9617-1C642084A5F0}" type="presOf" srcId="{8ED7DF3E-F8E5-47E7-A849-A85E92B80179}" destId="{E0600810-8113-43DF-93D9-E108DBD44DB4}" srcOrd="0" destOrd="0" presId="urn:microsoft.com/office/officeart/2005/8/layout/orgChart1"/>
    <dgm:cxn modelId="{9C97F031-3F2F-43D6-A76E-297C0B61ED4E}" type="presOf" srcId="{8ED7DF3E-F8E5-47E7-A849-A85E92B80179}" destId="{44F801D3-CC45-4FF7-8528-D25A459FECFF}" srcOrd="1" destOrd="0" presId="urn:microsoft.com/office/officeart/2005/8/layout/orgChart1"/>
    <dgm:cxn modelId="{006DDA35-2A88-4E2A-A4FE-1F430E5954B3}" srcId="{516FBC14-89EF-49C0-B21C-C31ED6D6E6B5}" destId="{2457CABC-F722-4669-9BA5-CC9188F468CD}" srcOrd="0" destOrd="0" parTransId="{1D8C461C-42E7-4E01-B07B-2ADCF2BEE4E1}" sibTransId="{0510CA50-16A2-4EA8-81EC-727740F9E6B9}"/>
    <dgm:cxn modelId="{C6456A60-4F44-422A-9CCF-BFE5FE3D89AC}" type="presOf" srcId="{2457CABC-F722-4669-9BA5-CC9188F468CD}" destId="{67A62FB1-978F-41E4-8FDF-5778FD7C632E}" srcOrd="1" destOrd="0" presId="urn:microsoft.com/office/officeart/2005/8/layout/orgChart1"/>
    <dgm:cxn modelId="{F7D37865-C7D0-40A1-A245-28C0B5F830CA}" type="presOf" srcId="{2B8C643B-3002-4730-B90B-25240A4AEF0B}" destId="{FAD3B71A-EC76-4B7D-B8B5-DFBDC2F267BC}" srcOrd="0" destOrd="0" presId="urn:microsoft.com/office/officeart/2005/8/layout/orgChart1"/>
    <dgm:cxn modelId="{559E5B4E-B761-43C6-A505-B73FBA919F6C}" type="presOf" srcId="{0FD0019D-D272-4BA4-8DA5-74208775F19E}" destId="{C147649F-1428-456B-A278-0C164E0AB602}" srcOrd="0" destOrd="0" presId="urn:microsoft.com/office/officeart/2005/8/layout/orgChart1"/>
    <dgm:cxn modelId="{99BA9778-CCDE-409E-9C5F-20B0A12FAE6F}" srcId="{1ADBA73E-9E77-44F5-A215-A672BE49D831}" destId="{80FFD909-285F-4500-BFDD-31A81E70E3FE}" srcOrd="0" destOrd="0" parTransId="{29E35BEC-138F-4A30-A1C0-52DDC9EAE314}" sibTransId="{E381AE15-FD57-420B-9234-23753E974138}"/>
    <dgm:cxn modelId="{CC867C7E-D071-4F51-BF2E-658457542654}" type="presOf" srcId="{516FBC14-89EF-49C0-B21C-C31ED6D6E6B5}" destId="{9EC705E6-58C2-4A8F-9760-6C6EE18E218C}" srcOrd="0" destOrd="0" presId="urn:microsoft.com/office/officeart/2005/8/layout/orgChart1"/>
    <dgm:cxn modelId="{A5352289-3A4E-4DBC-BD6E-6E7B2F120691}" type="presOf" srcId="{711AE00D-7F0C-4D47-A949-3C99134DB948}" destId="{E3F74A12-7081-4AB2-8E59-DE2822224C55}" srcOrd="0" destOrd="0" presId="urn:microsoft.com/office/officeart/2005/8/layout/orgChart1"/>
    <dgm:cxn modelId="{F2089491-CAA3-49AF-A98E-443AB21BE103}" srcId="{8ED7DF3E-F8E5-47E7-A849-A85E92B80179}" destId="{15AB0691-DF59-4173-81C7-E00393251F8C}" srcOrd="0" destOrd="0" parTransId="{711AE00D-7F0C-4D47-A949-3C99134DB948}" sibTransId="{84912EEE-1DA6-4609-8008-5A9DCA9E2B26}"/>
    <dgm:cxn modelId="{C7171593-9F51-4725-A41E-69CA47ED66C0}" type="presOf" srcId="{1ADBA73E-9E77-44F5-A215-A672BE49D831}" destId="{3A72255D-0DAA-4094-8193-6A8C4708C4FB}" srcOrd="1" destOrd="0" presId="urn:microsoft.com/office/officeart/2005/8/layout/orgChart1"/>
    <dgm:cxn modelId="{060F1296-B74A-4170-8172-3FAC01608005}" srcId="{80FFD909-285F-4500-BFDD-31A81E70E3FE}" destId="{516FBC14-89EF-49C0-B21C-C31ED6D6E6B5}" srcOrd="0" destOrd="0" parTransId="{0FD0019D-D272-4BA4-8DA5-74208775F19E}" sibTransId="{FB7B349E-5CD6-417D-A36C-25EE137FF582}"/>
    <dgm:cxn modelId="{69E31FA1-503B-439B-88FB-B7DFC4A45316}" type="presOf" srcId="{80FFD909-285F-4500-BFDD-31A81E70E3FE}" destId="{2A5BA7C7-AEA9-4923-8530-B0BE426874D3}" srcOrd="0" destOrd="0" presId="urn:microsoft.com/office/officeart/2005/8/layout/orgChart1"/>
    <dgm:cxn modelId="{0449BDC0-7649-4381-96FD-E8535CA13992}" type="presOf" srcId="{D3BB33FE-D08E-4ABC-8040-0EB2FBBCEAA7}" destId="{9B58E444-3102-4A10-BDCB-466C89974354}" srcOrd="0" destOrd="0" presId="urn:microsoft.com/office/officeart/2005/8/layout/orgChart1"/>
    <dgm:cxn modelId="{AC782FC2-9C58-4C29-8FCA-C9EC39D600E1}" type="presOf" srcId="{15AB0691-DF59-4173-81C7-E00393251F8C}" destId="{4FE991F1-B645-4FE6-8856-7B6553BEDCBF}" srcOrd="0" destOrd="0" presId="urn:microsoft.com/office/officeart/2005/8/layout/orgChart1"/>
    <dgm:cxn modelId="{A16621CE-C344-4267-8A0C-B5F0F3A8CE72}" type="presOf" srcId="{29E35BEC-138F-4A30-A1C0-52DDC9EAE314}" destId="{81AB7720-9827-458C-AF51-1C88B7BC29ED}" srcOrd="0" destOrd="0" presId="urn:microsoft.com/office/officeart/2005/8/layout/orgChart1"/>
    <dgm:cxn modelId="{2003AFD0-01D2-4FAB-BDC4-E851C548AB77}" type="presOf" srcId="{80FFD909-285F-4500-BFDD-31A81E70E3FE}" destId="{B1DABA13-9F53-4DC7-87FF-E53EF5403D2F}" srcOrd="1" destOrd="0" presId="urn:microsoft.com/office/officeart/2005/8/layout/orgChart1"/>
    <dgm:cxn modelId="{992C37D5-07D7-4968-8EBB-5A677C6D82BB}" type="presOf" srcId="{1D8C461C-42E7-4E01-B07B-2ADCF2BEE4E1}" destId="{2C0924BC-A31D-42EA-934A-8C713785E6B2}" srcOrd="0" destOrd="0" presId="urn:microsoft.com/office/officeart/2005/8/layout/orgChart1"/>
    <dgm:cxn modelId="{91441AE1-9D12-4079-AD89-AB304148176B}" type="presOf" srcId="{516FBC14-89EF-49C0-B21C-C31ED6D6E6B5}" destId="{885E8170-CDC9-4A23-BE57-5DF1F25DB978}" srcOrd="1" destOrd="0" presId="urn:microsoft.com/office/officeart/2005/8/layout/orgChart1"/>
    <dgm:cxn modelId="{D15BA3EE-C921-498F-8559-A946A296751F}" type="presOf" srcId="{15AB0691-DF59-4173-81C7-E00393251F8C}" destId="{3ABC180C-2440-4825-85CE-9BA7E684AA72}" srcOrd="1" destOrd="0" presId="urn:microsoft.com/office/officeart/2005/8/layout/orgChart1"/>
    <dgm:cxn modelId="{3AB9C1F0-2E95-4D55-8EE9-86FDE6D311E6}" type="presOf" srcId="{1ADBA73E-9E77-44F5-A215-A672BE49D831}" destId="{7F767716-23E6-4973-9E3F-59F65D29CA8F}" srcOrd="0" destOrd="0" presId="urn:microsoft.com/office/officeart/2005/8/layout/orgChart1"/>
    <dgm:cxn modelId="{9A669D22-EDA1-4F67-9B49-8BAAF36395D6}" type="presParOf" srcId="{9B58E444-3102-4A10-BDCB-466C89974354}" destId="{DFC774FC-0C1D-4F87-8049-0EE00FACFD73}" srcOrd="0" destOrd="0" presId="urn:microsoft.com/office/officeart/2005/8/layout/orgChart1"/>
    <dgm:cxn modelId="{9D2FEED6-C4E2-4E1A-99A0-08CB18AAD385}" type="presParOf" srcId="{DFC774FC-0C1D-4F87-8049-0EE00FACFD73}" destId="{A8DC6887-7A2A-4EDA-A758-7B2D9FE391FF}" srcOrd="0" destOrd="0" presId="urn:microsoft.com/office/officeart/2005/8/layout/orgChart1"/>
    <dgm:cxn modelId="{D2744415-F79C-4661-A2BC-BF7CC6CC803A}" type="presParOf" srcId="{A8DC6887-7A2A-4EDA-A758-7B2D9FE391FF}" destId="{7F767716-23E6-4973-9E3F-59F65D29CA8F}" srcOrd="0" destOrd="0" presId="urn:microsoft.com/office/officeart/2005/8/layout/orgChart1"/>
    <dgm:cxn modelId="{FF31E1C6-3FB5-4FE5-A466-35028292ED7A}" type="presParOf" srcId="{A8DC6887-7A2A-4EDA-A758-7B2D9FE391FF}" destId="{3A72255D-0DAA-4094-8193-6A8C4708C4FB}" srcOrd="1" destOrd="0" presId="urn:microsoft.com/office/officeart/2005/8/layout/orgChart1"/>
    <dgm:cxn modelId="{F217F141-EF7F-4B5D-A4F1-6E01F7191A6E}" type="presParOf" srcId="{DFC774FC-0C1D-4F87-8049-0EE00FACFD73}" destId="{7B35C0B1-96A6-4225-99EF-204A09EBDE18}" srcOrd="1" destOrd="0" presId="urn:microsoft.com/office/officeart/2005/8/layout/orgChart1"/>
    <dgm:cxn modelId="{37CDBEE9-75DD-44C6-850E-CB413DE107BF}" type="presParOf" srcId="{7B35C0B1-96A6-4225-99EF-204A09EBDE18}" destId="{81AB7720-9827-458C-AF51-1C88B7BC29ED}" srcOrd="0" destOrd="0" presId="urn:microsoft.com/office/officeart/2005/8/layout/orgChart1"/>
    <dgm:cxn modelId="{C2563585-4AD4-4D81-A53E-44EF1558FA01}" type="presParOf" srcId="{7B35C0B1-96A6-4225-99EF-204A09EBDE18}" destId="{73C1142F-A349-4E1C-B1D3-FF67CEEBAAC0}" srcOrd="1" destOrd="0" presId="urn:microsoft.com/office/officeart/2005/8/layout/orgChart1"/>
    <dgm:cxn modelId="{A6DB57DD-5C06-4D9B-AC65-344B58448B29}" type="presParOf" srcId="{73C1142F-A349-4E1C-B1D3-FF67CEEBAAC0}" destId="{E825C0BE-1405-4884-BB4D-225DB5F41B29}" srcOrd="0" destOrd="0" presId="urn:microsoft.com/office/officeart/2005/8/layout/orgChart1"/>
    <dgm:cxn modelId="{0BD83AFF-5ACD-4103-831B-FEA16574DDA5}" type="presParOf" srcId="{E825C0BE-1405-4884-BB4D-225DB5F41B29}" destId="{2A5BA7C7-AEA9-4923-8530-B0BE426874D3}" srcOrd="0" destOrd="0" presId="urn:microsoft.com/office/officeart/2005/8/layout/orgChart1"/>
    <dgm:cxn modelId="{A9B876F9-7309-4BE9-A48D-22FDE001E6CE}" type="presParOf" srcId="{E825C0BE-1405-4884-BB4D-225DB5F41B29}" destId="{B1DABA13-9F53-4DC7-87FF-E53EF5403D2F}" srcOrd="1" destOrd="0" presId="urn:microsoft.com/office/officeart/2005/8/layout/orgChart1"/>
    <dgm:cxn modelId="{E93E357B-4418-4AC9-8746-15915769BCBF}" type="presParOf" srcId="{73C1142F-A349-4E1C-B1D3-FF67CEEBAAC0}" destId="{394AC78C-BC56-4D85-BC82-BECEC6392973}" srcOrd="1" destOrd="0" presId="urn:microsoft.com/office/officeart/2005/8/layout/orgChart1"/>
    <dgm:cxn modelId="{04348846-34E6-416F-A7E6-BD0EC9A84474}" type="presParOf" srcId="{394AC78C-BC56-4D85-BC82-BECEC6392973}" destId="{C147649F-1428-456B-A278-0C164E0AB602}" srcOrd="0" destOrd="0" presId="urn:microsoft.com/office/officeart/2005/8/layout/orgChart1"/>
    <dgm:cxn modelId="{E3461008-255B-4930-93D8-2E0DAF1F59FD}" type="presParOf" srcId="{394AC78C-BC56-4D85-BC82-BECEC6392973}" destId="{5B286D6C-E112-4A80-A1A1-F20A6FD6A585}" srcOrd="1" destOrd="0" presId="urn:microsoft.com/office/officeart/2005/8/layout/orgChart1"/>
    <dgm:cxn modelId="{B346DADF-E807-47C6-A116-97D3EDDE5648}" type="presParOf" srcId="{5B286D6C-E112-4A80-A1A1-F20A6FD6A585}" destId="{5BDDD804-1410-4457-BB95-49DD98CCD632}" srcOrd="0" destOrd="0" presId="urn:microsoft.com/office/officeart/2005/8/layout/orgChart1"/>
    <dgm:cxn modelId="{8811B6ED-3748-4DF4-80AE-B9537B10CCEA}" type="presParOf" srcId="{5BDDD804-1410-4457-BB95-49DD98CCD632}" destId="{9EC705E6-58C2-4A8F-9760-6C6EE18E218C}" srcOrd="0" destOrd="0" presId="urn:microsoft.com/office/officeart/2005/8/layout/orgChart1"/>
    <dgm:cxn modelId="{8C96C9E4-BD03-4E6B-9EBD-43708781EB80}" type="presParOf" srcId="{5BDDD804-1410-4457-BB95-49DD98CCD632}" destId="{885E8170-CDC9-4A23-BE57-5DF1F25DB978}" srcOrd="1" destOrd="0" presId="urn:microsoft.com/office/officeart/2005/8/layout/orgChart1"/>
    <dgm:cxn modelId="{B1DD06B3-A978-435F-849C-2E7331A1FB6E}" type="presParOf" srcId="{5B286D6C-E112-4A80-A1A1-F20A6FD6A585}" destId="{CED988DC-1CF8-481A-A4B5-C169DA1F32B8}" srcOrd="1" destOrd="0" presId="urn:microsoft.com/office/officeart/2005/8/layout/orgChart1"/>
    <dgm:cxn modelId="{B78F9A4B-3211-4ADC-B15F-096670C91258}" type="presParOf" srcId="{CED988DC-1CF8-481A-A4B5-C169DA1F32B8}" destId="{2C0924BC-A31D-42EA-934A-8C713785E6B2}" srcOrd="0" destOrd="0" presId="urn:microsoft.com/office/officeart/2005/8/layout/orgChart1"/>
    <dgm:cxn modelId="{59B7E84F-A76C-4D93-A509-6E981CC9DE4C}" type="presParOf" srcId="{CED988DC-1CF8-481A-A4B5-C169DA1F32B8}" destId="{71727AC0-007C-4CBB-876A-DEC3CCAD14E3}" srcOrd="1" destOrd="0" presId="urn:microsoft.com/office/officeart/2005/8/layout/orgChart1"/>
    <dgm:cxn modelId="{E2B262E7-AD9D-45D9-98AC-34C0F88511FF}" type="presParOf" srcId="{71727AC0-007C-4CBB-876A-DEC3CCAD14E3}" destId="{B2160EAA-4A09-4DB5-869A-2A800CC0DB23}" srcOrd="0" destOrd="0" presId="urn:microsoft.com/office/officeart/2005/8/layout/orgChart1"/>
    <dgm:cxn modelId="{848380FA-8457-45AB-908D-3460E4AAC35D}" type="presParOf" srcId="{B2160EAA-4A09-4DB5-869A-2A800CC0DB23}" destId="{D73B1E4C-076C-4555-AB7A-3688D4E4D1DC}" srcOrd="0" destOrd="0" presId="urn:microsoft.com/office/officeart/2005/8/layout/orgChart1"/>
    <dgm:cxn modelId="{2F34E6E9-F0CB-4BEB-B9ED-B4311A4C9F6F}" type="presParOf" srcId="{B2160EAA-4A09-4DB5-869A-2A800CC0DB23}" destId="{67A62FB1-978F-41E4-8FDF-5778FD7C632E}" srcOrd="1" destOrd="0" presId="urn:microsoft.com/office/officeart/2005/8/layout/orgChart1"/>
    <dgm:cxn modelId="{86D651DD-724B-4C4D-9128-E98EF31438B4}" type="presParOf" srcId="{71727AC0-007C-4CBB-876A-DEC3CCAD14E3}" destId="{A6DE792F-9A56-40C1-8CCF-7BF01EA9A4CB}" srcOrd="1" destOrd="0" presId="urn:microsoft.com/office/officeart/2005/8/layout/orgChart1"/>
    <dgm:cxn modelId="{19A41A0E-3E3F-47FA-8740-74F2C0BB0191}" type="presParOf" srcId="{71727AC0-007C-4CBB-876A-DEC3CCAD14E3}" destId="{6324E5A0-1217-43CF-A153-D93251DB57C1}" srcOrd="2" destOrd="0" presId="urn:microsoft.com/office/officeart/2005/8/layout/orgChart1"/>
    <dgm:cxn modelId="{608A18DD-AE8D-4538-9C6F-E2F7CD06914C}" type="presParOf" srcId="{5B286D6C-E112-4A80-A1A1-F20A6FD6A585}" destId="{DBDBC85F-D9DB-4A24-9CF8-116BB1939222}" srcOrd="2" destOrd="0" presId="urn:microsoft.com/office/officeart/2005/8/layout/orgChart1"/>
    <dgm:cxn modelId="{368D2F66-CE99-4537-9808-B0FADF7849D6}" type="presParOf" srcId="{394AC78C-BC56-4D85-BC82-BECEC6392973}" destId="{FAD3B71A-EC76-4B7D-B8B5-DFBDC2F267BC}" srcOrd="2" destOrd="0" presId="urn:microsoft.com/office/officeart/2005/8/layout/orgChart1"/>
    <dgm:cxn modelId="{B85B06C6-5177-4DBF-8473-8AD08F5F2D79}" type="presParOf" srcId="{394AC78C-BC56-4D85-BC82-BECEC6392973}" destId="{0EDC0091-45EF-4646-B306-768171B57CEA}" srcOrd="3" destOrd="0" presId="urn:microsoft.com/office/officeart/2005/8/layout/orgChart1"/>
    <dgm:cxn modelId="{38FF8ABD-68C2-4C1A-9EF0-E3A8921A397E}" type="presParOf" srcId="{0EDC0091-45EF-4646-B306-768171B57CEA}" destId="{2700C601-8915-49A6-A6EC-76E1A03E3E01}" srcOrd="0" destOrd="0" presId="urn:microsoft.com/office/officeart/2005/8/layout/orgChart1"/>
    <dgm:cxn modelId="{B1954BCF-049F-4913-A7D1-D60DEA02C89A}" type="presParOf" srcId="{2700C601-8915-49A6-A6EC-76E1A03E3E01}" destId="{E0600810-8113-43DF-93D9-E108DBD44DB4}" srcOrd="0" destOrd="0" presId="urn:microsoft.com/office/officeart/2005/8/layout/orgChart1"/>
    <dgm:cxn modelId="{0F3775B1-3614-4028-9AF5-46FA8296A925}" type="presParOf" srcId="{2700C601-8915-49A6-A6EC-76E1A03E3E01}" destId="{44F801D3-CC45-4FF7-8528-D25A459FECFF}" srcOrd="1" destOrd="0" presId="urn:microsoft.com/office/officeart/2005/8/layout/orgChart1"/>
    <dgm:cxn modelId="{277FB5A6-33E2-4AAE-980D-755A6F43F49A}" type="presParOf" srcId="{0EDC0091-45EF-4646-B306-768171B57CEA}" destId="{B8F9703C-0839-4776-8173-96030674E918}" srcOrd="1" destOrd="0" presId="urn:microsoft.com/office/officeart/2005/8/layout/orgChart1"/>
    <dgm:cxn modelId="{DE292E98-BF3F-4AD1-BF40-1B5F86F08DB3}" type="presParOf" srcId="{B8F9703C-0839-4776-8173-96030674E918}" destId="{E3F74A12-7081-4AB2-8E59-DE2822224C55}" srcOrd="0" destOrd="0" presId="urn:microsoft.com/office/officeart/2005/8/layout/orgChart1"/>
    <dgm:cxn modelId="{84B3591E-CDE9-41E7-971E-A17AADCCA72B}" type="presParOf" srcId="{B8F9703C-0839-4776-8173-96030674E918}" destId="{B0A12E6D-8E0F-45FE-A7AA-B8EED9182C8B}" srcOrd="1" destOrd="0" presId="urn:microsoft.com/office/officeart/2005/8/layout/orgChart1"/>
    <dgm:cxn modelId="{EB21195B-028F-458C-A5F9-12B7A83DBFC5}" type="presParOf" srcId="{B0A12E6D-8E0F-45FE-A7AA-B8EED9182C8B}" destId="{EF8F1435-0933-4EA6-947D-387164355B53}" srcOrd="0" destOrd="0" presId="urn:microsoft.com/office/officeart/2005/8/layout/orgChart1"/>
    <dgm:cxn modelId="{CE1B6C21-B4E0-4BF4-835D-62E36E1941C3}" type="presParOf" srcId="{EF8F1435-0933-4EA6-947D-387164355B53}" destId="{4FE991F1-B645-4FE6-8856-7B6553BEDCBF}" srcOrd="0" destOrd="0" presId="urn:microsoft.com/office/officeart/2005/8/layout/orgChart1"/>
    <dgm:cxn modelId="{3723D682-8CAD-46CA-9362-3ECBAF106CCD}" type="presParOf" srcId="{EF8F1435-0933-4EA6-947D-387164355B53}" destId="{3ABC180C-2440-4825-85CE-9BA7E684AA72}" srcOrd="1" destOrd="0" presId="urn:microsoft.com/office/officeart/2005/8/layout/orgChart1"/>
    <dgm:cxn modelId="{5BB421BC-15D9-4616-8E14-A0C46BE62B4E}" type="presParOf" srcId="{B0A12E6D-8E0F-45FE-A7AA-B8EED9182C8B}" destId="{FA176F5D-B92D-47CD-8108-4C7FDFD92C99}" srcOrd="1" destOrd="0" presId="urn:microsoft.com/office/officeart/2005/8/layout/orgChart1"/>
    <dgm:cxn modelId="{1563C2A2-CEC5-4701-9A6E-09AA1A33BDDB}" type="presParOf" srcId="{B0A12E6D-8E0F-45FE-A7AA-B8EED9182C8B}" destId="{B1CDD195-F152-471B-9BA5-BC7D1C615842}" srcOrd="2" destOrd="0" presId="urn:microsoft.com/office/officeart/2005/8/layout/orgChart1"/>
    <dgm:cxn modelId="{87596B10-0C17-455B-9847-24D5D1BA029A}" type="presParOf" srcId="{0EDC0091-45EF-4646-B306-768171B57CEA}" destId="{EEA7684C-39CE-47F8-BC02-6BCB6689CAC9}" srcOrd="2" destOrd="0" presId="urn:microsoft.com/office/officeart/2005/8/layout/orgChart1"/>
    <dgm:cxn modelId="{C8083DF5-7FE8-4AA1-83AA-112D767CAF82}" type="presParOf" srcId="{73C1142F-A349-4E1C-B1D3-FF67CEEBAAC0}" destId="{C0A00E44-F0C7-49CE-8518-D51E72F74A95}" srcOrd="2" destOrd="0" presId="urn:microsoft.com/office/officeart/2005/8/layout/orgChart1"/>
    <dgm:cxn modelId="{6ED01285-81AE-4127-8683-2893D0FE27FE}" type="presParOf" srcId="{DFC774FC-0C1D-4F87-8049-0EE00FACFD73}" destId="{642C8B05-0EC6-4460-AA93-D5AB036DB679}" srcOrd="2" destOrd="0" presId="urn:microsoft.com/office/officeart/2005/8/layout/orgChar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74A12-7081-4AB2-8E59-DE2822224C55}">
      <dsp:nvSpPr>
        <dsp:cNvPr id="0" name=""/>
        <dsp:cNvSpPr/>
      </dsp:nvSpPr>
      <dsp:spPr>
        <a:xfrm>
          <a:off x="5619465" y="3197702"/>
          <a:ext cx="439595" cy="729458"/>
        </a:xfrm>
        <a:custGeom>
          <a:avLst/>
          <a:gdLst/>
          <a:ahLst/>
          <a:cxnLst/>
          <a:rect l="0" t="0" r="0" b="0"/>
          <a:pathLst>
            <a:path>
              <a:moveTo>
                <a:pt x="0" y="0"/>
              </a:moveTo>
              <a:lnTo>
                <a:pt x="0" y="729458"/>
              </a:lnTo>
              <a:lnTo>
                <a:pt x="439595" y="729458"/>
              </a:lnTo>
            </a:path>
          </a:pathLst>
        </a:custGeom>
        <a:noFill/>
        <a:ln w="25400"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FAD3B71A-EC76-4B7D-B8B5-DFBDC2F267BC}">
      <dsp:nvSpPr>
        <dsp:cNvPr id="0" name=""/>
        <dsp:cNvSpPr/>
      </dsp:nvSpPr>
      <dsp:spPr>
        <a:xfrm>
          <a:off x="5853998" y="1813334"/>
          <a:ext cx="424729" cy="560290"/>
        </a:xfrm>
        <a:custGeom>
          <a:avLst/>
          <a:gdLst/>
          <a:ahLst/>
          <a:cxnLst/>
          <a:rect l="0" t="0" r="0" b="0"/>
          <a:pathLst>
            <a:path>
              <a:moveTo>
                <a:pt x="0" y="0"/>
              </a:moveTo>
              <a:lnTo>
                <a:pt x="0" y="387234"/>
              </a:lnTo>
              <a:lnTo>
                <a:pt x="424729" y="387234"/>
              </a:lnTo>
              <a:lnTo>
                <a:pt x="424729" y="560290"/>
              </a:lnTo>
            </a:path>
          </a:pathLst>
        </a:custGeom>
        <a:noFill/>
        <a:ln w="25400"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2C0924BC-A31D-42EA-934A-8C713785E6B2}">
      <dsp:nvSpPr>
        <dsp:cNvPr id="0" name=""/>
        <dsp:cNvSpPr/>
      </dsp:nvSpPr>
      <dsp:spPr>
        <a:xfrm>
          <a:off x="3678894" y="3122802"/>
          <a:ext cx="209101" cy="804358"/>
        </a:xfrm>
        <a:custGeom>
          <a:avLst/>
          <a:gdLst/>
          <a:ahLst/>
          <a:cxnLst/>
          <a:rect l="0" t="0" r="0" b="0"/>
          <a:pathLst>
            <a:path>
              <a:moveTo>
                <a:pt x="0" y="0"/>
              </a:moveTo>
              <a:lnTo>
                <a:pt x="0" y="804358"/>
              </a:lnTo>
              <a:lnTo>
                <a:pt x="209101" y="804358"/>
              </a:lnTo>
            </a:path>
          </a:pathLst>
        </a:custGeom>
        <a:noFill/>
        <a:ln w="25400"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C147649F-1428-456B-A278-0C164E0AB602}">
      <dsp:nvSpPr>
        <dsp:cNvPr id="0" name=""/>
        <dsp:cNvSpPr/>
      </dsp:nvSpPr>
      <dsp:spPr>
        <a:xfrm>
          <a:off x="4338156" y="1813334"/>
          <a:ext cx="1515841" cy="560306"/>
        </a:xfrm>
        <a:custGeom>
          <a:avLst/>
          <a:gdLst/>
          <a:ahLst/>
          <a:cxnLst/>
          <a:rect l="0" t="0" r="0" b="0"/>
          <a:pathLst>
            <a:path>
              <a:moveTo>
                <a:pt x="1515841" y="0"/>
              </a:moveTo>
              <a:lnTo>
                <a:pt x="1515841" y="387250"/>
              </a:lnTo>
              <a:lnTo>
                <a:pt x="0" y="387250"/>
              </a:lnTo>
              <a:lnTo>
                <a:pt x="0" y="560306"/>
              </a:lnTo>
            </a:path>
          </a:pathLst>
        </a:custGeom>
        <a:noFill/>
        <a:ln w="25400"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81AB7720-9827-458C-AF51-1C88B7BC29ED}">
      <dsp:nvSpPr>
        <dsp:cNvPr id="0" name=""/>
        <dsp:cNvSpPr/>
      </dsp:nvSpPr>
      <dsp:spPr>
        <a:xfrm>
          <a:off x="5749010" y="826353"/>
          <a:ext cx="91440" cy="162903"/>
        </a:xfrm>
        <a:custGeom>
          <a:avLst/>
          <a:gdLst/>
          <a:ahLst/>
          <a:cxnLst/>
          <a:rect l="0" t="0" r="0" b="0"/>
          <a:pathLst>
            <a:path>
              <a:moveTo>
                <a:pt x="45720" y="0"/>
              </a:moveTo>
              <a:lnTo>
                <a:pt x="104987" y="0"/>
              </a:lnTo>
              <a:lnTo>
                <a:pt x="104987" y="162903"/>
              </a:lnTo>
            </a:path>
          </a:pathLst>
        </a:custGeom>
        <a:noFill/>
        <a:ln w="25400"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7F767716-23E6-4973-9E3F-59F65D29CA8F}">
      <dsp:nvSpPr>
        <dsp:cNvPr id="0" name=""/>
        <dsp:cNvSpPr/>
      </dsp:nvSpPr>
      <dsp:spPr>
        <a:xfrm>
          <a:off x="4748217" y="2275"/>
          <a:ext cx="2093025" cy="824077"/>
        </a:xfrm>
        <a:prstGeom prst="rect">
          <a:avLst/>
        </a:prstGeom>
        <a:solidFill>
          <a:srgbClr val="003B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0160" rIns="9144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Calibri"/>
              <a:ea typeface="Calibri"/>
              <a:cs typeface="Calibri"/>
            </a:rPr>
            <a:t>VTrans Screening of Pre-App</a:t>
          </a:r>
        </a:p>
      </dsp:txBody>
      <dsp:txXfrm>
        <a:off x="4748217" y="2275"/>
        <a:ext cx="2093025" cy="824077"/>
      </dsp:txXfrm>
    </dsp:sp>
    <dsp:sp modelId="{2A5BA7C7-AEA9-4923-8530-B0BE426874D3}">
      <dsp:nvSpPr>
        <dsp:cNvPr id="0" name=""/>
        <dsp:cNvSpPr/>
      </dsp:nvSpPr>
      <dsp:spPr>
        <a:xfrm>
          <a:off x="5029920" y="989257"/>
          <a:ext cx="1648155" cy="824077"/>
        </a:xfrm>
        <a:prstGeom prst="rect">
          <a:avLst/>
        </a:prstGeom>
        <a:solidFill>
          <a:srgbClr val="003B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9144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solidFill>
                <a:srgbClr val="FFFFFF"/>
              </a:solidFill>
              <a:latin typeface="Calibri"/>
              <a:ea typeface="Calibri"/>
              <a:cs typeface="Calibri"/>
            </a:rPr>
            <a:t>Screen In</a:t>
          </a:r>
        </a:p>
      </dsp:txBody>
      <dsp:txXfrm>
        <a:off x="5029920" y="989257"/>
        <a:ext cx="1648155" cy="824077"/>
      </dsp:txXfrm>
    </dsp:sp>
    <dsp:sp modelId="{9EC705E6-58C2-4A8F-9760-6C6EE18E218C}">
      <dsp:nvSpPr>
        <dsp:cNvPr id="0" name=""/>
        <dsp:cNvSpPr/>
      </dsp:nvSpPr>
      <dsp:spPr>
        <a:xfrm>
          <a:off x="3514079" y="2373641"/>
          <a:ext cx="1648155" cy="749160"/>
        </a:xfrm>
        <a:prstGeom prst="rect">
          <a:avLst/>
        </a:prstGeom>
        <a:solidFill>
          <a:srgbClr val="003B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9144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Calibri"/>
              <a:ea typeface="Calibri"/>
              <a:cs typeface="Calibri"/>
            </a:rPr>
            <a:t> No Change</a:t>
          </a:r>
        </a:p>
      </dsp:txBody>
      <dsp:txXfrm>
        <a:off x="3514079" y="2373641"/>
        <a:ext cx="1648155" cy="749160"/>
      </dsp:txXfrm>
    </dsp:sp>
    <dsp:sp modelId="{D73B1E4C-076C-4555-AB7A-3688D4E4D1DC}">
      <dsp:nvSpPr>
        <dsp:cNvPr id="0" name=""/>
        <dsp:cNvSpPr/>
      </dsp:nvSpPr>
      <dsp:spPr>
        <a:xfrm>
          <a:off x="3887996" y="3515122"/>
          <a:ext cx="1648155" cy="824077"/>
        </a:xfrm>
        <a:prstGeom prst="rect">
          <a:avLst/>
        </a:prstGeom>
        <a:solidFill>
          <a:srgbClr val="003B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9144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Calibri"/>
              <a:ea typeface="Calibri"/>
              <a:cs typeface="Calibri"/>
            </a:rPr>
            <a:t> Reconfirm scope has not changed</a:t>
          </a:r>
        </a:p>
      </dsp:txBody>
      <dsp:txXfrm>
        <a:off x="3887996" y="3515122"/>
        <a:ext cx="1648155" cy="824077"/>
      </dsp:txXfrm>
    </dsp:sp>
    <dsp:sp modelId="{E0600810-8113-43DF-93D9-E108DBD44DB4}">
      <dsp:nvSpPr>
        <dsp:cNvPr id="0" name=""/>
        <dsp:cNvSpPr/>
      </dsp:nvSpPr>
      <dsp:spPr>
        <a:xfrm>
          <a:off x="5454650" y="2373625"/>
          <a:ext cx="1648155" cy="824077"/>
        </a:xfrm>
        <a:prstGeom prst="rect">
          <a:avLst/>
        </a:prstGeom>
        <a:solidFill>
          <a:srgbClr val="003B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9144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Calibri"/>
              <a:ea typeface="Calibri"/>
              <a:cs typeface="Calibri"/>
            </a:rPr>
            <a:t> Change Segments or Selected Needs</a:t>
          </a:r>
        </a:p>
      </dsp:txBody>
      <dsp:txXfrm>
        <a:off x="5454650" y="2373625"/>
        <a:ext cx="1648155" cy="824077"/>
      </dsp:txXfrm>
    </dsp:sp>
    <dsp:sp modelId="{4FE991F1-B645-4FE6-8856-7B6553BEDCBF}">
      <dsp:nvSpPr>
        <dsp:cNvPr id="0" name=""/>
        <dsp:cNvSpPr/>
      </dsp:nvSpPr>
      <dsp:spPr>
        <a:xfrm>
          <a:off x="6059061" y="3515122"/>
          <a:ext cx="1648155" cy="824077"/>
        </a:xfrm>
        <a:prstGeom prst="rect">
          <a:avLst/>
        </a:prstGeom>
        <a:solidFill>
          <a:srgbClr val="003B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9144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Calibri"/>
              <a:ea typeface="Calibri"/>
              <a:cs typeface="Calibri"/>
            </a:rPr>
            <a:t>Full Re-review</a:t>
          </a:r>
        </a:p>
      </dsp:txBody>
      <dsp:txXfrm>
        <a:off x="6059061" y="3515122"/>
        <a:ext cx="1648155" cy="8240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74A12-7081-4AB2-8E59-DE2822224C55}">
      <dsp:nvSpPr>
        <dsp:cNvPr id="0" name=""/>
        <dsp:cNvSpPr/>
      </dsp:nvSpPr>
      <dsp:spPr>
        <a:xfrm>
          <a:off x="5619465" y="3197702"/>
          <a:ext cx="439595" cy="729458"/>
        </a:xfrm>
        <a:custGeom>
          <a:avLst/>
          <a:gdLst/>
          <a:ahLst/>
          <a:cxnLst/>
          <a:rect l="0" t="0" r="0" b="0"/>
          <a:pathLst>
            <a:path>
              <a:moveTo>
                <a:pt x="0" y="0"/>
              </a:moveTo>
              <a:lnTo>
                <a:pt x="0" y="729458"/>
              </a:lnTo>
              <a:lnTo>
                <a:pt x="439595" y="729458"/>
              </a:lnTo>
            </a:path>
          </a:pathLst>
        </a:custGeom>
        <a:noFill/>
        <a:ln w="25400"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FAD3B71A-EC76-4B7D-B8B5-DFBDC2F267BC}">
      <dsp:nvSpPr>
        <dsp:cNvPr id="0" name=""/>
        <dsp:cNvSpPr/>
      </dsp:nvSpPr>
      <dsp:spPr>
        <a:xfrm>
          <a:off x="5853998" y="1813334"/>
          <a:ext cx="424729" cy="560290"/>
        </a:xfrm>
        <a:custGeom>
          <a:avLst/>
          <a:gdLst/>
          <a:ahLst/>
          <a:cxnLst/>
          <a:rect l="0" t="0" r="0" b="0"/>
          <a:pathLst>
            <a:path>
              <a:moveTo>
                <a:pt x="0" y="0"/>
              </a:moveTo>
              <a:lnTo>
                <a:pt x="0" y="387234"/>
              </a:lnTo>
              <a:lnTo>
                <a:pt x="424729" y="387234"/>
              </a:lnTo>
              <a:lnTo>
                <a:pt x="424729" y="560290"/>
              </a:lnTo>
            </a:path>
          </a:pathLst>
        </a:custGeom>
        <a:noFill/>
        <a:ln w="25400"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2C0924BC-A31D-42EA-934A-8C713785E6B2}">
      <dsp:nvSpPr>
        <dsp:cNvPr id="0" name=""/>
        <dsp:cNvSpPr/>
      </dsp:nvSpPr>
      <dsp:spPr>
        <a:xfrm>
          <a:off x="3678894" y="3122802"/>
          <a:ext cx="209101" cy="804358"/>
        </a:xfrm>
        <a:custGeom>
          <a:avLst/>
          <a:gdLst/>
          <a:ahLst/>
          <a:cxnLst/>
          <a:rect l="0" t="0" r="0" b="0"/>
          <a:pathLst>
            <a:path>
              <a:moveTo>
                <a:pt x="0" y="0"/>
              </a:moveTo>
              <a:lnTo>
                <a:pt x="0" y="804358"/>
              </a:lnTo>
              <a:lnTo>
                <a:pt x="209101" y="804358"/>
              </a:lnTo>
            </a:path>
          </a:pathLst>
        </a:custGeom>
        <a:noFill/>
        <a:ln w="25400"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C147649F-1428-456B-A278-0C164E0AB602}">
      <dsp:nvSpPr>
        <dsp:cNvPr id="0" name=""/>
        <dsp:cNvSpPr/>
      </dsp:nvSpPr>
      <dsp:spPr>
        <a:xfrm>
          <a:off x="4338156" y="1813334"/>
          <a:ext cx="1515841" cy="560306"/>
        </a:xfrm>
        <a:custGeom>
          <a:avLst/>
          <a:gdLst/>
          <a:ahLst/>
          <a:cxnLst/>
          <a:rect l="0" t="0" r="0" b="0"/>
          <a:pathLst>
            <a:path>
              <a:moveTo>
                <a:pt x="1515841" y="0"/>
              </a:moveTo>
              <a:lnTo>
                <a:pt x="1515841" y="387250"/>
              </a:lnTo>
              <a:lnTo>
                <a:pt x="0" y="387250"/>
              </a:lnTo>
              <a:lnTo>
                <a:pt x="0" y="560306"/>
              </a:lnTo>
            </a:path>
          </a:pathLst>
        </a:custGeom>
        <a:noFill/>
        <a:ln w="25400"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81AB7720-9827-458C-AF51-1C88B7BC29ED}">
      <dsp:nvSpPr>
        <dsp:cNvPr id="0" name=""/>
        <dsp:cNvSpPr/>
      </dsp:nvSpPr>
      <dsp:spPr>
        <a:xfrm>
          <a:off x="5749010" y="826353"/>
          <a:ext cx="91440" cy="162903"/>
        </a:xfrm>
        <a:custGeom>
          <a:avLst/>
          <a:gdLst/>
          <a:ahLst/>
          <a:cxnLst/>
          <a:rect l="0" t="0" r="0" b="0"/>
          <a:pathLst>
            <a:path>
              <a:moveTo>
                <a:pt x="45720" y="0"/>
              </a:moveTo>
              <a:lnTo>
                <a:pt x="104987" y="0"/>
              </a:lnTo>
              <a:lnTo>
                <a:pt x="104987" y="162903"/>
              </a:lnTo>
            </a:path>
          </a:pathLst>
        </a:custGeom>
        <a:noFill/>
        <a:ln w="25400"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7F767716-23E6-4973-9E3F-59F65D29CA8F}">
      <dsp:nvSpPr>
        <dsp:cNvPr id="0" name=""/>
        <dsp:cNvSpPr/>
      </dsp:nvSpPr>
      <dsp:spPr>
        <a:xfrm>
          <a:off x="4748217" y="2275"/>
          <a:ext cx="2093025" cy="824077"/>
        </a:xfrm>
        <a:prstGeom prst="rect">
          <a:avLst/>
        </a:prstGeom>
        <a:solidFill>
          <a:srgbClr val="003B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0160" rIns="9144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Calibri"/>
              <a:ea typeface="Calibri"/>
              <a:cs typeface="Calibri"/>
            </a:rPr>
            <a:t>VTrans Screening of Pre-App</a:t>
          </a:r>
        </a:p>
      </dsp:txBody>
      <dsp:txXfrm>
        <a:off x="4748217" y="2275"/>
        <a:ext cx="2093025" cy="824077"/>
      </dsp:txXfrm>
    </dsp:sp>
    <dsp:sp modelId="{2A5BA7C7-AEA9-4923-8530-B0BE426874D3}">
      <dsp:nvSpPr>
        <dsp:cNvPr id="0" name=""/>
        <dsp:cNvSpPr/>
      </dsp:nvSpPr>
      <dsp:spPr>
        <a:xfrm>
          <a:off x="5029920" y="989257"/>
          <a:ext cx="1648155" cy="824077"/>
        </a:xfrm>
        <a:prstGeom prst="rect">
          <a:avLst/>
        </a:prstGeom>
        <a:solidFill>
          <a:srgbClr val="003B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9144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solidFill>
                <a:srgbClr val="FFFFFF"/>
              </a:solidFill>
              <a:latin typeface="Calibri"/>
              <a:ea typeface="Calibri"/>
              <a:cs typeface="Calibri"/>
            </a:rPr>
            <a:t>Screen In</a:t>
          </a:r>
        </a:p>
      </dsp:txBody>
      <dsp:txXfrm>
        <a:off x="5029920" y="989257"/>
        <a:ext cx="1648155" cy="824077"/>
      </dsp:txXfrm>
    </dsp:sp>
    <dsp:sp modelId="{9EC705E6-58C2-4A8F-9760-6C6EE18E218C}">
      <dsp:nvSpPr>
        <dsp:cNvPr id="0" name=""/>
        <dsp:cNvSpPr/>
      </dsp:nvSpPr>
      <dsp:spPr>
        <a:xfrm>
          <a:off x="3514079" y="2373641"/>
          <a:ext cx="1648155" cy="749160"/>
        </a:xfrm>
        <a:prstGeom prst="rect">
          <a:avLst/>
        </a:prstGeom>
        <a:solidFill>
          <a:srgbClr val="003B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9144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Calibri"/>
              <a:ea typeface="Calibri"/>
              <a:cs typeface="Calibri"/>
            </a:rPr>
            <a:t> No Change</a:t>
          </a:r>
        </a:p>
      </dsp:txBody>
      <dsp:txXfrm>
        <a:off x="3514079" y="2373641"/>
        <a:ext cx="1648155" cy="749160"/>
      </dsp:txXfrm>
    </dsp:sp>
    <dsp:sp modelId="{D73B1E4C-076C-4555-AB7A-3688D4E4D1DC}">
      <dsp:nvSpPr>
        <dsp:cNvPr id="0" name=""/>
        <dsp:cNvSpPr/>
      </dsp:nvSpPr>
      <dsp:spPr>
        <a:xfrm>
          <a:off x="3887996" y="3515122"/>
          <a:ext cx="1648155" cy="824077"/>
        </a:xfrm>
        <a:prstGeom prst="rect">
          <a:avLst/>
        </a:prstGeom>
        <a:solidFill>
          <a:srgbClr val="003B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9144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Calibri"/>
              <a:ea typeface="Calibri"/>
              <a:cs typeface="Calibri"/>
            </a:rPr>
            <a:t> Reconfirm scope has not changed</a:t>
          </a:r>
        </a:p>
      </dsp:txBody>
      <dsp:txXfrm>
        <a:off x="3887996" y="3515122"/>
        <a:ext cx="1648155" cy="824077"/>
      </dsp:txXfrm>
    </dsp:sp>
    <dsp:sp modelId="{E0600810-8113-43DF-93D9-E108DBD44DB4}">
      <dsp:nvSpPr>
        <dsp:cNvPr id="0" name=""/>
        <dsp:cNvSpPr/>
      </dsp:nvSpPr>
      <dsp:spPr>
        <a:xfrm>
          <a:off x="5454650" y="2373625"/>
          <a:ext cx="1648155" cy="824077"/>
        </a:xfrm>
        <a:prstGeom prst="rect">
          <a:avLst/>
        </a:prstGeom>
        <a:solidFill>
          <a:srgbClr val="003B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9144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Calibri"/>
              <a:ea typeface="Calibri"/>
              <a:cs typeface="Calibri"/>
            </a:rPr>
            <a:t> Change Segments or Selected Needs</a:t>
          </a:r>
        </a:p>
      </dsp:txBody>
      <dsp:txXfrm>
        <a:off x="5454650" y="2373625"/>
        <a:ext cx="1648155" cy="824077"/>
      </dsp:txXfrm>
    </dsp:sp>
    <dsp:sp modelId="{4FE991F1-B645-4FE6-8856-7B6553BEDCBF}">
      <dsp:nvSpPr>
        <dsp:cNvPr id="0" name=""/>
        <dsp:cNvSpPr/>
      </dsp:nvSpPr>
      <dsp:spPr>
        <a:xfrm>
          <a:off x="6059061" y="3515122"/>
          <a:ext cx="1648155" cy="824077"/>
        </a:xfrm>
        <a:prstGeom prst="rect">
          <a:avLst/>
        </a:prstGeom>
        <a:solidFill>
          <a:srgbClr val="003B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9144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Calibri"/>
              <a:ea typeface="Calibri"/>
              <a:cs typeface="Calibri"/>
            </a:rPr>
            <a:t>Full Re-review</a:t>
          </a:r>
        </a:p>
      </dsp:txBody>
      <dsp:txXfrm>
        <a:off x="6059061" y="3515122"/>
        <a:ext cx="1648155" cy="82407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1" y="1"/>
            <a:ext cx="3044970" cy="465455"/>
          </a:xfrm>
          <a:prstGeom prst="rect">
            <a:avLst/>
          </a:prstGeom>
          <a:noFill/>
          <a:ln w="9525">
            <a:noFill/>
            <a:miter lim="800000"/>
            <a:headEnd/>
            <a:tailEnd/>
          </a:ln>
        </p:spPr>
        <p:txBody>
          <a:bodyPr vert="horz" wrap="square" lIns="93269" tIns="46634" rIns="93269" bIns="46634" numCol="1" anchor="t" anchorCtr="0" compatLnSpc="1">
            <a:prstTxWarp prst="textNoShape">
              <a:avLst/>
            </a:prstTxWarp>
          </a:bodyPr>
          <a:lstStyle>
            <a:lvl1pPr>
              <a:defRPr sz="1300" b="0"/>
            </a:lvl1pPr>
          </a:lstStyle>
          <a:p>
            <a:endParaRPr lang="en-US"/>
          </a:p>
        </p:txBody>
      </p:sp>
      <p:sp>
        <p:nvSpPr>
          <p:cNvPr id="31747" name="Rectangle 3"/>
          <p:cNvSpPr>
            <a:spLocks noGrp="1" noChangeArrowheads="1"/>
          </p:cNvSpPr>
          <p:nvPr>
            <p:ph type="dt" sz="quarter" idx="1"/>
          </p:nvPr>
        </p:nvSpPr>
        <p:spPr bwMode="auto">
          <a:xfrm>
            <a:off x="3978134" y="1"/>
            <a:ext cx="3044969" cy="465455"/>
          </a:xfrm>
          <a:prstGeom prst="rect">
            <a:avLst/>
          </a:prstGeom>
          <a:noFill/>
          <a:ln w="9525">
            <a:noFill/>
            <a:miter lim="800000"/>
            <a:headEnd/>
            <a:tailEnd/>
          </a:ln>
        </p:spPr>
        <p:txBody>
          <a:bodyPr vert="horz" wrap="square" lIns="93269" tIns="46634" rIns="93269" bIns="46634" numCol="1" anchor="t" anchorCtr="0" compatLnSpc="1">
            <a:prstTxWarp prst="textNoShape">
              <a:avLst/>
            </a:prstTxWarp>
          </a:bodyPr>
          <a:lstStyle>
            <a:lvl1pPr algn="r">
              <a:defRPr sz="1300" b="0"/>
            </a:lvl1pPr>
          </a:lstStyle>
          <a:p>
            <a:endParaRPr lang="en-US"/>
          </a:p>
        </p:txBody>
      </p:sp>
      <p:sp>
        <p:nvSpPr>
          <p:cNvPr id="31748" name="Rectangle 4"/>
          <p:cNvSpPr>
            <a:spLocks noGrp="1" noChangeArrowheads="1"/>
          </p:cNvSpPr>
          <p:nvPr>
            <p:ph type="ftr" sz="quarter" idx="2"/>
          </p:nvPr>
        </p:nvSpPr>
        <p:spPr bwMode="auto">
          <a:xfrm>
            <a:off x="1" y="8843647"/>
            <a:ext cx="3044970" cy="465455"/>
          </a:xfrm>
          <a:prstGeom prst="rect">
            <a:avLst/>
          </a:prstGeom>
          <a:noFill/>
          <a:ln w="9525">
            <a:noFill/>
            <a:miter lim="800000"/>
            <a:headEnd/>
            <a:tailEnd/>
          </a:ln>
        </p:spPr>
        <p:txBody>
          <a:bodyPr vert="horz" wrap="square" lIns="93269" tIns="46634" rIns="93269" bIns="46634" numCol="1" anchor="b" anchorCtr="0" compatLnSpc="1">
            <a:prstTxWarp prst="textNoShape">
              <a:avLst/>
            </a:prstTxWarp>
          </a:bodyPr>
          <a:lstStyle>
            <a:lvl1pPr>
              <a:defRPr sz="1300" b="0"/>
            </a:lvl1pPr>
          </a:lstStyle>
          <a:p>
            <a:endParaRPr lang="en-US"/>
          </a:p>
        </p:txBody>
      </p:sp>
      <p:sp>
        <p:nvSpPr>
          <p:cNvPr id="31749" name="Rectangle 5"/>
          <p:cNvSpPr>
            <a:spLocks noGrp="1" noChangeArrowheads="1"/>
          </p:cNvSpPr>
          <p:nvPr>
            <p:ph type="sldNum" sz="quarter" idx="3"/>
          </p:nvPr>
        </p:nvSpPr>
        <p:spPr bwMode="auto">
          <a:xfrm>
            <a:off x="3978134" y="8843647"/>
            <a:ext cx="3044969" cy="465455"/>
          </a:xfrm>
          <a:prstGeom prst="rect">
            <a:avLst/>
          </a:prstGeom>
          <a:noFill/>
          <a:ln w="9525">
            <a:noFill/>
            <a:miter lim="800000"/>
            <a:headEnd/>
            <a:tailEnd/>
          </a:ln>
        </p:spPr>
        <p:txBody>
          <a:bodyPr vert="horz" wrap="square" lIns="93269" tIns="46634" rIns="93269" bIns="46634" numCol="1" anchor="b" anchorCtr="0" compatLnSpc="1">
            <a:prstTxWarp prst="textNoShape">
              <a:avLst/>
            </a:prstTxWarp>
          </a:bodyPr>
          <a:lstStyle>
            <a:lvl1pPr algn="r">
              <a:defRPr sz="1300" b="0"/>
            </a:lvl1pPr>
          </a:lstStyle>
          <a:p>
            <a:fld id="{BBA1967D-73A9-457F-932D-5C94F5B0D867}" type="slidenum">
              <a:rPr lang="en-US"/>
              <a:pPr/>
              <a:t>‹#›</a:t>
            </a:fld>
            <a:endParaRPr lang="en-US"/>
          </a:p>
        </p:txBody>
      </p:sp>
    </p:spTree>
    <p:extLst>
      <p:ext uri="{BB962C8B-B14F-4D97-AF65-F5344CB8AC3E}">
        <p14:creationId xmlns:p14="http://schemas.microsoft.com/office/powerpoint/2010/main" val="2985745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1" y="1"/>
            <a:ext cx="3044970" cy="465455"/>
          </a:xfrm>
          <a:prstGeom prst="rect">
            <a:avLst/>
          </a:prstGeom>
          <a:noFill/>
          <a:ln w="9525">
            <a:noFill/>
            <a:miter lim="800000"/>
            <a:headEnd/>
            <a:tailEnd/>
          </a:ln>
        </p:spPr>
        <p:txBody>
          <a:bodyPr vert="horz" wrap="square" lIns="93269" tIns="46634" rIns="93269" bIns="46634" numCol="1" anchor="t" anchorCtr="0" compatLnSpc="1">
            <a:prstTxWarp prst="textNoShape">
              <a:avLst/>
            </a:prstTxWarp>
          </a:bodyPr>
          <a:lstStyle>
            <a:lvl1pPr>
              <a:defRPr sz="1300" b="0"/>
            </a:lvl1pPr>
          </a:lstStyle>
          <a:p>
            <a:endParaRPr lang="en-US"/>
          </a:p>
        </p:txBody>
      </p:sp>
      <p:sp>
        <p:nvSpPr>
          <p:cNvPr id="27651" name="Rectangle 3"/>
          <p:cNvSpPr>
            <a:spLocks noGrp="1" noChangeArrowheads="1"/>
          </p:cNvSpPr>
          <p:nvPr>
            <p:ph type="dt" idx="1"/>
          </p:nvPr>
        </p:nvSpPr>
        <p:spPr bwMode="auto">
          <a:xfrm>
            <a:off x="3978134" y="1"/>
            <a:ext cx="3044969" cy="465455"/>
          </a:xfrm>
          <a:prstGeom prst="rect">
            <a:avLst/>
          </a:prstGeom>
          <a:noFill/>
          <a:ln w="9525">
            <a:noFill/>
            <a:miter lim="800000"/>
            <a:headEnd/>
            <a:tailEnd/>
          </a:ln>
        </p:spPr>
        <p:txBody>
          <a:bodyPr vert="horz" wrap="square" lIns="93269" tIns="46634" rIns="93269" bIns="46634" numCol="1" anchor="t" anchorCtr="0" compatLnSpc="1">
            <a:prstTxWarp prst="textNoShape">
              <a:avLst/>
            </a:prstTxWarp>
          </a:bodyPr>
          <a:lstStyle>
            <a:lvl1pPr algn="r">
              <a:defRPr sz="1300" b="0"/>
            </a:lvl1pPr>
          </a:lstStyle>
          <a:p>
            <a:endParaRPr lang="en-US"/>
          </a:p>
        </p:txBody>
      </p:sp>
      <p:sp>
        <p:nvSpPr>
          <p:cNvPr id="27652" name="Rectangle 4"/>
          <p:cNvSpPr>
            <a:spLocks noGrp="1" noRot="1" noChangeAspect="1" noChangeArrowheads="1" noTextEdit="1"/>
          </p:cNvSpPr>
          <p:nvPr>
            <p:ph type="sldImg" idx="2"/>
          </p:nvPr>
        </p:nvSpPr>
        <p:spPr bwMode="auto">
          <a:xfrm>
            <a:off x="412750" y="700088"/>
            <a:ext cx="6197600" cy="3487737"/>
          </a:xfrm>
          <a:prstGeom prst="rect">
            <a:avLst/>
          </a:prstGeom>
          <a:noFill/>
          <a:ln w="9525">
            <a:solidFill>
              <a:srgbClr val="000000"/>
            </a:solidFill>
            <a:miter lim="800000"/>
            <a:headEnd/>
            <a:tailEnd/>
          </a:ln>
          <a:effectLst/>
        </p:spPr>
      </p:sp>
      <p:sp>
        <p:nvSpPr>
          <p:cNvPr id="27653" name="Rectangle 5"/>
          <p:cNvSpPr>
            <a:spLocks noGrp="1" noChangeArrowheads="1"/>
          </p:cNvSpPr>
          <p:nvPr>
            <p:ph type="body" sz="quarter" idx="3"/>
          </p:nvPr>
        </p:nvSpPr>
        <p:spPr bwMode="auto">
          <a:xfrm>
            <a:off x="936417" y="4421823"/>
            <a:ext cx="5150272" cy="4189095"/>
          </a:xfrm>
          <a:prstGeom prst="rect">
            <a:avLst/>
          </a:prstGeom>
          <a:noFill/>
          <a:ln w="9525">
            <a:noFill/>
            <a:miter lim="800000"/>
            <a:headEnd/>
            <a:tailEnd/>
          </a:ln>
        </p:spPr>
        <p:txBody>
          <a:bodyPr vert="horz" wrap="square" lIns="93269" tIns="46634" rIns="93269" bIns="4663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54" name="Rectangle 6"/>
          <p:cNvSpPr>
            <a:spLocks noGrp="1" noChangeArrowheads="1"/>
          </p:cNvSpPr>
          <p:nvPr>
            <p:ph type="ftr" sz="quarter" idx="4"/>
          </p:nvPr>
        </p:nvSpPr>
        <p:spPr bwMode="auto">
          <a:xfrm>
            <a:off x="1" y="8843647"/>
            <a:ext cx="3044970" cy="465455"/>
          </a:xfrm>
          <a:prstGeom prst="rect">
            <a:avLst/>
          </a:prstGeom>
          <a:noFill/>
          <a:ln w="9525">
            <a:noFill/>
            <a:miter lim="800000"/>
            <a:headEnd/>
            <a:tailEnd/>
          </a:ln>
        </p:spPr>
        <p:txBody>
          <a:bodyPr vert="horz" wrap="square" lIns="93269" tIns="46634" rIns="93269" bIns="46634" numCol="1" anchor="b" anchorCtr="0" compatLnSpc="1">
            <a:prstTxWarp prst="textNoShape">
              <a:avLst/>
            </a:prstTxWarp>
          </a:bodyPr>
          <a:lstStyle>
            <a:lvl1pPr>
              <a:defRPr sz="1300" b="0"/>
            </a:lvl1pPr>
          </a:lstStyle>
          <a:p>
            <a:endParaRPr lang="en-US"/>
          </a:p>
        </p:txBody>
      </p:sp>
      <p:sp>
        <p:nvSpPr>
          <p:cNvPr id="27655" name="Rectangle 7"/>
          <p:cNvSpPr>
            <a:spLocks noGrp="1" noChangeArrowheads="1"/>
          </p:cNvSpPr>
          <p:nvPr>
            <p:ph type="sldNum" sz="quarter" idx="5"/>
          </p:nvPr>
        </p:nvSpPr>
        <p:spPr bwMode="auto">
          <a:xfrm>
            <a:off x="3978134" y="8843647"/>
            <a:ext cx="3044969" cy="465455"/>
          </a:xfrm>
          <a:prstGeom prst="rect">
            <a:avLst/>
          </a:prstGeom>
          <a:noFill/>
          <a:ln w="9525">
            <a:noFill/>
            <a:miter lim="800000"/>
            <a:headEnd/>
            <a:tailEnd/>
          </a:ln>
        </p:spPr>
        <p:txBody>
          <a:bodyPr vert="horz" wrap="square" lIns="93269" tIns="46634" rIns="93269" bIns="46634" numCol="1" anchor="b" anchorCtr="0" compatLnSpc="1">
            <a:prstTxWarp prst="textNoShape">
              <a:avLst/>
            </a:prstTxWarp>
          </a:bodyPr>
          <a:lstStyle>
            <a:lvl1pPr algn="r">
              <a:defRPr sz="1300" b="0"/>
            </a:lvl1pPr>
          </a:lstStyle>
          <a:p>
            <a:fld id="{E40FCABD-8D79-4821-80C8-5BCA7FD315AB}" type="slidenum">
              <a:rPr lang="en-US"/>
              <a:pPr/>
              <a:t>‹#›</a:t>
            </a:fld>
            <a:endParaRPr lang="en-US"/>
          </a:p>
        </p:txBody>
      </p:sp>
    </p:spTree>
    <p:extLst>
      <p:ext uri="{BB962C8B-B14F-4D97-AF65-F5344CB8AC3E}">
        <p14:creationId xmlns:p14="http://schemas.microsoft.com/office/powerpoint/2010/main" val="44486444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197600" cy="3487737"/>
          </a:xfrm>
        </p:spPr>
      </p:sp>
      <p:sp>
        <p:nvSpPr>
          <p:cNvPr id="3" name="Notes Placeholder 2"/>
          <p:cNvSpPr>
            <a:spLocks noGrp="1"/>
          </p:cNvSpPr>
          <p:nvPr>
            <p:ph type="body" idx="1"/>
          </p:nvPr>
        </p:nvSpPr>
        <p:spPr/>
        <p:txBody>
          <a:bodyPr/>
          <a:lstStyle/>
          <a:p>
            <a:pPr defTabSz="882637">
              <a:defRPr/>
            </a:pPr>
            <a:endParaRPr lang="en-US" dirty="0"/>
          </a:p>
        </p:txBody>
      </p:sp>
      <p:sp>
        <p:nvSpPr>
          <p:cNvPr id="4" name="Slide Number Placeholder 3"/>
          <p:cNvSpPr>
            <a:spLocks noGrp="1"/>
          </p:cNvSpPr>
          <p:nvPr>
            <p:ph type="sldNum" sz="quarter" idx="10"/>
          </p:nvPr>
        </p:nvSpPr>
        <p:spPr/>
        <p:txBody>
          <a:bodyPr/>
          <a:lstStyle/>
          <a:p>
            <a:fld id="{E40FCABD-8D79-4821-80C8-5BCA7FD315AB}" type="slidenum">
              <a:rPr lang="en-US" smtClean="0"/>
              <a:pPr/>
              <a:t>1</a:t>
            </a:fld>
            <a:endParaRPr lang="en-US"/>
          </a:p>
        </p:txBody>
      </p:sp>
    </p:spTree>
    <p:extLst>
      <p:ext uri="{BB962C8B-B14F-4D97-AF65-F5344CB8AC3E}">
        <p14:creationId xmlns:p14="http://schemas.microsoft.com/office/powerpoint/2010/main" val="1495457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The final decision was reflected in the Central Office Screening Form, directions to view District Engineer/DRPT Chief Screening if it was a district or DRPT gate or screening decision</a:t>
            </a:r>
          </a:p>
          <a:p>
            <a:pPr marL="171450" indent="-171450">
              <a:buFont typeface="Arial" panose="020B0604020202020204" pitchFamily="34" charset="0"/>
              <a:buChar char="•"/>
            </a:pPr>
            <a:r>
              <a:rPr lang="en-US" sz="1200" dirty="0"/>
              <a:t>In the CO Screening Form “Is this application ready to be evaluated?” Section the Justification/Comments is what was auto-generated into the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40FCABD-8D79-4821-80C8-5BCA7FD315AB}" type="slidenum">
              <a:rPr lang="en-US" smtClean="0"/>
              <a:pPr/>
              <a:t>10</a:t>
            </a:fld>
            <a:endParaRPr lang="en-US"/>
          </a:p>
        </p:txBody>
      </p:sp>
    </p:spTree>
    <p:extLst>
      <p:ext uri="{BB962C8B-B14F-4D97-AF65-F5344CB8AC3E}">
        <p14:creationId xmlns:p14="http://schemas.microsoft.com/office/powerpoint/2010/main" val="4154161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Do not change the location (or add major scope items) of your application because of screening feedback</a:t>
            </a:r>
          </a:p>
          <a:p>
            <a:endParaRPr lang="en-US" dirty="0"/>
          </a:p>
        </p:txBody>
      </p:sp>
      <p:sp>
        <p:nvSpPr>
          <p:cNvPr id="4" name="Slide Number Placeholder 3"/>
          <p:cNvSpPr>
            <a:spLocks noGrp="1"/>
          </p:cNvSpPr>
          <p:nvPr>
            <p:ph type="sldNum" sz="quarter" idx="5"/>
          </p:nvPr>
        </p:nvSpPr>
        <p:spPr/>
        <p:txBody>
          <a:bodyPr/>
          <a:lstStyle/>
          <a:p>
            <a:fld id="{E40FCABD-8D79-4821-80C8-5BCA7FD315AB}" type="slidenum">
              <a:rPr lang="en-US" smtClean="0"/>
              <a:pPr/>
              <a:t>11</a:t>
            </a:fld>
            <a:endParaRPr lang="en-US"/>
          </a:p>
        </p:txBody>
      </p:sp>
    </p:spTree>
    <p:extLst>
      <p:ext uri="{BB962C8B-B14F-4D97-AF65-F5344CB8AC3E}">
        <p14:creationId xmlns:p14="http://schemas.microsoft.com/office/powerpoint/2010/main" val="4128216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335 Applications and all applications were reviewed as if the scope was finalized</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As in Round 6, and reiterated in the Pre-Application Training, methodology from Pre-Screen In Conditionally to Pre-Screen Out Conditionally - A deficiency that needs to be resolved by August 3</a:t>
            </a:r>
            <a:r>
              <a:rPr lang="en-US" baseline="30000" dirty="0"/>
              <a:t>rd</a:t>
            </a:r>
            <a:r>
              <a:rPr lang="en-US" dirty="0"/>
              <a:t> </a:t>
            </a:r>
          </a:p>
          <a:p>
            <a:pPr marL="171450" indent="-171450">
              <a:buFont typeface="Arial" panose="020B0604020202020204" pitchFamily="34" charset="0"/>
              <a:buChar char="•"/>
            </a:pPr>
            <a:r>
              <a:rPr lang="en-US" dirty="0"/>
              <a:t>Don’t panic if it is pre-screened out conditionally – the majority (78%) were minor issues</a:t>
            </a:r>
          </a:p>
          <a:p>
            <a:pPr marL="171450" indent="-171450">
              <a:buFont typeface="Arial" panose="020B0604020202020204" pitchFamily="34" charset="0"/>
              <a:buChar char="•"/>
            </a:pPr>
            <a:r>
              <a:rPr lang="en-US" dirty="0"/>
              <a:t>Completely understand that studies are finishing up, but we needed to flag the issues we will check for right away once August 1</a:t>
            </a:r>
            <a:r>
              <a:rPr lang="en-US" baseline="30000" dirty="0"/>
              <a:t>st</a:t>
            </a:r>
            <a:r>
              <a:rPr lang="en-US" dirty="0"/>
              <a:t> roles around</a:t>
            </a:r>
          </a:p>
          <a:p>
            <a:pPr marL="171450" indent="-171450">
              <a:buFont typeface="Arial" panose="020B0604020202020204" pitchFamily="34" charset="0"/>
              <a:buChar char="•"/>
            </a:pPr>
            <a:r>
              <a:rPr lang="en-US" dirty="0"/>
              <a:t>We are human, push back (through your POC) if you think we flagged something incorrectly, inversely we could have missed something in our first swag that we should have caught. </a:t>
            </a:r>
          </a:p>
          <a:p>
            <a:pPr marL="171450" indent="-171450">
              <a:buFont typeface="Arial" panose="020B0604020202020204" pitchFamily="34" charset="0"/>
              <a:buChar char="•"/>
            </a:pPr>
            <a:r>
              <a:rPr lang="en-US" dirty="0"/>
              <a:t>You are ultimately responsible for your application’s readiness, and should be honest if there is a requirement that should be met.</a:t>
            </a:r>
          </a:p>
          <a:p>
            <a:pPr marL="171450" indent="-171450">
              <a:buFont typeface="Arial" panose="020B0604020202020204" pitchFamily="34" charset="0"/>
              <a:buChar char="•"/>
            </a:pPr>
            <a:r>
              <a:rPr lang="en-US" dirty="0"/>
              <a:t>Note: We did not complete all of the SUPs, our screeners are going to continue to work through June/July importing into the Portal</a:t>
            </a:r>
          </a:p>
          <a:p>
            <a:pPr marL="171450" indent="-171450">
              <a:buFont typeface="Arial" panose="020B0604020202020204" pitchFamily="34" charset="0"/>
              <a:buChar char="•"/>
            </a:pPr>
            <a:r>
              <a:rPr lang="en-US" dirty="0"/>
              <a:t>Major was 28% last round</a:t>
            </a:r>
          </a:p>
        </p:txBody>
      </p:sp>
      <p:sp>
        <p:nvSpPr>
          <p:cNvPr id="4" name="Slide Number Placeholder 3"/>
          <p:cNvSpPr>
            <a:spLocks noGrp="1"/>
          </p:cNvSpPr>
          <p:nvPr>
            <p:ph type="sldNum" sz="quarter" idx="5"/>
          </p:nvPr>
        </p:nvSpPr>
        <p:spPr/>
        <p:txBody>
          <a:bodyPr/>
          <a:lstStyle/>
          <a:p>
            <a:fld id="{E40FCABD-8D79-4821-80C8-5BCA7FD315AB}" type="slidenum">
              <a:rPr lang="en-US" smtClean="0"/>
              <a:pPr/>
              <a:t>12</a:t>
            </a:fld>
            <a:endParaRPr lang="en-US"/>
          </a:p>
        </p:txBody>
      </p:sp>
    </p:spTree>
    <p:extLst>
      <p:ext uri="{BB962C8B-B14F-4D97-AF65-F5344CB8AC3E}">
        <p14:creationId xmlns:p14="http://schemas.microsoft.com/office/powerpoint/2010/main" val="1238666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0416F-6ABB-8A9F-49D3-D4F6D8AAF9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056AE-701B-D480-1508-6FEB1C27D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297DA-79B0-9E32-D017-73388CB4B6F2}"/>
              </a:ext>
            </a:extLst>
          </p:cNvPr>
          <p:cNvSpPr>
            <a:spLocks noGrp="1"/>
          </p:cNvSpPr>
          <p:nvPr>
            <p:ph type="body" idx="1"/>
          </p:nvPr>
        </p:nvSpPr>
        <p:spPr/>
        <p:txBody>
          <a:bodyPr/>
          <a:lstStyle/>
          <a:p>
            <a:pPr marL="171450" indent="-171450">
              <a:buFont typeface="Arial" panose="020B0604020202020204" pitchFamily="34" charset="0"/>
              <a:buChar char="•"/>
            </a:pPr>
            <a:r>
              <a:rPr lang="en-US" dirty="0"/>
              <a:t>not been started; most eligibility issues; any other significant screen out risks.</a:t>
            </a:r>
          </a:p>
        </p:txBody>
      </p:sp>
      <p:sp>
        <p:nvSpPr>
          <p:cNvPr id="4" name="Slide Number Placeholder 3">
            <a:extLst>
              <a:ext uri="{FF2B5EF4-FFF2-40B4-BE49-F238E27FC236}">
                <a16:creationId xmlns:a16="http://schemas.microsoft.com/office/drawing/2014/main" id="{45A60E5D-279D-54DD-DA85-F4A645F9118D}"/>
              </a:ext>
            </a:extLst>
          </p:cNvPr>
          <p:cNvSpPr>
            <a:spLocks noGrp="1"/>
          </p:cNvSpPr>
          <p:nvPr>
            <p:ph type="sldNum" sz="quarter" idx="5"/>
          </p:nvPr>
        </p:nvSpPr>
        <p:spPr/>
        <p:txBody>
          <a:bodyPr/>
          <a:lstStyle/>
          <a:p>
            <a:fld id="{E40FCABD-8D79-4821-80C8-5BCA7FD315AB}" type="slidenum">
              <a:rPr lang="en-US" smtClean="0"/>
              <a:pPr/>
              <a:t>13</a:t>
            </a:fld>
            <a:endParaRPr lang="en-US"/>
          </a:p>
        </p:txBody>
      </p:sp>
    </p:spTree>
    <p:extLst>
      <p:ext uri="{BB962C8B-B14F-4D97-AF65-F5344CB8AC3E}">
        <p14:creationId xmlns:p14="http://schemas.microsoft.com/office/powerpoint/2010/main" val="1555453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F320F-E152-69A7-D926-244FC272B2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298333-A9B8-A758-53A4-67371A1F88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B17C91-AC1F-921D-AD2D-CB1B2038BADB}"/>
              </a:ext>
            </a:extLst>
          </p:cNvPr>
          <p:cNvSpPr>
            <a:spLocks noGrp="1"/>
          </p:cNvSpPr>
          <p:nvPr>
            <p:ph type="body" idx="1"/>
          </p:nvPr>
        </p:nvSpPr>
        <p:spPr/>
        <p:txBody>
          <a:bodyPr/>
          <a:lstStyle/>
          <a:p>
            <a:pPr marL="171450" indent="-171450">
              <a:buFont typeface="Arial" panose="020B0604020202020204" pitchFamily="34" charset="0"/>
              <a:buChar char="•"/>
            </a:pPr>
            <a:r>
              <a:rPr lang="en-US" dirty="0"/>
              <a:t>; most eligibility issues; any other significant screen out risks.</a:t>
            </a:r>
          </a:p>
        </p:txBody>
      </p:sp>
      <p:sp>
        <p:nvSpPr>
          <p:cNvPr id="4" name="Slide Number Placeholder 3">
            <a:extLst>
              <a:ext uri="{FF2B5EF4-FFF2-40B4-BE49-F238E27FC236}">
                <a16:creationId xmlns:a16="http://schemas.microsoft.com/office/drawing/2014/main" id="{C74DC35D-4138-FA41-5F76-176B7E1CDC61}"/>
              </a:ext>
            </a:extLst>
          </p:cNvPr>
          <p:cNvSpPr>
            <a:spLocks noGrp="1"/>
          </p:cNvSpPr>
          <p:nvPr>
            <p:ph type="sldNum" sz="quarter" idx="5"/>
          </p:nvPr>
        </p:nvSpPr>
        <p:spPr/>
        <p:txBody>
          <a:bodyPr/>
          <a:lstStyle/>
          <a:p>
            <a:fld id="{E40FCABD-8D79-4821-80C8-5BCA7FD315AB}" type="slidenum">
              <a:rPr lang="en-US" smtClean="0"/>
              <a:pPr/>
              <a:t>14</a:t>
            </a:fld>
            <a:endParaRPr lang="en-US"/>
          </a:p>
        </p:txBody>
      </p:sp>
    </p:spTree>
    <p:extLst>
      <p:ext uri="{BB962C8B-B14F-4D97-AF65-F5344CB8AC3E}">
        <p14:creationId xmlns:p14="http://schemas.microsoft.com/office/powerpoint/2010/main" val="3819454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B3F9E-850A-ACA5-1E6A-FA740BFE0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BABD19-8E1B-8D09-5794-99841B8220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7C52BF-F0AB-4435-10A0-9FF098DD3ACA}"/>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CD801D3A-4B26-027C-61A6-CBDDB32E52B2}"/>
              </a:ext>
            </a:extLst>
          </p:cNvPr>
          <p:cNvSpPr>
            <a:spLocks noGrp="1"/>
          </p:cNvSpPr>
          <p:nvPr>
            <p:ph type="sldNum" sz="quarter" idx="5"/>
          </p:nvPr>
        </p:nvSpPr>
        <p:spPr/>
        <p:txBody>
          <a:bodyPr/>
          <a:lstStyle/>
          <a:p>
            <a:fld id="{E40FCABD-8D79-4821-80C8-5BCA7FD315AB}" type="slidenum">
              <a:rPr lang="en-US" smtClean="0"/>
              <a:pPr/>
              <a:t>15</a:t>
            </a:fld>
            <a:endParaRPr lang="en-US"/>
          </a:p>
        </p:txBody>
      </p:sp>
    </p:spTree>
    <p:extLst>
      <p:ext uri="{BB962C8B-B14F-4D97-AF65-F5344CB8AC3E}">
        <p14:creationId xmlns:p14="http://schemas.microsoft.com/office/powerpoint/2010/main" val="438283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9F964-1F2C-39A1-1860-7DFEB1D9E3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75A9E-6E2A-C24D-D867-33EE14ECCA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9B5270-BF2F-CF72-BF0B-37D5F61D6DC4}"/>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3E3B8CA5-A1C6-8204-003E-E6BFB02B8102}"/>
              </a:ext>
            </a:extLst>
          </p:cNvPr>
          <p:cNvSpPr>
            <a:spLocks noGrp="1"/>
          </p:cNvSpPr>
          <p:nvPr>
            <p:ph type="sldNum" sz="quarter" idx="5"/>
          </p:nvPr>
        </p:nvSpPr>
        <p:spPr/>
        <p:txBody>
          <a:bodyPr/>
          <a:lstStyle/>
          <a:p>
            <a:fld id="{E40FCABD-8D79-4821-80C8-5BCA7FD315AB}" type="slidenum">
              <a:rPr lang="en-US" smtClean="0"/>
              <a:pPr/>
              <a:t>16</a:t>
            </a:fld>
            <a:endParaRPr lang="en-US"/>
          </a:p>
        </p:txBody>
      </p:sp>
    </p:spTree>
    <p:extLst>
      <p:ext uri="{BB962C8B-B14F-4D97-AF65-F5344CB8AC3E}">
        <p14:creationId xmlns:p14="http://schemas.microsoft.com/office/powerpoint/2010/main" val="103441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57BDE-796C-3063-324C-FFEE752A3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4C72A-70D4-54A0-625F-1BBB29D2A2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D3C9E-2915-D311-0397-EB038FAE4CFA}"/>
              </a:ext>
            </a:extLst>
          </p:cNvPr>
          <p:cNvSpPr>
            <a:spLocks noGrp="1"/>
          </p:cNvSpPr>
          <p:nvPr>
            <p:ph type="body" idx="1"/>
          </p:nvPr>
        </p:nvSpPr>
        <p:spPr/>
        <p:txBody>
          <a:bodyPr/>
          <a:lstStyle/>
          <a:p>
            <a:r>
              <a:rPr lang="en-US" dirty="0"/>
              <a:t>Do not change the location (or add major scope items) of your application because of screening feedback</a:t>
            </a:r>
          </a:p>
          <a:p>
            <a:endParaRPr lang="en-US" dirty="0"/>
          </a:p>
        </p:txBody>
      </p:sp>
      <p:sp>
        <p:nvSpPr>
          <p:cNvPr id="4" name="Slide Number Placeholder 3">
            <a:extLst>
              <a:ext uri="{FF2B5EF4-FFF2-40B4-BE49-F238E27FC236}">
                <a16:creationId xmlns:a16="http://schemas.microsoft.com/office/drawing/2014/main" id="{7E452AC6-8DEF-8514-904E-A8A8695218F1}"/>
              </a:ext>
            </a:extLst>
          </p:cNvPr>
          <p:cNvSpPr>
            <a:spLocks noGrp="1"/>
          </p:cNvSpPr>
          <p:nvPr>
            <p:ph type="sldNum" sz="quarter" idx="5"/>
          </p:nvPr>
        </p:nvSpPr>
        <p:spPr/>
        <p:txBody>
          <a:bodyPr/>
          <a:lstStyle/>
          <a:p>
            <a:fld id="{E40FCABD-8D79-4821-80C8-5BCA7FD315AB}" type="slidenum">
              <a:rPr lang="en-US" smtClean="0"/>
              <a:pPr/>
              <a:t>17</a:t>
            </a:fld>
            <a:endParaRPr lang="en-US"/>
          </a:p>
        </p:txBody>
      </p:sp>
    </p:spTree>
    <p:extLst>
      <p:ext uri="{BB962C8B-B14F-4D97-AF65-F5344CB8AC3E}">
        <p14:creationId xmlns:p14="http://schemas.microsoft.com/office/powerpoint/2010/main" val="4161477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515B0-8BD0-456E-CB1F-2FF659245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0773C-25C6-1020-6A00-35C6169894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31BA1-70EA-6382-C29E-3928F266135B}"/>
              </a:ext>
            </a:extLst>
          </p:cNvPr>
          <p:cNvSpPr>
            <a:spLocks noGrp="1"/>
          </p:cNvSpPr>
          <p:nvPr>
            <p:ph type="body" idx="1"/>
          </p:nvPr>
        </p:nvSpPr>
        <p:spPr/>
        <p:txBody>
          <a:bodyPr/>
          <a:lstStyle/>
          <a:p>
            <a:r>
              <a:rPr lang="en-US" dirty="0"/>
              <a:t>Do not change the location (or add major scope items) of your application because of screening feedback</a:t>
            </a:r>
          </a:p>
          <a:p>
            <a:pPr marL="171450" indent="-171450">
              <a:buFont typeface="Arial" panose="020B0604020202020204" pitchFamily="34" charset="0"/>
              <a:buChar char="•"/>
            </a:pPr>
            <a:r>
              <a:rPr lang="en-US" dirty="0"/>
              <a:t>The most common example is existing sidewalk that is being replaced due to widening. This also often occurs for pedestrian crossings that are being rebuilt and restriped but not improved.</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dirty="0">
                <a:latin typeface="Aptos" panose="020B0004020202020204" pitchFamily="34" charset="0"/>
              </a:rPr>
              <a:t>Bus stop benches, same-width sidewalks, and guardrails — all flagged constantly.</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CC491BB6-32BC-6B19-329C-67F9D9F6DFC7}"/>
              </a:ext>
            </a:extLst>
          </p:cNvPr>
          <p:cNvSpPr>
            <a:spLocks noGrp="1"/>
          </p:cNvSpPr>
          <p:nvPr>
            <p:ph type="sldNum" sz="quarter" idx="5"/>
          </p:nvPr>
        </p:nvSpPr>
        <p:spPr/>
        <p:txBody>
          <a:bodyPr/>
          <a:lstStyle/>
          <a:p>
            <a:fld id="{E40FCABD-8D79-4821-80C8-5BCA7FD315AB}" type="slidenum">
              <a:rPr lang="en-US" smtClean="0"/>
              <a:pPr/>
              <a:t>18</a:t>
            </a:fld>
            <a:endParaRPr lang="en-US"/>
          </a:p>
        </p:txBody>
      </p:sp>
    </p:spTree>
    <p:extLst>
      <p:ext uri="{BB962C8B-B14F-4D97-AF65-F5344CB8AC3E}">
        <p14:creationId xmlns:p14="http://schemas.microsoft.com/office/powerpoint/2010/main" val="760925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3802A-E26D-B527-67BF-6FFABC7DA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B69D9-CE99-ACEF-A130-C01BFE3DA5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836CC-3BD8-708D-47E5-89454CAE345B}"/>
              </a:ext>
            </a:extLst>
          </p:cNvPr>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dirty="0"/>
              <a:t>Approximately 30 projects fit in this category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dirty="0"/>
              <a:t>Some are transit or signal projects that are not in conflict</a:t>
            </a:r>
          </a:p>
          <a:p>
            <a:pPr marL="0" indent="0">
              <a:buNone/>
            </a:pPr>
            <a:endParaRPr lang="en-US" sz="1100" dirty="0"/>
          </a:p>
          <a:p>
            <a:pPr marL="228600" indent="-228600">
              <a:buAutoNum type="arabicPeriod"/>
            </a:pPr>
            <a:r>
              <a:rPr lang="en-US" sz="1100" dirty="0"/>
              <a:t>Once a project is selected for funding, an entity may not resubmit the project with a revised scope in a subsequent round unless the previously selected project has been canceled</a:t>
            </a:r>
          </a:p>
          <a:p>
            <a:pPr marL="228600" indent="-228600">
              <a:buAutoNum type="arabicPeriod"/>
            </a:pPr>
            <a:r>
              <a:rPr lang="en-US" sz="1100" dirty="0"/>
              <a:t>Once a project is selected for funding, an entity must wait for two rounds of SMART SCALE following the end date of construction before submitting a new project application for the same location that meets the same need as the project that was selected for funding.</a:t>
            </a:r>
          </a:p>
        </p:txBody>
      </p:sp>
      <p:sp>
        <p:nvSpPr>
          <p:cNvPr id="4" name="Slide Number Placeholder 3">
            <a:extLst>
              <a:ext uri="{FF2B5EF4-FFF2-40B4-BE49-F238E27FC236}">
                <a16:creationId xmlns:a16="http://schemas.microsoft.com/office/drawing/2014/main" id="{65D93E75-710B-8434-26DF-4AAEDF6617B2}"/>
              </a:ext>
            </a:extLst>
          </p:cNvPr>
          <p:cNvSpPr>
            <a:spLocks noGrp="1"/>
          </p:cNvSpPr>
          <p:nvPr>
            <p:ph type="sldNum" sz="quarter" idx="5"/>
          </p:nvPr>
        </p:nvSpPr>
        <p:spPr/>
        <p:txBody>
          <a:bodyPr/>
          <a:lstStyle/>
          <a:p>
            <a:fld id="{E40FCABD-8D79-4821-80C8-5BCA7FD315AB}" type="slidenum">
              <a:rPr lang="en-US" smtClean="0"/>
              <a:pPr/>
              <a:t>19</a:t>
            </a:fld>
            <a:endParaRPr lang="en-US"/>
          </a:p>
        </p:txBody>
      </p:sp>
    </p:spTree>
    <p:extLst>
      <p:ext uri="{BB962C8B-B14F-4D97-AF65-F5344CB8AC3E}">
        <p14:creationId xmlns:p14="http://schemas.microsoft.com/office/powerpoint/2010/main" val="3793431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197600"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0FCABD-8D79-4821-80C8-5BCA7FD315AB}" type="slidenum">
              <a:rPr lang="en-US" smtClean="0"/>
              <a:pPr/>
              <a:t>2</a:t>
            </a:fld>
            <a:endParaRPr lang="en-US"/>
          </a:p>
        </p:txBody>
      </p:sp>
    </p:spTree>
    <p:extLst>
      <p:ext uri="{BB962C8B-B14F-4D97-AF65-F5344CB8AC3E}">
        <p14:creationId xmlns:p14="http://schemas.microsoft.com/office/powerpoint/2010/main" val="4115044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0C8F4-1493-F261-5A87-DAEA5C81E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FC7CB-E99B-CDE3-B437-497F8FA20D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2F6451-20B4-F5BF-70D0-4429C4941270}"/>
              </a:ext>
            </a:extLst>
          </p:cNvPr>
          <p:cNvSpPr>
            <a:spLocks noGrp="1"/>
          </p:cNvSpPr>
          <p:nvPr>
            <p:ph type="body" idx="1"/>
          </p:nvPr>
        </p:nvSpPr>
        <p:spPr/>
        <p:txBody>
          <a:bodyPr/>
          <a:lstStyle/>
          <a:p>
            <a:pPr marL="0" indent="0">
              <a:buNone/>
            </a:pPr>
            <a:r>
              <a:rPr lang="en-US" sz="1100" dirty="0"/>
              <a:t>Verbalize</a:t>
            </a:r>
          </a:p>
          <a:p>
            <a:pPr marL="228600" indent="-228600">
              <a:buAutoNum type="arabicPeriod"/>
            </a:pPr>
            <a:r>
              <a:rPr lang="en-US" sz="1100" dirty="0"/>
              <a:t>Once a project is selected for funding, an entity may not resubmit the project with a revised scope in a subsequent round unless the previously selected project has been canceled</a:t>
            </a:r>
          </a:p>
          <a:p>
            <a:pPr marL="228600" indent="-228600">
              <a:buAutoNum type="arabicPeriod"/>
            </a:pPr>
            <a:r>
              <a:rPr lang="en-US" sz="1100" dirty="0"/>
              <a:t>Once a project is selected for funding, an entity must wait for two rounds of SMART SCALE following the end date of construction before submitting a new project application for the same location that meets the same need as the project that was selected for funding.</a:t>
            </a:r>
          </a:p>
        </p:txBody>
      </p:sp>
      <p:sp>
        <p:nvSpPr>
          <p:cNvPr id="4" name="Slide Number Placeholder 3">
            <a:extLst>
              <a:ext uri="{FF2B5EF4-FFF2-40B4-BE49-F238E27FC236}">
                <a16:creationId xmlns:a16="http://schemas.microsoft.com/office/drawing/2014/main" id="{6AF3C8F1-E364-0B0D-BB33-AE06A34FF423}"/>
              </a:ext>
            </a:extLst>
          </p:cNvPr>
          <p:cNvSpPr>
            <a:spLocks noGrp="1"/>
          </p:cNvSpPr>
          <p:nvPr>
            <p:ph type="sldNum" sz="quarter" idx="5"/>
          </p:nvPr>
        </p:nvSpPr>
        <p:spPr/>
        <p:txBody>
          <a:bodyPr/>
          <a:lstStyle/>
          <a:p>
            <a:fld id="{E40FCABD-8D79-4821-80C8-5BCA7FD315AB}" type="slidenum">
              <a:rPr lang="en-US" smtClean="0"/>
              <a:pPr/>
              <a:t>20</a:t>
            </a:fld>
            <a:endParaRPr lang="en-US"/>
          </a:p>
        </p:txBody>
      </p:sp>
    </p:spTree>
    <p:extLst>
      <p:ext uri="{BB962C8B-B14F-4D97-AF65-F5344CB8AC3E}">
        <p14:creationId xmlns:p14="http://schemas.microsoft.com/office/powerpoint/2010/main" val="617702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272EA-7E6D-0F66-FDFD-43ECEB1B5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EC627-0A33-E2B3-B8C3-15F7B3ACCA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80972E-4A50-D534-C234-1F064A058196}"/>
              </a:ext>
            </a:extLst>
          </p:cNvPr>
          <p:cNvSpPr>
            <a:spLocks noGrp="1"/>
          </p:cNvSpPr>
          <p:nvPr>
            <p:ph type="body" idx="1"/>
          </p:nvPr>
        </p:nvSpPr>
        <p:spPr/>
        <p:txBody>
          <a:bodyPr/>
          <a:lstStyle/>
          <a:p>
            <a:pPr marL="228600" indent="-228600">
              <a:buAutoNum type="arabicPeriod"/>
            </a:pPr>
            <a:r>
              <a:rPr lang="en-US" sz="1100" dirty="0"/>
              <a:t>The VDOT POCs and DRPT POCs have the summary of the review in hand, they will continue to reach out to Sarah</a:t>
            </a:r>
          </a:p>
        </p:txBody>
      </p:sp>
      <p:sp>
        <p:nvSpPr>
          <p:cNvPr id="4" name="Slide Number Placeholder 3">
            <a:extLst>
              <a:ext uri="{FF2B5EF4-FFF2-40B4-BE49-F238E27FC236}">
                <a16:creationId xmlns:a16="http://schemas.microsoft.com/office/drawing/2014/main" id="{F838FBC2-7029-CDF8-9019-352C15E69648}"/>
              </a:ext>
            </a:extLst>
          </p:cNvPr>
          <p:cNvSpPr>
            <a:spLocks noGrp="1"/>
          </p:cNvSpPr>
          <p:nvPr>
            <p:ph type="sldNum" sz="quarter" idx="5"/>
          </p:nvPr>
        </p:nvSpPr>
        <p:spPr/>
        <p:txBody>
          <a:bodyPr/>
          <a:lstStyle/>
          <a:p>
            <a:fld id="{E40FCABD-8D79-4821-80C8-5BCA7FD315AB}" type="slidenum">
              <a:rPr lang="en-US" smtClean="0"/>
              <a:pPr/>
              <a:t>21</a:t>
            </a:fld>
            <a:endParaRPr lang="en-US"/>
          </a:p>
        </p:txBody>
      </p:sp>
    </p:spTree>
    <p:extLst>
      <p:ext uri="{BB962C8B-B14F-4D97-AF65-F5344CB8AC3E}">
        <p14:creationId xmlns:p14="http://schemas.microsoft.com/office/powerpoint/2010/main" val="1630550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0FCABD-8D79-4821-80C8-5BCA7FD315AB}" type="slidenum">
              <a:rPr lang="en-US" smtClean="0"/>
              <a:pPr/>
              <a:t>22</a:t>
            </a:fld>
            <a:endParaRPr lang="en-US"/>
          </a:p>
        </p:txBody>
      </p:sp>
    </p:spTree>
    <p:extLst>
      <p:ext uri="{BB962C8B-B14F-4D97-AF65-F5344CB8AC3E}">
        <p14:creationId xmlns:p14="http://schemas.microsoft.com/office/powerpoint/2010/main" val="2298402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D3C15-BF22-167F-588B-A17549B53B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6E2A54-A09A-DA16-51A9-C27DFB86A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58A82-27A0-201F-F76D-5ECE2D9FBB78}"/>
              </a:ext>
            </a:extLst>
          </p:cNvPr>
          <p:cNvSpPr>
            <a:spLocks noGrp="1"/>
          </p:cNvSpPr>
          <p:nvPr>
            <p:ph type="body" idx="1"/>
          </p:nvPr>
        </p:nvSpPr>
        <p:spPr/>
        <p:txBody>
          <a:bodyPr/>
          <a:lstStyle/>
          <a:p>
            <a:r>
              <a:rPr lang="en-US" sz="1200" dirty="0"/>
              <a:t>This is where we made mistakes, as I was inputting screening decisions I caught that many screeners recommended Regional entities getting locality resolutions and that is not needed</a:t>
            </a:r>
          </a:p>
        </p:txBody>
      </p:sp>
      <p:sp>
        <p:nvSpPr>
          <p:cNvPr id="4" name="Slide Number Placeholder 3">
            <a:extLst>
              <a:ext uri="{FF2B5EF4-FFF2-40B4-BE49-F238E27FC236}">
                <a16:creationId xmlns:a16="http://schemas.microsoft.com/office/drawing/2014/main" id="{493D7348-A7FC-695A-696F-08A8D5B16C0C}"/>
              </a:ext>
            </a:extLst>
          </p:cNvPr>
          <p:cNvSpPr>
            <a:spLocks noGrp="1"/>
          </p:cNvSpPr>
          <p:nvPr>
            <p:ph type="sldNum" sz="quarter" idx="5"/>
          </p:nvPr>
        </p:nvSpPr>
        <p:spPr/>
        <p:txBody>
          <a:bodyPr/>
          <a:lstStyle/>
          <a:p>
            <a:fld id="{E40FCABD-8D79-4821-80C8-5BCA7FD315AB}" type="slidenum">
              <a:rPr lang="en-US" smtClean="0"/>
              <a:pPr/>
              <a:t>23</a:t>
            </a:fld>
            <a:endParaRPr lang="en-US"/>
          </a:p>
        </p:txBody>
      </p:sp>
    </p:spTree>
    <p:extLst>
      <p:ext uri="{BB962C8B-B14F-4D97-AF65-F5344CB8AC3E}">
        <p14:creationId xmlns:p14="http://schemas.microsoft.com/office/powerpoint/2010/main" val="4051748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B1D7C-2836-BBF2-F530-7033D864E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F2450-A852-6738-292E-F34BA3265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C29E3C-9D6B-7D6A-32D9-984FF2D1FF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ACFEF7-FF75-9618-AD65-250CB73A01E1}"/>
              </a:ext>
            </a:extLst>
          </p:cNvPr>
          <p:cNvSpPr>
            <a:spLocks noGrp="1"/>
          </p:cNvSpPr>
          <p:nvPr>
            <p:ph type="sldNum" sz="quarter" idx="5"/>
          </p:nvPr>
        </p:nvSpPr>
        <p:spPr/>
        <p:txBody>
          <a:bodyPr/>
          <a:lstStyle/>
          <a:p>
            <a:fld id="{E40FCABD-8D79-4821-80C8-5BCA7FD315AB}" type="slidenum">
              <a:rPr lang="en-US" smtClean="0"/>
              <a:pPr/>
              <a:t>24</a:t>
            </a:fld>
            <a:endParaRPr lang="en-US"/>
          </a:p>
        </p:txBody>
      </p:sp>
    </p:spTree>
    <p:extLst>
      <p:ext uri="{BB962C8B-B14F-4D97-AF65-F5344CB8AC3E}">
        <p14:creationId xmlns:p14="http://schemas.microsoft.com/office/powerpoint/2010/main" val="1971039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4E6C2-D5EF-A03B-B377-9BD7BCAEE2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C8CC3-9BAD-CD4C-9F31-70CC26E249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97CA4-B9D1-95C8-C0E1-C94045DB9F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F2DEE0-0D01-BD1B-2175-3EC815D727D6}"/>
              </a:ext>
            </a:extLst>
          </p:cNvPr>
          <p:cNvSpPr>
            <a:spLocks noGrp="1"/>
          </p:cNvSpPr>
          <p:nvPr>
            <p:ph type="sldNum" sz="quarter" idx="5"/>
          </p:nvPr>
        </p:nvSpPr>
        <p:spPr/>
        <p:txBody>
          <a:bodyPr/>
          <a:lstStyle/>
          <a:p>
            <a:fld id="{E40FCABD-8D79-4821-80C8-5BCA7FD315AB}" type="slidenum">
              <a:rPr lang="en-US" smtClean="0"/>
              <a:pPr/>
              <a:t>25</a:t>
            </a:fld>
            <a:endParaRPr lang="en-US"/>
          </a:p>
        </p:txBody>
      </p:sp>
    </p:spTree>
    <p:extLst>
      <p:ext uri="{BB962C8B-B14F-4D97-AF65-F5344CB8AC3E}">
        <p14:creationId xmlns:p14="http://schemas.microsoft.com/office/powerpoint/2010/main" val="1242361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3F916-CBCE-E0F7-2CBA-A8F2EB85AE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3F6B4-7A10-196A-AEFA-8004B49AA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118769-DB10-65C6-C137-9B09BEF20F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0D590F-E1D4-1907-F09E-0CF327F6898C}"/>
              </a:ext>
            </a:extLst>
          </p:cNvPr>
          <p:cNvSpPr>
            <a:spLocks noGrp="1"/>
          </p:cNvSpPr>
          <p:nvPr>
            <p:ph type="sldNum" sz="quarter" idx="5"/>
          </p:nvPr>
        </p:nvSpPr>
        <p:spPr/>
        <p:txBody>
          <a:bodyPr/>
          <a:lstStyle/>
          <a:p>
            <a:fld id="{E40FCABD-8D79-4821-80C8-5BCA7FD315AB}" type="slidenum">
              <a:rPr lang="en-US" smtClean="0"/>
              <a:pPr/>
              <a:t>26</a:t>
            </a:fld>
            <a:endParaRPr lang="en-US"/>
          </a:p>
        </p:txBody>
      </p:sp>
    </p:spTree>
    <p:extLst>
      <p:ext uri="{BB962C8B-B14F-4D97-AF65-F5344CB8AC3E}">
        <p14:creationId xmlns:p14="http://schemas.microsoft.com/office/powerpoint/2010/main" val="2585872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D9B54-4F1F-8C82-C7B5-425DBCECF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A607A-7930-2DF0-7C30-956A80C66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4C72AC-E793-17C9-FAE2-E5F10E37A6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663C54-FC77-4DC4-94D7-A5B08CEA9035}"/>
              </a:ext>
            </a:extLst>
          </p:cNvPr>
          <p:cNvSpPr>
            <a:spLocks noGrp="1"/>
          </p:cNvSpPr>
          <p:nvPr>
            <p:ph type="sldNum" sz="quarter" idx="5"/>
          </p:nvPr>
        </p:nvSpPr>
        <p:spPr/>
        <p:txBody>
          <a:bodyPr/>
          <a:lstStyle/>
          <a:p>
            <a:fld id="{E40FCABD-8D79-4821-80C8-5BCA7FD315AB}" type="slidenum">
              <a:rPr lang="en-US" smtClean="0"/>
              <a:pPr/>
              <a:t>27</a:t>
            </a:fld>
            <a:endParaRPr lang="en-US"/>
          </a:p>
        </p:txBody>
      </p:sp>
    </p:spTree>
    <p:extLst>
      <p:ext uri="{BB962C8B-B14F-4D97-AF65-F5344CB8AC3E}">
        <p14:creationId xmlns:p14="http://schemas.microsoft.com/office/powerpoint/2010/main" val="4196264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BF6BB-05FB-6EB4-AC17-5C841B613F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EB734-21AA-D745-9D86-EFA605E058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9FDD56-B84A-3D5B-1CC7-B9E8D038BB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DFAF05-632E-ECBC-DC10-AAF8A7A2A5EF}"/>
              </a:ext>
            </a:extLst>
          </p:cNvPr>
          <p:cNvSpPr>
            <a:spLocks noGrp="1"/>
          </p:cNvSpPr>
          <p:nvPr>
            <p:ph type="sldNum" sz="quarter" idx="5"/>
          </p:nvPr>
        </p:nvSpPr>
        <p:spPr/>
        <p:txBody>
          <a:bodyPr/>
          <a:lstStyle/>
          <a:p>
            <a:fld id="{E40FCABD-8D79-4821-80C8-5BCA7FD315AB}" type="slidenum">
              <a:rPr lang="en-US" smtClean="0"/>
              <a:pPr/>
              <a:t>28</a:t>
            </a:fld>
            <a:endParaRPr lang="en-US"/>
          </a:p>
        </p:txBody>
      </p:sp>
    </p:spTree>
    <p:extLst>
      <p:ext uri="{BB962C8B-B14F-4D97-AF65-F5344CB8AC3E}">
        <p14:creationId xmlns:p14="http://schemas.microsoft.com/office/powerpoint/2010/main" val="3842720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23B7B-0926-7EF8-0FC0-77FAD0C78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69887-FB77-30C6-E0B9-F6F269F8F0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694CC0-8469-FE5D-286B-F499452530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53A593-F1B2-C024-CAF1-0CCF8BB50E5D}"/>
              </a:ext>
            </a:extLst>
          </p:cNvPr>
          <p:cNvSpPr>
            <a:spLocks noGrp="1"/>
          </p:cNvSpPr>
          <p:nvPr>
            <p:ph type="sldNum" sz="quarter" idx="5"/>
          </p:nvPr>
        </p:nvSpPr>
        <p:spPr/>
        <p:txBody>
          <a:bodyPr/>
          <a:lstStyle/>
          <a:p>
            <a:fld id="{E40FCABD-8D79-4821-80C8-5BCA7FD315AB}" type="slidenum">
              <a:rPr lang="en-US" smtClean="0"/>
              <a:pPr/>
              <a:t>29</a:t>
            </a:fld>
            <a:endParaRPr lang="en-US"/>
          </a:p>
        </p:txBody>
      </p:sp>
    </p:spTree>
    <p:extLst>
      <p:ext uri="{BB962C8B-B14F-4D97-AF65-F5344CB8AC3E}">
        <p14:creationId xmlns:p14="http://schemas.microsoft.com/office/powerpoint/2010/main" val="1650221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0FCABD-8D79-4821-80C8-5BCA7FD315AB}" type="slidenum">
              <a:rPr lang="en-US" smtClean="0"/>
              <a:pPr/>
              <a:t>3</a:t>
            </a:fld>
            <a:endParaRPr lang="en-US"/>
          </a:p>
        </p:txBody>
      </p:sp>
    </p:spTree>
    <p:extLst>
      <p:ext uri="{BB962C8B-B14F-4D97-AF65-F5344CB8AC3E}">
        <p14:creationId xmlns:p14="http://schemas.microsoft.com/office/powerpoint/2010/main" val="2258751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71E52-121B-D4A6-6494-9B204645E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1C9B39-5F7B-6BB3-E771-E4C1567D1B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B0417C-C412-37E3-502C-A8103CA4E2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48FB34-A386-458A-98B5-0915B84F71E1}"/>
              </a:ext>
            </a:extLst>
          </p:cNvPr>
          <p:cNvSpPr>
            <a:spLocks noGrp="1"/>
          </p:cNvSpPr>
          <p:nvPr>
            <p:ph type="sldNum" sz="quarter" idx="5"/>
          </p:nvPr>
        </p:nvSpPr>
        <p:spPr/>
        <p:txBody>
          <a:bodyPr/>
          <a:lstStyle/>
          <a:p>
            <a:fld id="{E40FCABD-8D79-4821-80C8-5BCA7FD315AB}" type="slidenum">
              <a:rPr lang="en-US" smtClean="0"/>
              <a:pPr/>
              <a:t>30</a:t>
            </a:fld>
            <a:endParaRPr lang="en-US"/>
          </a:p>
        </p:txBody>
      </p:sp>
    </p:spTree>
    <p:extLst>
      <p:ext uri="{BB962C8B-B14F-4D97-AF65-F5344CB8AC3E}">
        <p14:creationId xmlns:p14="http://schemas.microsoft.com/office/powerpoint/2010/main" val="3592387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07F5A-C3F7-3517-2183-C01ED8B4F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B13AAB-5604-7C42-E5C3-FDFD1A526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1A43FC-E163-508B-27B7-DBBEFC6981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BC207A-C2D8-E3A6-A057-8D4B40F5CDC4}"/>
              </a:ext>
            </a:extLst>
          </p:cNvPr>
          <p:cNvSpPr>
            <a:spLocks noGrp="1"/>
          </p:cNvSpPr>
          <p:nvPr>
            <p:ph type="sldNum" sz="quarter" idx="5"/>
          </p:nvPr>
        </p:nvSpPr>
        <p:spPr/>
        <p:txBody>
          <a:bodyPr/>
          <a:lstStyle/>
          <a:p>
            <a:fld id="{E40FCABD-8D79-4821-80C8-5BCA7FD315AB}" type="slidenum">
              <a:rPr lang="en-US" smtClean="0"/>
              <a:pPr/>
              <a:t>31</a:t>
            </a:fld>
            <a:endParaRPr lang="en-US"/>
          </a:p>
        </p:txBody>
      </p:sp>
    </p:spTree>
    <p:extLst>
      <p:ext uri="{BB962C8B-B14F-4D97-AF65-F5344CB8AC3E}">
        <p14:creationId xmlns:p14="http://schemas.microsoft.com/office/powerpoint/2010/main" val="2994765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5F6BC-FE29-3BA0-BBDA-544B84582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C780CE-1289-54B1-C916-07DE6E447A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601E5E-0EE4-B513-8B13-75D6E5C665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346CB4-9C4A-6411-2747-26A5760183AC}"/>
              </a:ext>
            </a:extLst>
          </p:cNvPr>
          <p:cNvSpPr>
            <a:spLocks noGrp="1"/>
          </p:cNvSpPr>
          <p:nvPr>
            <p:ph type="sldNum" sz="quarter" idx="5"/>
          </p:nvPr>
        </p:nvSpPr>
        <p:spPr/>
        <p:txBody>
          <a:bodyPr/>
          <a:lstStyle/>
          <a:p>
            <a:fld id="{E40FCABD-8D79-4821-80C8-5BCA7FD315AB}" type="slidenum">
              <a:rPr lang="en-US" smtClean="0"/>
              <a:pPr/>
              <a:t>32</a:t>
            </a:fld>
            <a:endParaRPr lang="en-US"/>
          </a:p>
        </p:txBody>
      </p:sp>
    </p:spTree>
    <p:extLst>
      <p:ext uri="{BB962C8B-B14F-4D97-AF65-F5344CB8AC3E}">
        <p14:creationId xmlns:p14="http://schemas.microsoft.com/office/powerpoint/2010/main" val="2468137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FB253-C6B7-84AD-6FCA-78D0A46C8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A0E82-12C5-0E46-DA99-655192D77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A2596-3D10-C636-915A-7FD31EFD7C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9D4A9F-482B-EC4F-6DE1-5FA98B695778}"/>
              </a:ext>
            </a:extLst>
          </p:cNvPr>
          <p:cNvSpPr>
            <a:spLocks noGrp="1"/>
          </p:cNvSpPr>
          <p:nvPr>
            <p:ph type="sldNum" sz="quarter" idx="5"/>
          </p:nvPr>
        </p:nvSpPr>
        <p:spPr/>
        <p:txBody>
          <a:bodyPr/>
          <a:lstStyle/>
          <a:p>
            <a:fld id="{E40FCABD-8D79-4821-80C8-5BCA7FD315AB}" type="slidenum">
              <a:rPr lang="en-US" smtClean="0"/>
              <a:pPr/>
              <a:t>33</a:t>
            </a:fld>
            <a:endParaRPr lang="en-US"/>
          </a:p>
        </p:txBody>
      </p:sp>
    </p:spTree>
    <p:extLst>
      <p:ext uri="{BB962C8B-B14F-4D97-AF65-F5344CB8AC3E}">
        <p14:creationId xmlns:p14="http://schemas.microsoft.com/office/powerpoint/2010/main" val="3650311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DC99F-3BAF-7F75-4F76-66664C1F3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E4EF42-75AC-735C-DE24-3D3444B487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F12BD-096C-5341-3105-582965D240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19FE9C-0447-A3D0-03E4-F600C9091D51}"/>
              </a:ext>
            </a:extLst>
          </p:cNvPr>
          <p:cNvSpPr>
            <a:spLocks noGrp="1"/>
          </p:cNvSpPr>
          <p:nvPr>
            <p:ph type="sldNum" sz="quarter" idx="5"/>
          </p:nvPr>
        </p:nvSpPr>
        <p:spPr/>
        <p:txBody>
          <a:bodyPr/>
          <a:lstStyle/>
          <a:p>
            <a:fld id="{E40FCABD-8D79-4821-80C8-5BCA7FD315AB}" type="slidenum">
              <a:rPr lang="en-US" smtClean="0"/>
              <a:pPr/>
              <a:t>34</a:t>
            </a:fld>
            <a:endParaRPr lang="en-US"/>
          </a:p>
        </p:txBody>
      </p:sp>
    </p:spTree>
    <p:extLst>
      <p:ext uri="{BB962C8B-B14F-4D97-AF65-F5344CB8AC3E}">
        <p14:creationId xmlns:p14="http://schemas.microsoft.com/office/powerpoint/2010/main" val="2749916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0A978-9126-48A3-47D1-BE30EF406B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94C321-B64C-0D60-A73B-4779845B1A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E9444B-18D3-D38D-4503-EFDEC855DF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A331F3-03CD-D758-EC58-CA825D805FAD}"/>
              </a:ext>
            </a:extLst>
          </p:cNvPr>
          <p:cNvSpPr>
            <a:spLocks noGrp="1"/>
          </p:cNvSpPr>
          <p:nvPr>
            <p:ph type="sldNum" sz="quarter" idx="5"/>
          </p:nvPr>
        </p:nvSpPr>
        <p:spPr/>
        <p:txBody>
          <a:bodyPr/>
          <a:lstStyle/>
          <a:p>
            <a:fld id="{E40FCABD-8D79-4821-80C8-5BCA7FD315AB}" type="slidenum">
              <a:rPr lang="en-US" smtClean="0"/>
              <a:pPr/>
              <a:t>35</a:t>
            </a:fld>
            <a:endParaRPr lang="en-US"/>
          </a:p>
        </p:txBody>
      </p:sp>
    </p:spTree>
    <p:extLst>
      <p:ext uri="{BB962C8B-B14F-4D97-AF65-F5344CB8AC3E}">
        <p14:creationId xmlns:p14="http://schemas.microsoft.com/office/powerpoint/2010/main" val="6535974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029F1-679C-ABD0-B0BC-5D663C2C3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50181-2646-41AF-E0C8-41E5464E6B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94A46-3886-1B28-06FC-6F35F23008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51EA7D-FFE1-FCED-9DFA-A8FF77A8DD42}"/>
              </a:ext>
            </a:extLst>
          </p:cNvPr>
          <p:cNvSpPr>
            <a:spLocks noGrp="1"/>
          </p:cNvSpPr>
          <p:nvPr>
            <p:ph type="sldNum" sz="quarter" idx="5"/>
          </p:nvPr>
        </p:nvSpPr>
        <p:spPr/>
        <p:txBody>
          <a:bodyPr/>
          <a:lstStyle/>
          <a:p>
            <a:fld id="{E40FCABD-8D79-4821-80C8-5BCA7FD315AB}" type="slidenum">
              <a:rPr lang="en-US" smtClean="0"/>
              <a:pPr/>
              <a:t>36</a:t>
            </a:fld>
            <a:endParaRPr lang="en-US"/>
          </a:p>
        </p:txBody>
      </p:sp>
    </p:spTree>
    <p:extLst>
      <p:ext uri="{BB962C8B-B14F-4D97-AF65-F5344CB8AC3E}">
        <p14:creationId xmlns:p14="http://schemas.microsoft.com/office/powerpoint/2010/main" val="8899463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C3349-B321-44D4-ADA5-5400B645C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71C54-823E-3B7C-B5A8-66354D89AA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D6078-D86D-AC9E-7070-B780A2ACA1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815827-AFC0-9274-5EC2-4F72D14B02FC}"/>
              </a:ext>
            </a:extLst>
          </p:cNvPr>
          <p:cNvSpPr>
            <a:spLocks noGrp="1"/>
          </p:cNvSpPr>
          <p:nvPr>
            <p:ph type="sldNum" sz="quarter" idx="5"/>
          </p:nvPr>
        </p:nvSpPr>
        <p:spPr/>
        <p:txBody>
          <a:bodyPr/>
          <a:lstStyle/>
          <a:p>
            <a:fld id="{E40FCABD-8D79-4821-80C8-5BCA7FD315AB}" type="slidenum">
              <a:rPr lang="en-US" smtClean="0"/>
              <a:pPr/>
              <a:t>37</a:t>
            </a:fld>
            <a:endParaRPr lang="en-US"/>
          </a:p>
        </p:txBody>
      </p:sp>
    </p:spTree>
    <p:extLst>
      <p:ext uri="{BB962C8B-B14F-4D97-AF65-F5344CB8AC3E}">
        <p14:creationId xmlns:p14="http://schemas.microsoft.com/office/powerpoint/2010/main" val="3318806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B0C9A-2C82-524B-ECB5-A67D3C9B41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563AC8-0950-7F97-7C04-4971984A7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5414DB-0F71-736A-557B-852E711B8C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A072B7-5BA5-8B5E-5EAE-E4F6B5B5435B}"/>
              </a:ext>
            </a:extLst>
          </p:cNvPr>
          <p:cNvSpPr>
            <a:spLocks noGrp="1"/>
          </p:cNvSpPr>
          <p:nvPr>
            <p:ph type="sldNum" sz="quarter" idx="5"/>
          </p:nvPr>
        </p:nvSpPr>
        <p:spPr/>
        <p:txBody>
          <a:bodyPr/>
          <a:lstStyle/>
          <a:p>
            <a:fld id="{E40FCABD-8D79-4821-80C8-5BCA7FD315AB}" type="slidenum">
              <a:rPr lang="en-US" smtClean="0"/>
              <a:pPr/>
              <a:t>38</a:t>
            </a:fld>
            <a:endParaRPr lang="en-US"/>
          </a:p>
        </p:txBody>
      </p:sp>
    </p:spTree>
    <p:extLst>
      <p:ext uri="{BB962C8B-B14F-4D97-AF65-F5344CB8AC3E}">
        <p14:creationId xmlns:p14="http://schemas.microsoft.com/office/powerpoint/2010/main" val="16532407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AD5F3-0B45-FED5-A388-5130361045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1A68D2-F031-C9B1-2EE0-032B49C25E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634521-4B3D-1329-0542-BE89897188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D67FBC-12C1-239E-641E-EE80AC96974D}"/>
              </a:ext>
            </a:extLst>
          </p:cNvPr>
          <p:cNvSpPr>
            <a:spLocks noGrp="1"/>
          </p:cNvSpPr>
          <p:nvPr>
            <p:ph type="sldNum" sz="quarter" idx="5"/>
          </p:nvPr>
        </p:nvSpPr>
        <p:spPr/>
        <p:txBody>
          <a:bodyPr/>
          <a:lstStyle/>
          <a:p>
            <a:fld id="{E40FCABD-8D79-4821-80C8-5BCA7FD315AB}" type="slidenum">
              <a:rPr lang="en-US" smtClean="0"/>
              <a:pPr/>
              <a:t>39</a:t>
            </a:fld>
            <a:endParaRPr lang="en-US"/>
          </a:p>
        </p:txBody>
      </p:sp>
    </p:spTree>
    <p:extLst>
      <p:ext uri="{BB962C8B-B14F-4D97-AF65-F5344CB8AC3E}">
        <p14:creationId xmlns:p14="http://schemas.microsoft.com/office/powerpoint/2010/main" val="1536801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41F1E-5E93-1B98-D029-C206BC408E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AE268-FFA0-FFAF-688D-14F4B74669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0F1B4D-58C5-2A2B-9AAA-B6AAA2B36446}"/>
              </a:ext>
            </a:extLst>
          </p:cNvPr>
          <p:cNvSpPr>
            <a:spLocks noGrp="1"/>
          </p:cNvSpPr>
          <p:nvPr>
            <p:ph type="body" idx="1"/>
          </p:nvPr>
        </p:nvSpPr>
        <p:spPr/>
        <p:txBody>
          <a:bodyPr/>
          <a:lstStyle/>
          <a:p>
            <a:pPr marL="177571" marR="0" lvl="0" indent="-177571"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dirty="0"/>
              <a:t>I highly encourage you to review the CTB materials, especially watching the videos, which gives insight to what the Board is thinking for the future, but in summary, here are the changes implemented:</a:t>
            </a:r>
          </a:p>
          <a:p>
            <a:pPr marL="177571" indent="-177571">
              <a:buFont typeface="Arial" panose="020B0604020202020204" pitchFamily="34" charset="0"/>
              <a:buChar char="•"/>
            </a:pPr>
            <a:endParaRPr lang="en-US" sz="1100" dirty="0"/>
          </a:p>
          <a:p>
            <a:pPr marL="177571" indent="-177571">
              <a:buFont typeface="Arial" panose="020B0604020202020204" pitchFamily="34" charset="0"/>
              <a:buChar char="•"/>
            </a:pPr>
            <a:r>
              <a:rPr lang="en-US" sz="1100" dirty="0"/>
              <a:t>On top of an active round this year, we had a Governor change; even if the same party stays in office, there will be new goals for each Administration that they campaigned on, and need to deliver on</a:t>
            </a:r>
          </a:p>
          <a:p>
            <a:pPr marL="177571" indent="-177571">
              <a:buFont typeface="Arial" panose="020B0604020202020204" pitchFamily="34" charset="0"/>
              <a:buChar char="•"/>
            </a:pPr>
            <a:endParaRPr lang="en-US" sz="1100" dirty="0"/>
          </a:p>
          <a:p>
            <a:pPr marL="177571" indent="-177571" defTabSz="947044">
              <a:buFont typeface="Arial" panose="020B0604020202020204" pitchFamily="34" charset="0"/>
              <a:buChar char="•"/>
            </a:pPr>
            <a:r>
              <a:rPr lang="en-US" sz="1100" dirty="0"/>
              <a:t>SMART SCALE Policy helps to steer programming of major transportation funds, and is a reflection of what the Administration wants to accomplish</a:t>
            </a:r>
          </a:p>
          <a:p>
            <a:pPr marL="177571" indent="-177571" defTabSz="947044">
              <a:buFont typeface="Arial" panose="020B0604020202020204" pitchFamily="34" charset="0"/>
              <a:buChar char="•"/>
            </a:pPr>
            <a:endParaRPr lang="en-US" sz="1100" dirty="0"/>
          </a:p>
          <a:p>
            <a:pPr marL="177571" indent="-177571" defTabSz="947044">
              <a:buFont typeface="Arial" panose="020B0604020202020204" pitchFamily="34" charset="0"/>
              <a:buChar char="•"/>
            </a:pPr>
            <a:r>
              <a:rPr lang="en-US" sz="1100" dirty="0"/>
              <a:t>Luckily at the helm we have the brainchild/the godfather/the wizard - Sect Nick Donohue (previous deputy for two governors), so hitting the ground running was easy to do for this Administration</a:t>
            </a:r>
          </a:p>
          <a:p>
            <a:pPr marL="651093" lvl="1" indent="-177571" defTabSz="947044">
              <a:buFont typeface="Arial" panose="020B0604020202020204" pitchFamily="34" charset="0"/>
              <a:buChar char="•"/>
            </a:pPr>
            <a:r>
              <a:rPr lang="en-US" sz="1100" dirty="0"/>
              <a:t>It might feel like whiplash for everyone else, when policy is in flux, but within a matter of two months, a revised policy in place for Round 7, so we can quickly move forward</a:t>
            </a:r>
          </a:p>
          <a:p>
            <a:pPr marL="651093" lvl="1" indent="-177571" defTabSz="947044">
              <a:buFont typeface="Arial" panose="020B0604020202020204" pitchFamily="34" charset="0"/>
              <a:buChar char="•"/>
            </a:pPr>
            <a:endParaRPr lang="en-US" sz="1100" dirty="0"/>
          </a:p>
        </p:txBody>
      </p:sp>
      <p:sp>
        <p:nvSpPr>
          <p:cNvPr id="4" name="Slide Number Placeholder 3">
            <a:extLst>
              <a:ext uri="{FF2B5EF4-FFF2-40B4-BE49-F238E27FC236}">
                <a16:creationId xmlns:a16="http://schemas.microsoft.com/office/drawing/2014/main" id="{71B84B20-79FA-5F91-75D8-1EA7267195B9}"/>
              </a:ext>
            </a:extLst>
          </p:cNvPr>
          <p:cNvSpPr>
            <a:spLocks noGrp="1"/>
          </p:cNvSpPr>
          <p:nvPr>
            <p:ph type="sldNum" sz="quarter" idx="5"/>
          </p:nvPr>
        </p:nvSpPr>
        <p:spPr/>
        <p:txBody>
          <a:bodyPr/>
          <a:lstStyle/>
          <a:p>
            <a:fld id="{E40FCABD-8D79-4821-80C8-5BCA7FD315AB}" type="slidenum">
              <a:rPr lang="en-US" smtClean="0"/>
              <a:pPr/>
              <a:t>4</a:t>
            </a:fld>
            <a:endParaRPr lang="en-US" dirty="0"/>
          </a:p>
        </p:txBody>
      </p:sp>
    </p:spTree>
    <p:extLst>
      <p:ext uri="{BB962C8B-B14F-4D97-AF65-F5344CB8AC3E}">
        <p14:creationId xmlns:p14="http://schemas.microsoft.com/office/powerpoint/2010/main" val="38269934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AECDD-FE0F-326F-EBC7-6089487A6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D1D3F-C5B1-73D7-D896-4AD56A20E6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622EC4-0435-2FDE-E8DD-E24E3E75DF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CD1B69-FDB3-1D0B-4828-98FDA3CF49C6}"/>
              </a:ext>
            </a:extLst>
          </p:cNvPr>
          <p:cNvSpPr>
            <a:spLocks noGrp="1"/>
          </p:cNvSpPr>
          <p:nvPr>
            <p:ph type="sldNum" sz="quarter" idx="5"/>
          </p:nvPr>
        </p:nvSpPr>
        <p:spPr/>
        <p:txBody>
          <a:bodyPr/>
          <a:lstStyle/>
          <a:p>
            <a:fld id="{E40FCABD-8D79-4821-80C8-5BCA7FD315AB}" type="slidenum">
              <a:rPr lang="en-US" smtClean="0"/>
              <a:pPr/>
              <a:t>40</a:t>
            </a:fld>
            <a:endParaRPr lang="en-US"/>
          </a:p>
        </p:txBody>
      </p:sp>
    </p:spTree>
    <p:extLst>
      <p:ext uri="{BB962C8B-B14F-4D97-AF65-F5344CB8AC3E}">
        <p14:creationId xmlns:p14="http://schemas.microsoft.com/office/powerpoint/2010/main" val="37807677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D9C25-BC16-27DA-AE56-7AA781073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DFEFD3-D729-FCD9-CCD0-50AC1CF6DA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01F8FC-7770-B5F4-08DE-E801530CB2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38A859-B1FB-0A0A-4B06-C804EDB0757D}"/>
              </a:ext>
            </a:extLst>
          </p:cNvPr>
          <p:cNvSpPr>
            <a:spLocks noGrp="1"/>
          </p:cNvSpPr>
          <p:nvPr>
            <p:ph type="sldNum" sz="quarter" idx="5"/>
          </p:nvPr>
        </p:nvSpPr>
        <p:spPr/>
        <p:txBody>
          <a:bodyPr/>
          <a:lstStyle/>
          <a:p>
            <a:fld id="{E40FCABD-8D79-4821-80C8-5BCA7FD315AB}" type="slidenum">
              <a:rPr lang="en-US" smtClean="0"/>
              <a:pPr/>
              <a:t>41</a:t>
            </a:fld>
            <a:endParaRPr lang="en-US"/>
          </a:p>
        </p:txBody>
      </p:sp>
    </p:spTree>
    <p:extLst>
      <p:ext uri="{BB962C8B-B14F-4D97-AF65-F5344CB8AC3E}">
        <p14:creationId xmlns:p14="http://schemas.microsoft.com/office/powerpoint/2010/main" val="25843782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9CC2B-7162-B873-DC29-D34FD96F99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600590-B054-1B3C-0770-50790FBD5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369875-8256-4503-D161-ACC7F63AA2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362607-AEFB-DC66-4881-38A766A6A8E5}"/>
              </a:ext>
            </a:extLst>
          </p:cNvPr>
          <p:cNvSpPr>
            <a:spLocks noGrp="1"/>
          </p:cNvSpPr>
          <p:nvPr>
            <p:ph type="sldNum" sz="quarter" idx="5"/>
          </p:nvPr>
        </p:nvSpPr>
        <p:spPr/>
        <p:txBody>
          <a:bodyPr/>
          <a:lstStyle/>
          <a:p>
            <a:fld id="{E40FCABD-8D79-4821-80C8-5BCA7FD315AB}" type="slidenum">
              <a:rPr lang="en-US" smtClean="0"/>
              <a:pPr/>
              <a:t>42</a:t>
            </a:fld>
            <a:endParaRPr lang="en-US"/>
          </a:p>
        </p:txBody>
      </p:sp>
    </p:spTree>
    <p:extLst>
      <p:ext uri="{BB962C8B-B14F-4D97-AF65-F5344CB8AC3E}">
        <p14:creationId xmlns:p14="http://schemas.microsoft.com/office/powerpoint/2010/main" val="1643235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6A268-DC63-14E1-E0FA-D9E43BA5C7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C33FF-562E-8C64-99A9-8CB5E9C64A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0CE6F3-EB09-0C20-C4E9-F1D55BEB5A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FF7A10-74EC-5131-6AB7-13CCD7921583}"/>
              </a:ext>
            </a:extLst>
          </p:cNvPr>
          <p:cNvSpPr>
            <a:spLocks noGrp="1"/>
          </p:cNvSpPr>
          <p:nvPr>
            <p:ph type="sldNum" sz="quarter" idx="5"/>
          </p:nvPr>
        </p:nvSpPr>
        <p:spPr/>
        <p:txBody>
          <a:bodyPr/>
          <a:lstStyle/>
          <a:p>
            <a:fld id="{E40FCABD-8D79-4821-80C8-5BCA7FD315AB}" type="slidenum">
              <a:rPr lang="en-US" smtClean="0"/>
              <a:pPr/>
              <a:t>43</a:t>
            </a:fld>
            <a:endParaRPr lang="en-US"/>
          </a:p>
        </p:txBody>
      </p:sp>
    </p:spTree>
    <p:extLst>
      <p:ext uri="{BB962C8B-B14F-4D97-AF65-F5344CB8AC3E}">
        <p14:creationId xmlns:p14="http://schemas.microsoft.com/office/powerpoint/2010/main" val="1045779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7A273-6A12-D976-A474-2715A2C0C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4CDBA-C5AD-A533-EBE8-ECC35E1458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98D49B-3C61-8B98-97FA-77D55ED34F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BE0AA7-001A-7122-F089-61FA40A33B98}"/>
              </a:ext>
            </a:extLst>
          </p:cNvPr>
          <p:cNvSpPr>
            <a:spLocks noGrp="1"/>
          </p:cNvSpPr>
          <p:nvPr>
            <p:ph type="sldNum" sz="quarter" idx="5"/>
          </p:nvPr>
        </p:nvSpPr>
        <p:spPr/>
        <p:txBody>
          <a:bodyPr/>
          <a:lstStyle/>
          <a:p>
            <a:fld id="{E40FCABD-8D79-4821-80C8-5BCA7FD315AB}" type="slidenum">
              <a:rPr lang="en-US" smtClean="0"/>
              <a:pPr/>
              <a:t>44</a:t>
            </a:fld>
            <a:endParaRPr lang="en-US"/>
          </a:p>
        </p:txBody>
      </p:sp>
    </p:spTree>
    <p:extLst>
      <p:ext uri="{BB962C8B-B14F-4D97-AF65-F5344CB8AC3E}">
        <p14:creationId xmlns:p14="http://schemas.microsoft.com/office/powerpoint/2010/main" val="3324511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1E04B-FB16-13EA-6721-F62B44C75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328AF-0B41-4133-0981-697DEB8AC1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B4C70E-37C0-3ABE-8E43-7BCCC06FC9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86C563-E088-94A9-86F4-2550CA0174BD}"/>
              </a:ext>
            </a:extLst>
          </p:cNvPr>
          <p:cNvSpPr>
            <a:spLocks noGrp="1"/>
          </p:cNvSpPr>
          <p:nvPr>
            <p:ph type="sldNum" sz="quarter" idx="5"/>
          </p:nvPr>
        </p:nvSpPr>
        <p:spPr/>
        <p:txBody>
          <a:bodyPr/>
          <a:lstStyle/>
          <a:p>
            <a:fld id="{E40FCABD-8D79-4821-80C8-5BCA7FD315AB}" type="slidenum">
              <a:rPr lang="en-US" smtClean="0"/>
              <a:pPr/>
              <a:t>45</a:t>
            </a:fld>
            <a:endParaRPr lang="en-US"/>
          </a:p>
        </p:txBody>
      </p:sp>
    </p:spTree>
    <p:extLst>
      <p:ext uri="{BB962C8B-B14F-4D97-AF65-F5344CB8AC3E}">
        <p14:creationId xmlns:p14="http://schemas.microsoft.com/office/powerpoint/2010/main" val="37506041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B18B4-0882-F65E-FB5D-B1B12860F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DC3C5A-FD84-6413-CCCF-6F729D95EE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7AED2-479B-684B-5990-5004A93297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5CCD11-B8E3-9A26-D54A-5F06E9A1C537}"/>
              </a:ext>
            </a:extLst>
          </p:cNvPr>
          <p:cNvSpPr>
            <a:spLocks noGrp="1"/>
          </p:cNvSpPr>
          <p:nvPr>
            <p:ph type="sldNum" sz="quarter" idx="5"/>
          </p:nvPr>
        </p:nvSpPr>
        <p:spPr/>
        <p:txBody>
          <a:bodyPr/>
          <a:lstStyle/>
          <a:p>
            <a:fld id="{E40FCABD-8D79-4821-80C8-5BCA7FD315AB}" type="slidenum">
              <a:rPr lang="en-US" smtClean="0"/>
              <a:pPr/>
              <a:t>46</a:t>
            </a:fld>
            <a:endParaRPr lang="en-US"/>
          </a:p>
        </p:txBody>
      </p:sp>
    </p:spTree>
    <p:extLst>
      <p:ext uri="{BB962C8B-B14F-4D97-AF65-F5344CB8AC3E}">
        <p14:creationId xmlns:p14="http://schemas.microsoft.com/office/powerpoint/2010/main" val="31384258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5973A-3F8A-7576-6C98-33D055A13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23D35-D536-720A-3F26-03C720DE47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C8442-677E-7BB3-07DC-52AC3E8715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3835A3-005E-6584-7AC8-B7225BBE55BD}"/>
              </a:ext>
            </a:extLst>
          </p:cNvPr>
          <p:cNvSpPr>
            <a:spLocks noGrp="1"/>
          </p:cNvSpPr>
          <p:nvPr>
            <p:ph type="sldNum" sz="quarter" idx="5"/>
          </p:nvPr>
        </p:nvSpPr>
        <p:spPr/>
        <p:txBody>
          <a:bodyPr/>
          <a:lstStyle/>
          <a:p>
            <a:fld id="{E40FCABD-8D79-4821-80C8-5BCA7FD315AB}" type="slidenum">
              <a:rPr lang="en-US" smtClean="0"/>
              <a:pPr/>
              <a:t>47</a:t>
            </a:fld>
            <a:endParaRPr lang="en-US"/>
          </a:p>
        </p:txBody>
      </p:sp>
    </p:spTree>
    <p:extLst>
      <p:ext uri="{BB962C8B-B14F-4D97-AF65-F5344CB8AC3E}">
        <p14:creationId xmlns:p14="http://schemas.microsoft.com/office/powerpoint/2010/main" val="13219083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6853F-63B5-240E-F92F-C2F2D24D6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D1B292-E70B-CBC7-4E17-720FFB613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9291C3-F91B-EBD4-9E29-E79C89ACEA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0A0964-9302-C49A-ABF3-01B0A9460E97}"/>
              </a:ext>
            </a:extLst>
          </p:cNvPr>
          <p:cNvSpPr>
            <a:spLocks noGrp="1"/>
          </p:cNvSpPr>
          <p:nvPr>
            <p:ph type="sldNum" sz="quarter" idx="5"/>
          </p:nvPr>
        </p:nvSpPr>
        <p:spPr/>
        <p:txBody>
          <a:bodyPr/>
          <a:lstStyle/>
          <a:p>
            <a:fld id="{E40FCABD-8D79-4821-80C8-5BCA7FD315AB}" type="slidenum">
              <a:rPr lang="en-US" smtClean="0"/>
              <a:pPr/>
              <a:t>48</a:t>
            </a:fld>
            <a:endParaRPr lang="en-US"/>
          </a:p>
        </p:txBody>
      </p:sp>
    </p:spTree>
    <p:extLst>
      <p:ext uri="{BB962C8B-B14F-4D97-AF65-F5344CB8AC3E}">
        <p14:creationId xmlns:p14="http://schemas.microsoft.com/office/powerpoint/2010/main" val="4015831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F009C-6125-5E62-D826-D07BE79FF7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B7ED0-6CFC-65A5-744E-E3F45CD69D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3E1220-54DD-431A-CCFE-1AD68F233B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98F7A6-484D-BD61-86C5-C017B1297B04}"/>
              </a:ext>
            </a:extLst>
          </p:cNvPr>
          <p:cNvSpPr>
            <a:spLocks noGrp="1"/>
          </p:cNvSpPr>
          <p:nvPr>
            <p:ph type="sldNum" sz="quarter" idx="5"/>
          </p:nvPr>
        </p:nvSpPr>
        <p:spPr/>
        <p:txBody>
          <a:bodyPr/>
          <a:lstStyle/>
          <a:p>
            <a:fld id="{E40FCABD-8D79-4821-80C8-5BCA7FD315AB}" type="slidenum">
              <a:rPr lang="en-US" smtClean="0"/>
              <a:pPr/>
              <a:t>49</a:t>
            </a:fld>
            <a:endParaRPr lang="en-US"/>
          </a:p>
        </p:txBody>
      </p:sp>
    </p:spTree>
    <p:extLst>
      <p:ext uri="{BB962C8B-B14F-4D97-AF65-F5344CB8AC3E}">
        <p14:creationId xmlns:p14="http://schemas.microsoft.com/office/powerpoint/2010/main" val="3743538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6761" indent="-236761" defTabSz="947044">
              <a:buFont typeface="+mj-lt"/>
              <a:buAutoNum type="arabicPeriod"/>
            </a:pPr>
            <a:r>
              <a:rPr lang="en-US" sz="1200" dirty="0">
                <a:latin typeface="Aptos Display" panose="020B0004020202020204" pitchFamily="34" charset="0"/>
              </a:rPr>
              <a:t>Reach out to your POC if you think you have a special situation - Restricting or allowing a non-conventional movement</a:t>
            </a:r>
          </a:p>
          <a:p>
            <a:pPr marL="457200" lvl="1" indent="-457200">
              <a:spcBef>
                <a:spcPts val="300"/>
              </a:spcBef>
              <a:spcAft>
                <a:spcPts val="300"/>
              </a:spcAft>
              <a:buFont typeface="+mj-lt"/>
              <a:buAutoNum type="arabicPeriod"/>
            </a:pPr>
            <a:r>
              <a:rPr lang="en-US" sz="1200" dirty="0">
                <a:solidFill>
                  <a:schemeClr val="accent4"/>
                </a:solidFill>
                <a:latin typeface="Aptos Display" panose="020B0004020202020204" pitchFamily="34" charset="0"/>
                <a:cs typeface="+mn-cs"/>
              </a:rPr>
              <a:t>Technical Guide revisions were published 4/30/26</a:t>
            </a:r>
          </a:p>
          <a:p>
            <a:pPr marL="457200" lvl="1" indent="-457200">
              <a:spcBef>
                <a:spcPts val="300"/>
              </a:spcBef>
              <a:spcAft>
                <a:spcPts val="300"/>
              </a:spcAft>
              <a:buFont typeface="+mj-lt"/>
              <a:buAutoNum type="arabicPeriod"/>
            </a:pPr>
            <a:r>
              <a:rPr lang="en-US" sz="1200" dirty="0">
                <a:solidFill>
                  <a:schemeClr val="accent4"/>
                </a:solidFill>
                <a:latin typeface="Aptos Display" panose="020B0004020202020204" pitchFamily="34" charset="0"/>
                <a:cs typeface="+mn-cs"/>
              </a:rPr>
              <a:t>Request/Approval Form for HPP Preferred Alternative Eligibility</a:t>
            </a:r>
          </a:p>
          <a:p>
            <a:pPr marL="0" indent="0" defTabSz="947044">
              <a:buFont typeface="+mj-lt"/>
              <a:buNone/>
            </a:pPr>
            <a:endParaRPr lang="en-US" dirty="0">
              <a:latin typeface="Aptos Display" panose="020B0004020202020204" pitchFamily="34" charset="0"/>
            </a:endParaRPr>
          </a:p>
          <a:p>
            <a:pPr marL="236761" indent="-236761" defTabSz="947044">
              <a:buFont typeface="+mj-lt"/>
              <a:buAutoNum type="arabicPeriod"/>
            </a:pPr>
            <a:endParaRPr lang="en-US" dirty="0">
              <a:latin typeface="Aptos Display" panose="020B0004020202020204" pitchFamily="34" charset="0"/>
            </a:endParaRPr>
          </a:p>
          <a:p>
            <a:pPr marL="236761" indent="-236761" defTabSz="947044">
              <a:buFont typeface="+mj-lt"/>
              <a:buAutoNum type="arabicPeriod"/>
            </a:pPr>
            <a:endParaRPr lang="en-US" dirty="0">
              <a:latin typeface="Aptos Display"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40FCABD-8D79-4821-80C8-5BCA7FD315AB}" type="slidenum">
              <a:rPr lang="en-US" smtClean="0"/>
              <a:pPr/>
              <a:t>5</a:t>
            </a:fld>
            <a:endParaRPr lang="en-US" dirty="0"/>
          </a:p>
        </p:txBody>
      </p:sp>
    </p:spTree>
    <p:extLst>
      <p:ext uri="{BB962C8B-B14F-4D97-AF65-F5344CB8AC3E}">
        <p14:creationId xmlns:p14="http://schemas.microsoft.com/office/powerpoint/2010/main" val="30269808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6129C-347D-5889-B894-AD6FAEAC33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58DA3-D31A-F6BD-ECF2-3CF9EB0D8B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9E23C-7AB9-7E7F-3191-29F775BF0D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03A8EB-C7F5-11DE-26EF-961E41979B24}"/>
              </a:ext>
            </a:extLst>
          </p:cNvPr>
          <p:cNvSpPr>
            <a:spLocks noGrp="1"/>
          </p:cNvSpPr>
          <p:nvPr>
            <p:ph type="sldNum" sz="quarter" idx="5"/>
          </p:nvPr>
        </p:nvSpPr>
        <p:spPr/>
        <p:txBody>
          <a:bodyPr/>
          <a:lstStyle/>
          <a:p>
            <a:fld id="{E40FCABD-8D79-4821-80C8-5BCA7FD315AB}" type="slidenum">
              <a:rPr lang="en-US" smtClean="0"/>
              <a:pPr/>
              <a:t>50</a:t>
            </a:fld>
            <a:endParaRPr lang="en-US"/>
          </a:p>
        </p:txBody>
      </p:sp>
    </p:spTree>
    <p:extLst>
      <p:ext uri="{BB962C8B-B14F-4D97-AF65-F5344CB8AC3E}">
        <p14:creationId xmlns:p14="http://schemas.microsoft.com/office/powerpoint/2010/main" val="39908038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250CE-DE59-5905-27DF-7544DCDD2C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C125F-E772-78BC-8F85-60FA35FE4F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25F9A5-6E21-316D-7FB4-78A5EB2BF1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7123EB-6382-FD01-8AFF-6B4A03DD4C92}"/>
              </a:ext>
            </a:extLst>
          </p:cNvPr>
          <p:cNvSpPr>
            <a:spLocks noGrp="1"/>
          </p:cNvSpPr>
          <p:nvPr>
            <p:ph type="sldNum" sz="quarter" idx="5"/>
          </p:nvPr>
        </p:nvSpPr>
        <p:spPr/>
        <p:txBody>
          <a:bodyPr/>
          <a:lstStyle/>
          <a:p>
            <a:fld id="{E40FCABD-8D79-4821-80C8-5BCA7FD315AB}" type="slidenum">
              <a:rPr lang="en-US" smtClean="0"/>
              <a:pPr/>
              <a:t>51</a:t>
            </a:fld>
            <a:endParaRPr lang="en-US"/>
          </a:p>
        </p:txBody>
      </p:sp>
    </p:spTree>
    <p:extLst>
      <p:ext uri="{BB962C8B-B14F-4D97-AF65-F5344CB8AC3E}">
        <p14:creationId xmlns:p14="http://schemas.microsoft.com/office/powerpoint/2010/main" val="6219578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0FCABD-8D79-4821-80C8-5BCA7FD315AB}"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23983419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A32C0-77E6-4208-96CF-3E84B5A0E612}" type="slidenum">
              <a:rPr lang="en-US" smtClean="0"/>
              <a:t>53</a:t>
            </a:fld>
            <a:endParaRPr lang="en-US"/>
          </a:p>
        </p:txBody>
      </p:sp>
    </p:spTree>
    <p:extLst>
      <p:ext uri="{BB962C8B-B14F-4D97-AF65-F5344CB8AC3E}">
        <p14:creationId xmlns:p14="http://schemas.microsoft.com/office/powerpoint/2010/main" val="16092852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A32C0-77E6-4208-96CF-3E84B5A0E612}" type="slidenum">
              <a:rPr lang="en-US" smtClean="0"/>
              <a:t>54</a:t>
            </a:fld>
            <a:endParaRPr lang="en-US"/>
          </a:p>
        </p:txBody>
      </p:sp>
    </p:spTree>
    <p:extLst>
      <p:ext uri="{BB962C8B-B14F-4D97-AF65-F5344CB8AC3E}">
        <p14:creationId xmlns:p14="http://schemas.microsoft.com/office/powerpoint/2010/main" val="20479299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0FCABD-8D79-4821-80C8-5BCA7FD315AB}" type="slidenum">
              <a:rPr lang="en-US" smtClean="0"/>
              <a:pPr/>
              <a:t>55</a:t>
            </a:fld>
            <a:endParaRPr lang="en-US"/>
          </a:p>
        </p:txBody>
      </p:sp>
    </p:spTree>
    <p:extLst>
      <p:ext uri="{BB962C8B-B14F-4D97-AF65-F5344CB8AC3E}">
        <p14:creationId xmlns:p14="http://schemas.microsoft.com/office/powerpoint/2010/main" val="29006385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A32C0-77E6-4208-96CF-3E84B5A0E612}" type="slidenum">
              <a:rPr lang="en-US" smtClean="0"/>
              <a:t>56</a:t>
            </a:fld>
            <a:endParaRPr lang="en-US"/>
          </a:p>
        </p:txBody>
      </p:sp>
    </p:spTree>
    <p:extLst>
      <p:ext uri="{BB962C8B-B14F-4D97-AF65-F5344CB8AC3E}">
        <p14:creationId xmlns:p14="http://schemas.microsoft.com/office/powerpoint/2010/main" val="20535612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0FCABD-8D79-4821-80C8-5BCA7FD315AB}" type="slidenum">
              <a:rPr lang="en-US" smtClean="0"/>
              <a:pPr/>
              <a:t>57</a:t>
            </a:fld>
            <a:endParaRPr lang="en-US"/>
          </a:p>
        </p:txBody>
      </p:sp>
    </p:spTree>
    <p:extLst>
      <p:ext uri="{BB962C8B-B14F-4D97-AF65-F5344CB8AC3E}">
        <p14:creationId xmlns:p14="http://schemas.microsoft.com/office/powerpoint/2010/main" val="31765544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A32C0-77E6-4208-96CF-3E84B5A0E612}" type="slidenum">
              <a:rPr lang="en-US" smtClean="0"/>
              <a:t>58</a:t>
            </a:fld>
            <a:endParaRPr lang="en-US"/>
          </a:p>
        </p:txBody>
      </p:sp>
    </p:spTree>
    <p:extLst>
      <p:ext uri="{BB962C8B-B14F-4D97-AF65-F5344CB8AC3E}">
        <p14:creationId xmlns:p14="http://schemas.microsoft.com/office/powerpoint/2010/main" val="6473468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0FCABD-8D79-4821-80C8-5BCA7FD315AB}" type="slidenum">
              <a:rPr lang="en-US" smtClean="0"/>
              <a:pPr/>
              <a:t>59</a:t>
            </a:fld>
            <a:endParaRPr lang="en-US"/>
          </a:p>
        </p:txBody>
      </p:sp>
    </p:spTree>
    <p:extLst>
      <p:ext uri="{BB962C8B-B14F-4D97-AF65-F5344CB8AC3E}">
        <p14:creationId xmlns:p14="http://schemas.microsoft.com/office/powerpoint/2010/main" val="3187214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36E05-DAD8-F91C-9494-06FBFD42C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C36A5-328B-4A83-C83B-8D559E148B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5C4706-3A0D-7BAC-54B8-0CD813FBC3BA}"/>
              </a:ext>
            </a:extLst>
          </p:cNvPr>
          <p:cNvSpPr>
            <a:spLocks noGrp="1"/>
          </p:cNvSpPr>
          <p:nvPr>
            <p:ph type="body" idx="1"/>
          </p:nvPr>
        </p:nvSpPr>
        <p:spPr/>
        <p:txBody>
          <a:bodyPr/>
          <a:lstStyle/>
          <a:p>
            <a:r>
              <a:rPr lang="en-US" sz="1200" dirty="0"/>
              <a:t>Hard to revise the portal logic</a:t>
            </a:r>
          </a:p>
        </p:txBody>
      </p:sp>
      <p:sp>
        <p:nvSpPr>
          <p:cNvPr id="4" name="Slide Number Placeholder 3">
            <a:extLst>
              <a:ext uri="{FF2B5EF4-FFF2-40B4-BE49-F238E27FC236}">
                <a16:creationId xmlns:a16="http://schemas.microsoft.com/office/drawing/2014/main" id="{60E82AA7-5580-835B-9174-AEAB809B2082}"/>
              </a:ext>
            </a:extLst>
          </p:cNvPr>
          <p:cNvSpPr>
            <a:spLocks noGrp="1"/>
          </p:cNvSpPr>
          <p:nvPr>
            <p:ph type="sldNum" sz="quarter" idx="5"/>
          </p:nvPr>
        </p:nvSpPr>
        <p:spPr/>
        <p:txBody>
          <a:bodyPr/>
          <a:lstStyle/>
          <a:p>
            <a:fld id="{E40FCABD-8D79-4821-80C8-5BCA7FD315AB}" type="slidenum">
              <a:rPr lang="en-US" smtClean="0"/>
              <a:pPr/>
              <a:t>6</a:t>
            </a:fld>
            <a:endParaRPr lang="en-US" dirty="0"/>
          </a:p>
        </p:txBody>
      </p:sp>
    </p:spTree>
    <p:extLst>
      <p:ext uri="{BB962C8B-B14F-4D97-AF65-F5344CB8AC3E}">
        <p14:creationId xmlns:p14="http://schemas.microsoft.com/office/powerpoint/2010/main" val="5139523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0FCABD-8D79-4821-80C8-5BCA7FD315AB}" type="slidenum">
              <a:rPr lang="en-US" smtClean="0"/>
              <a:pPr/>
              <a:t>60</a:t>
            </a:fld>
            <a:endParaRPr lang="en-US"/>
          </a:p>
        </p:txBody>
      </p:sp>
    </p:spTree>
    <p:extLst>
      <p:ext uri="{BB962C8B-B14F-4D97-AF65-F5344CB8AC3E}">
        <p14:creationId xmlns:p14="http://schemas.microsoft.com/office/powerpoint/2010/main" val="25026924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feature, check the box to opt out of the daily digest </a:t>
            </a:r>
          </a:p>
          <a:p>
            <a:r>
              <a:rPr lang="en-US" dirty="0"/>
              <a:t>Using the district validation tool will generate action alerts </a:t>
            </a:r>
          </a:p>
          <a:p>
            <a:r>
              <a:rPr lang="en-US" dirty="0"/>
              <a:t>State can also communicate through portal comments </a:t>
            </a:r>
          </a:p>
          <a:p>
            <a:endParaRPr lang="en-US" dirty="0"/>
          </a:p>
        </p:txBody>
      </p:sp>
      <p:sp>
        <p:nvSpPr>
          <p:cNvPr id="4" name="Slide Number Placeholder 3"/>
          <p:cNvSpPr>
            <a:spLocks noGrp="1"/>
          </p:cNvSpPr>
          <p:nvPr>
            <p:ph type="sldNum" sz="quarter" idx="5"/>
          </p:nvPr>
        </p:nvSpPr>
        <p:spPr/>
        <p:txBody>
          <a:bodyPr/>
          <a:lstStyle/>
          <a:p>
            <a:fld id="{1D9A32C0-77E6-4208-96CF-3E84B5A0E612}" type="slidenum">
              <a:rPr lang="en-US" smtClean="0"/>
              <a:t>61</a:t>
            </a:fld>
            <a:endParaRPr lang="en-US"/>
          </a:p>
        </p:txBody>
      </p:sp>
    </p:spTree>
    <p:extLst>
      <p:ext uri="{BB962C8B-B14F-4D97-AF65-F5344CB8AC3E}">
        <p14:creationId xmlns:p14="http://schemas.microsoft.com/office/powerpoint/2010/main" val="18180296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0FCABD-8D79-4821-80C8-5BCA7FD315AB}" type="slidenum">
              <a:rPr lang="en-US" smtClean="0"/>
              <a:pPr/>
              <a:t>62</a:t>
            </a:fld>
            <a:endParaRPr lang="en-US"/>
          </a:p>
        </p:txBody>
      </p:sp>
    </p:spTree>
    <p:extLst>
      <p:ext uri="{BB962C8B-B14F-4D97-AF65-F5344CB8AC3E}">
        <p14:creationId xmlns:p14="http://schemas.microsoft.com/office/powerpoint/2010/main" val="23586638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October 22</a:t>
            </a:r>
            <a:r>
              <a:rPr lang="en-US" baseline="30000" dirty="0"/>
              <a:t>nd</a:t>
            </a:r>
            <a:r>
              <a:rPr lang="en-US" dirty="0"/>
              <a:t> – Presentation to the CTB</a:t>
            </a:r>
          </a:p>
          <a:p>
            <a:r>
              <a:rPr lang="en-US" sz="1400" dirty="0"/>
              <a:t>Is there flexibility in the timeline? </a:t>
            </a:r>
            <a:r>
              <a:rPr lang="en-US" sz="1200" b="0" dirty="0"/>
              <a:t>No, All documents to be submitted by July 15th (hard deadline), </a:t>
            </a:r>
            <a:r>
              <a:rPr lang="en-US" sz="1200" b="0" u="sng" dirty="0"/>
              <a:t>if they are ready before upload please upload them earlier</a:t>
            </a:r>
            <a:r>
              <a:rPr lang="en-US" sz="1200" b="0" dirty="0"/>
              <a:t>.</a:t>
            </a:r>
          </a:p>
          <a:p>
            <a:endParaRPr lang="en-US" dirty="0"/>
          </a:p>
        </p:txBody>
      </p:sp>
      <p:sp>
        <p:nvSpPr>
          <p:cNvPr id="4" name="Slide Number Placeholder 3"/>
          <p:cNvSpPr>
            <a:spLocks noGrp="1"/>
          </p:cNvSpPr>
          <p:nvPr>
            <p:ph type="sldNum" sz="quarter" idx="5"/>
          </p:nvPr>
        </p:nvSpPr>
        <p:spPr/>
        <p:txBody>
          <a:bodyPr/>
          <a:lstStyle/>
          <a:p>
            <a:fld id="{E40FCABD-8D79-4821-80C8-5BCA7FD315AB}" type="slidenum">
              <a:rPr lang="en-US" smtClean="0"/>
              <a:pPr/>
              <a:t>63</a:t>
            </a:fld>
            <a:endParaRPr lang="en-US"/>
          </a:p>
        </p:txBody>
      </p:sp>
    </p:spTree>
    <p:extLst>
      <p:ext uri="{BB962C8B-B14F-4D97-AF65-F5344CB8AC3E}">
        <p14:creationId xmlns:p14="http://schemas.microsoft.com/office/powerpoint/2010/main" val="13867961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197600" cy="3487737"/>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ea typeface="Times New Roman" panose="02020603050405020304" pitchFamily="18" charset="0"/>
              </a:rPr>
              <a:t>Changes to one means changes to all</a:t>
            </a:r>
            <a:endParaRPr lang="en-US" sz="1200" dirty="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40FCABD-8D79-4821-80C8-5BCA7FD315AB}" type="slidenum">
              <a:rPr lang="en-US" smtClean="0"/>
              <a:pPr/>
              <a:t>64</a:t>
            </a:fld>
            <a:endParaRPr lang="en-US"/>
          </a:p>
        </p:txBody>
      </p:sp>
    </p:spTree>
    <p:extLst>
      <p:ext uri="{BB962C8B-B14F-4D97-AF65-F5344CB8AC3E}">
        <p14:creationId xmlns:p14="http://schemas.microsoft.com/office/powerpoint/2010/main" val="3795514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4B8C5-A3C8-41BF-74B3-53C8E6465A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E47985-E0DF-F316-4B96-3D70B207DD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5B63E1-C931-9E64-E32C-B76C8F222B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CE429D-115D-A63D-950F-3A3F8E25F6CB}"/>
              </a:ext>
            </a:extLst>
          </p:cNvPr>
          <p:cNvSpPr>
            <a:spLocks noGrp="1"/>
          </p:cNvSpPr>
          <p:nvPr>
            <p:ph type="sldNum" sz="quarter" idx="5"/>
          </p:nvPr>
        </p:nvSpPr>
        <p:spPr/>
        <p:txBody>
          <a:bodyPr/>
          <a:lstStyle/>
          <a:p>
            <a:fld id="{E40FCABD-8D79-4821-80C8-5BCA7FD315AB}" type="slidenum">
              <a:rPr lang="en-US" smtClean="0"/>
              <a:pPr/>
              <a:t>7</a:t>
            </a:fld>
            <a:endParaRPr lang="en-US" dirty="0"/>
          </a:p>
        </p:txBody>
      </p:sp>
    </p:spTree>
    <p:extLst>
      <p:ext uri="{BB962C8B-B14F-4D97-AF65-F5344CB8AC3E}">
        <p14:creationId xmlns:p14="http://schemas.microsoft.com/office/powerpoint/2010/main" val="3101422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F9AF4-5286-1075-F8B5-74746C679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07D65-6B02-1B56-BE4D-B6B3607733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25F48D-442A-1AA9-5B89-8E1AB21A91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C9C01E-0515-D670-2A68-3F34A355CB8E}"/>
              </a:ext>
            </a:extLst>
          </p:cNvPr>
          <p:cNvSpPr>
            <a:spLocks noGrp="1"/>
          </p:cNvSpPr>
          <p:nvPr>
            <p:ph type="sldNum" sz="quarter" idx="5"/>
          </p:nvPr>
        </p:nvSpPr>
        <p:spPr/>
        <p:txBody>
          <a:bodyPr/>
          <a:lstStyle/>
          <a:p>
            <a:fld id="{E40FCABD-8D79-4821-80C8-5BCA7FD315AB}" type="slidenum">
              <a:rPr lang="en-US" smtClean="0"/>
              <a:pPr/>
              <a:t>8</a:t>
            </a:fld>
            <a:endParaRPr lang="en-US" dirty="0"/>
          </a:p>
        </p:txBody>
      </p:sp>
    </p:spTree>
    <p:extLst>
      <p:ext uri="{BB962C8B-B14F-4D97-AF65-F5344CB8AC3E}">
        <p14:creationId xmlns:p14="http://schemas.microsoft.com/office/powerpoint/2010/main" val="141297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E934F-3A03-2D08-7A70-3E859F7DB9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D9BFA-81F0-EECA-C3AE-E29132D6B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4CB2F7-6FBC-AA4C-FD29-695B18D0E0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8545E0-D8D6-B72F-5F6F-5902A0BC1AE7}"/>
              </a:ext>
            </a:extLst>
          </p:cNvPr>
          <p:cNvSpPr>
            <a:spLocks noGrp="1"/>
          </p:cNvSpPr>
          <p:nvPr>
            <p:ph type="sldNum" sz="quarter" idx="5"/>
          </p:nvPr>
        </p:nvSpPr>
        <p:spPr/>
        <p:txBody>
          <a:bodyPr/>
          <a:lstStyle/>
          <a:p>
            <a:fld id="{E40FCABD-8D79-4821-80C8-5BCA7FD315AB}" type="slidenum">
              <a:rPr lang="en-US" smtClean="0"/>
              <a:pPr/>
              <a:t>9</a:t>
            </a:fld>
            <a:endParaRPr lang="en-US" dirty="0"/>
          </a:p>
        </p:txBody>
      </p:sp>
    </p:spTree>
    <p:extLst>
      <p:ext uri="{BB962C8B-B14F-4D97-AF65-F5344CB8AC3E}">
        <p14:creationId xmlns:p14="http://schemas.microsoft.com/office/powerpoint/2010/main" val="399636994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sv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9.sv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20.sv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8.sv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8.sv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8.sv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8.sv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27.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2.png"/><Relationship Id="rId7" Type="http://schemas.openxmlformats.org/officeDocument/2006/relationships/image" Target="../media/image18.sv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16.svg"/><Relationship Id="rId4" Type="http://schemas.openxmlformats.org/officeDocument/2006/relationships/image" Target="../media/image2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16.svg"/><Relationship Id="rId4" Type="http://schemas.openxmlformats.org/officeDocument/2006/relationships/image" Target="../media/image2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16.svg"/><Relationship Id="rId4" Type="http://schemas.openxmlformats.org/officeDocument/2006/relationships/image" Target="../media/image2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26.png"/><Relationship Id="rId4" Type="http://schemas.openxmlformats.org/officeDocument/2006/relationships/image" Target="../media/image2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26.png"/><Relationship Id="rId4" Type="http://schemas.openxmlformats.org/officeDocument/2006/relationships/image" Target="../media/image2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16.svg"/><Relationship Id="rId5" Type="http://schemas.openxmlformats.org/officeDocument/2006/relationships/image" Target="../media/image29.png"/><Relationship Id="rId4" Type="http://schemas.openxmlformats.org/officeDocument/2006/relationships/image" Target="../media/image18.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16.svg"/><Relationship Id="rId5" Type="http://schemas.openxmlformats.org/officeDocument/2006/relationships/image" Target="../media/image29.png"/><Relationship Id="rId4" Type="http://schemas.openxmlformats.org/officeDocument/2006/relationships/image" Target="../media/image18.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16.svg"/><Relationship Id="rId5" Type="http://schemas.openxmlformats.org/officeDocument/2006/relationships/image" Target="../media/image29.png"/><Relationship Id="rId4" Type="http://schemas.openxmlformats.org/officeDocument/2006/relationships/image" Target="../media/image18.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16.svg"/><Relationship Id="rId5" Type="http://schemas.openxmlformats.org/officeDocument/2006/relationships/image" Target="../media/image29.png"/><Relationship Id="rId4" Type="http://schemas.openxmlformats.org/officeDocument/2006/relationships/image" Target="../media/image18.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9.png"/><Relationship Id="rId1" Type="http://schemas.openxmlformats.org/officeDocument/2006/relationships/slideMaster" Target="../slideMasters/slideMaster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40.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40.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16.svg"/><Relationship Id="rId5" Type="http://schemas.openxmlformats.org/officeDocument/2006/relationships/image" Target="../media/image27.png"/><Relationship Id="rId4" Type="http://schemas.openxmlformats.org/officeDocument/2006/relationships/image" Target="../media/image32.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18.sv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16.svg"/><Relationship Id="rId4" Type="http://schemas.openxmlformats.org/officeDocument/2006/relationships/image" Target="../media/image27.png"/><Relationship Id="rId9" Type="http://schemas.openxmlformats.org/officeDocument/2006/relationships/image" Target="../media/image1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16.svg"/><Relationship Id="rId5" Type="http://schemas.openxmlformats.org/officeDocument/2006/relationships/image" Target="../media/image29.png"/><Relationship Id="rId4" Type="http://schemas.openxmlformats.org/officeDocument/2006/relationships/image" Target="../media/image18.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16.svg"/><Relationship Id="rId5" Type="http://schemas.openxmlformats.org/officeDocument/2006/relationships/image" Target="../media/image29.png"/><Relationship Id="rId4" Type="http://schemas.openxmlformats.org/officeDocument/2006/relationships/image" Target="../media/image18.sv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png"/><Relationship Id="rId7" Type="http://schemas.openxmlformats.org/officeDocument/2006/relationships/image" Target="../media/image18.svg"/><Relationship Id="rId2" Type="http://schemas.openxmlformats.org/officeDocument/2006/relationships/image" Target="../media/image44.sv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27.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png"/><Relationship Id="rId7" Type="http://schemas.openxmlformats.org/officeDocument/2006/relationships/image" Target="../media/image18.svg"/><Relationship Id="rId2" Type="http://schemas.openxmlformats.org/officeDocument/2006/relationships/image" Target="../media/image47.sv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27.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png"/><Relationship Id="rId7" Type="http://schemas.openxmlformats.org/officeDocument/2006/relationships/image" Target="../media/image18.svg"/><Relationship Id="rId2" Type="http://schemas.openxmlformats.org/officeDocument/2006/relationships/image" Target="../media/image48.sv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2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17.png"/><Relationship Id="rId2" Type="http://schemas.openxmlformats.org/officeDocument/2006/relationships/image" Target="../media/image15.sv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16.svg"/><Relationship Id="rId4" Type="http://schemas.openxmlformats.org/officeDocument/2006/relationships/image" Target="../media/image27.png"/><Relationship Id="rId9" Type="http://schemas.openxmlformats.org/officeDocument/2006/relationships/image" Target="../media/image51.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17.png"/><Relationship Id="rId2" Type="http://schemas.openxmlformats.org/officeDocument/2006/relationships/image" Target="../media/image19.sv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16.svg"/><Relationship Id="rId4" Type="http://schemas.openxmlformats.org/officeDocument/2006/relationships/image" Target="../media/image27.png"/><Relationship Id="rId9" Type="http://schemas.openxmlformats.org/officeDocument/2006/relationships/image" Target="../media/image51.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17.png"/><Relationship Id="rId2" Type="http://schemas.openxmlformats.org/officeDocument/2006/relationships/image" Target="../media/image20.sv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16.svg"/><Relationship Id="rId4" Type="http://schemas.openxmlformats.org/officeDocument/2006/relationships/image" Target="../media/image27.png"/><Relationship Id="rId9" Type="http://schemas.openxmlformats.org/officeDocument/2006/relationships/image" Target="../media/image51.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17.png"/><Relationship Id="rId2" Type="http://schemas.openxmlformats.org/officeDocument/2006/relationships/image" Target="../media/image44.sv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16.svg"/><Relationship Id="rId4" Type="http://schemas.openxmlformats.org/officeDocument/2006/relationships/image" Target="../media/image27.png"/><Relationship Id="rId9" Type="http://schemas.openxmlformats.org/officeDocument/2006/relationships/image" Target="../media/image51.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17.png"/><Relationship Id="rId2" Type="http://schemas.openxmlformats.org/officeDocument/2006/relationships/image" Target="../media/image47.sv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16.svg"/><Relationship Id="rId4" Type="http://schemas.openxmlformats.org/officeDocument/2006/relationships/image" Target="../media/image27.png"/><Relationship Id="rId9" Type="http://schemas.openxmlformats.org/officeDocument/2006/relationships/image" Target="../media/image51.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17.png"/><Relationship Id="rId2" Type="http://schemas.openxmlformats.org/officeDocument/2006/relationships/image" Target="../media/image48.sv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16.svg"/><Relationship Id="rId4" Type="http://schemas.openxmlformats.org/officeDocument/2006/relationships/image" Target="../media/image27.png"/><Relationship Id="rId9" Type="http://schemas.openxmlformats.org/officeDocument/2006/relationships/image" Target="../media/image5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52.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50.jpeg"/><Relationship Id="rId5" Type="http://schemas.openxmlformats.org/officeDocument/2006/relationships/image" Target="../media/image17.png"/><Relationship Id="rId4" Type="http://schemas.openxmlformats.org/officeDocument/2006/relationships/image" Target="../media/image4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2.png"/><Relationship Id="rId2" Type="http://schemas.openxmlformats.org/officeDocument/2006/relationships/image" Target="../media/image44.svg"/><Relationship Id="rId1" Type="http://schemas.openxmlformats.org/officeDocument/2006/relationships/slideMaster" Target="../slideMasters/slideMaster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16.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slideMaster" Target="../slideMasters/slideMaster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16.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2.png"/><Relationship Id="rId2" Type="http://schemas.openxmlformats.org/officeDocument/2006/relationships/image" Target="../media/image48.svg"/><Relationship Id="rId1" Type="http://schemas.openxmlformats.org/officeDocument/2006/relationships/slideMaster" Target="../slideMasters/slideMaster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16.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image" Target="../media/image53.emf"/><Relationship Id="rId4" Type="http://schemas.openxmlformats.org/officeDocument/2006/relationships/tags" Target="../tags/tag5.xml"/><Relationship Id="rId9" Type="http://schemas.openxmlformats.org/officeDocument/2006/relationships/oleObject" Target="../embeddings/oleObject2.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 name="Rectangle 12"/>
          <p:cNvSpPr/>
          <p:nvPr userDrawn="1"/>
        </p:nvSpPr>
        <p:spPr bwMode="auto">
          <a:xfrm>
            <a:off x="1" y="0"/>
            <a:ext cx="8976468" cy="6858000"/>
          </a:xfrm>
          <a:prstGeom prst="rect">
            <a:avLst/>
          </a:prstGeom>
          <a:solidFill>
            <a:srgbClr val="00385A"/>
          </a:solidFill>
          <a:ln w="9525" cap="flat" cmpd="sng" algn="ctr">
            <a:noFill/>
            <a:prstDash val="solid"/>
            <a:round/>
            <a:headEnd type="none" w="med" len="med"/>
            <a:tailEnd type="none" w="med" len="med"/>
          </a:ln>
          <a:effectLst/>
        </p:spPr>
        <p:txBody>
          <a:bodyPr vert="horz" wrap="square" lIns="91440" tIns="45721" rIns="91440" bIns="45721" numCol="1" rtlCol="0" anchor="t" anchorCtr="0" compatLnSpc="1">
            <a:prstTxWarp prst="textNoShape">
              <a:avLst/>
            </a:prstTxWarp>
          </a:bodyPr>
          <a:lstStyle/>
          <a:p>
            <a:pPr marL="0" marR="0" indent="0" algn="l" defTabSz="914411"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46083" name="Rectangle 3"/>
          <p:cNvSpPr>
            <a:spLocks noGrp="1" noChangeArrowheads="1"/>
          </p:cNvSpPr>
          <p:nvPr>
            <p:ph type="ctrTitle"/>
          </p:nvPr>
        </p:nvSpPr>
        <p:spPr>
          <a:xfrm>
            <a:off x="685800" y="4572000"/>
            <a:ext cx="7696201" cy="609600"/>
          </a:xfrm>
        </p:spPr>
        <p:txBody>
          <a:bodyPr/>
          <a:lstStyle>
            <a:lvl1pPr algn="ctr">
              <a:defRPr sz="1801">
                <a:solidFill>
                  <a:schemeClr val="bg1"/>
                </a:solidFill>
              </a:defRPr>
            </a:lvl1pPr>
          </a:lstStyle>
          <a:p>
            <a:r>
              <a:rPr lang="en-US"/>
              <a:t>Click to edit Master title style</a:t>
            </a:r>
          </a:p>
        </p:txBody>
      </p:sp>
      <p:sp>
        <p:nvSpPr>
          <p:cNvPr id="46084" name="Rectangle 4"/>
          <p:cNvSpPr>
            <a:spLocks noGrp="1" noChangeArrowheads="1"/>
          </p:cNvSpPr>
          <p:nvPr>
            <p:ph type="subTitle" idx="1"/>
          </p:nvPr>
        </p:nvSpPr>
        <p:spPr>
          <a:xfrm>
            <a:off x="685800" y="5334000"/>
            <a:ext cx="7696201" cy="1143000"/>
          </a:xfrm>
        </p:spPr>
        <p:txBody>
          <a:bodyPr/>
          <a:lstStyle>
            <a:lvl1pPr marL="0" indent="0" algn="ctr">
              <a:defRPr sz="1401" b="0">
                <a:solidFill>
                  <a:schemeClr val="bg1"/>
                </a:solidFill>
              </a:defRPr>
            </a:lvl1pPr>
          </a:lstStyle>
          <a:p>
            <a:r>
              <a:rPr lang="en-US"/>
              <a:t>Month 15, 2007</a:t>
            </a:r>
          </a:p>
          <a:p>
            <a:r>
              <a:rPr lang="en-US"/>
              <a:t>Name Surname</a:t>
            </a:r>
          </a:p>
          <a:p>
            <a:r>
              <a:rPr lang="en-US"/>
              <a:t>Job Title, Division</a:t>
            </a:r>
          </a:p>
        </p:txBody>
      </p:sp>
      <p:pic>
        <p:nvPicPr>
          <p:cNvPr id="4" name="Picture 3"/>
          <p:cNvPicPr>
            <a:picLocks/>
          </p:cNvPicPr>
          <p:nvPr userDrawn="1"/>
        </p:nvPicPr>
        <p:blipFill rotWithShape="1">
          <a:blip r:embed="rId2" cstate="print">
            <a:extLst>
              <a:ext uri="{28A0092B-C50C-407E-A947-70E740481C1C}">
                <a14:useLocalDpi xmlns:a14="http://schemas.microsoft.com/office/drawing/2010/main" val="0"/>
              </a:ext>
            </a:extLst>
          </a:blip>
          <a:srcRect/>
          <a:stretch/>
        </p:blipFill>
        <p:spPr>
          <a:xfrm>
            <a:off x="9445806" y="6048823"/>
            <a:ext cx="2276857" cy="656780"/>
          </a:xfrm>
          <a:prstGeom prst="rect">
            <a:avLst/>
          </a:prstGeom>
        </p:spPr>
      </p:pic>
      <p:pic>
        <p:nvPicPr>
          <p:cNvPr id="6" name="Picture 5">
            <a:extLst>
              <a:ext uri="{FF2B5EF4-FFF2-40B4-BE49-F238E27FC236}">
                <a16:creationId xmlns:a16="http://schemas.microsoft.com/office/drawing/2014/main" id="{C117BF94-682C-4F47-823E-CB74A4531F42}"/>
              </a:ext>
            </a:extLst>
          </p:cNvPr>
          <p:cNvPicPr>
            <a:picLocks/>
          </p:cNvPicPr>
          <p:nvPr userDrawn="1"/>
        </p:nvPicPr>
        <p:blipFill rotWithShape="1">
          <a:blip r:embed="rId3" cstate="print">
            <a:extLst>
              <a:ext uri="{28A0092B-C50C-407E-A947-70E740481C1C}">
                <a14:useLocalDpi xmlns:a14="http://schemas.microsoft.com/office/drawing/2010/main" val="0"/>
              </a:ext>
            </a:extLst>
          </a:blip>
          <a:srcRect/>
          <a:stretch/>
        </p:blipFill>
        <p:spPr>
          <a:xfrm>
            <a:off x="9601254" y="2743203"/>
            <a:ext cx="1965961" cy="819419"/>
          </a:xfrm>
          <a:prstGeom prst="rect">
            <a:avLst/>
          </a:prstGeom>
        </p:spPr>
      </p:pic>
      <p:pic>
        <p:nvPicPr>
          <p:cNvPr id="7" name="Picture 6"/>
          <p:cNvPicPr>
            <a:picLocks/>
          </p:cNvPicPr>
          <p:nvPr userDrawn="1"/>
        </p:nvPicPr>
        <p:blipFill rotWithShape="1">
          <a:blip r:embed="rId4" cstate="print">
            <a:extLst>
              <a:ext uri="{28A0092B-C50C-407E-A947-70E740481C1C}">
                <a14:useLocalDpi xmlns:a14="http://schemas.microsoft.com/office/drawing/2010/main" val="0"/>
              </a:ext>
            </a:extLst>
          </a:blip>
          <a:srcRect/>
          <a:stretch/>
        </p:blipFill>
        <p:spPr>
          <a:xfrm>
            <a:off x="9445806" y="152400"/>
            <a:ext cx="2276857" cy="685800"/>
          </a:xfrm>
          <a:prstGeom prst="rect">
            <a:avLst/>
          </a:prstGeom>
        </p:spPr>
      </p:pic>
      <p:pic>
        <p:nvPicPr>
          <p:cNvPr id="8" name="Picture 7"/>
          <p:cNvPicPr>
            <a:picLocks/>
          </p:cNvPicPr>
          <p:nvPr userDrawn="1"/>
        </p:nvPicPr>
        <p:blipFill rotWithShape="1">
          <a:blip r:embed="rId5" cstate="print">
            <a:extLst>
              <a:ext uri="{28A0092B-C50C-407E-A947-70E740481C1C}">
                <a14:useLocalDpi xmlns:a14="http://schemas.microsoft.com/office/drawing/2010/main" val="0"/>
              </a:ext>
            </a:extLst>
          </a:blip>
          <a:srcRect/>
          <a:stretch/>
        </p:blipFill>
        <p:spPr>
          <a:xfrm>
            <a:off x="9445806" y="838201"/>
            <a:ext cx="2276857" cy="1066800"/>
          </a:xfrm>
          <a:prstGeom prst="rect">
            <a:avLst/>
          </a:prstGeom>
        </p:spPr>
      </p:pic>
      <p:pic>
        <p:nvPicPr>
          <p:cNvPr id="10" name="Picture 9"/>
          <p:cNvPicPr>
            <a:picLocks/>
          </p:cNvPicPr>
          <p:nvPr userDrawn="1"/>
        </p:nvPicPr>
        <p:blipFill rotWithShape="1">
          <a:blip r:embed="rId6" cstate="print">
            <a:extLst>
              <a:ext uri="{28A0092B-C50C-407E-A947-70E740481C1C}">
                <a14:useLocalDpi xmlns:a14="http://schemas.microsoft.com/office/drawing/2010/main" val="0"/>
              </a:ext>
            </a:extLst>
          </a:blip>
          <a:srcRect/>
          <a:stretch/>
        </p:blipFill>
        <p:spPr>
          <a:xfrm>
            <a:off x="9445806" y="3537221"/>
            <a:ext cx="2276857" cy="685800"/>
          </a:xfrm>
          <a:prstGeom prst="rect">
            <a:avLst/>
          </a:prstGeom>
        </p:spPr>
      </p:pic>
      <p:pic>
        <p:nvPicPr>
          <p:cNvPr id="11" name="Picture 10"/>
          <p:cNvPicPr>
            <a:picLocks/>
          </p:cNvPicPr>
          <p:nvPr userDrawn="1"/>
        </p:nvPicPr>
        <p:blipFill rotWithShape="1">
          <a:blip r:embed="rId7" cstate="print">
            <a:extLst>
              <a:ext uri="{28A0092B-C50C-407E-A947-70E740481C1C}">
                <a14:useLocalDpi xmlns:a14="http://schemas.microsoft.com/office/drawing/2010/main" val="0"/>
              </a:ext>
            </a:extLst>
          </a:blip>
          <a:srcRect/>
          <a:stretch/>
        </p:blipFill>
        <p:spPr>
          <a:xfrm>
            <a:off x="9445806" y="4343400"/>
            <a:ext cx="2276857" cy="838200"/>
          </a:xfrm>
          <a:prstGeom prst="rect">
            <a:avLst/>
          </a:prstGeom>
        </p:spPr>
      </p:pic>
      <p:pic>
        <p:nvPicPr>
          <p:cNvPr id="3" name="Picture 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16494" y="5346700"/>
            <a:ext cx="1950720" cy="539496"/>
          </a:xfrm>
          <a:prstGeom prst="rect">
            <a:avLst/>
          </a:prstGeom>
        </p:spPr>
      </p:pic>
      <p:pic>
        <p:nvPicPr>
          <p:cNvPr id="5" name="Picture 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8201" y="285"/>
            <a:ext cx="7314596" cy="6857433"/>
          </a:xfrm>
          <a:prstGeom prst="rect">
            <a:avLst/>
          </a:prstGeom>
        </p:spPr>
      </p:pic>
      <p:pic>
        <p:nvPicPr>
          <p:cNvPr id="9" name="Picture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3300" y="1919896"/>
            <a:ext cx="1817109" cy="82133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62CFDE1D-2D7A-412F-AA50-511ED3AC6E7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78801" y="228600"/>
            <a:ext cx="25908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1" y="228600"/>
            <a:ext cx="75692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8A4DCC76-6B8A-403B-81CB-0E90EB5C5689}"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bg1"/>
        </a:solidFill>
        <a:effectLst/>
      </p:bgPr>
    </p:bg>
    <p:spTree>
      <p:nvGrpSpPr>
        <p:cNvPr id="1" name=""/>
        <p:cNvGrpSpPr/>
        <p:nvPr/>
      </p:nvGrpSpPr>
      <p:grpSpPr>
        <a:xfrm>
          <a:off x="0" y="0"/>
          <a:ext cx="0" cy="0"/>
          <a:chOff x="0" y="0"/>
          <a:chExt cx="0" cy="0"/>
        </a:xfrm>
      </p:grpSpPr>
      <p:sp>
        <p:nvSpPr>
          <p:cNvPr id="495" name="Rectangle 494">
            <a:extLst>
              <a:ext uri="{FF2B5EF4-FFF2-40B4-BE49-F238E27FC236}">
                <a16:creationId xmlns:a16="http://schemas.microsoft.com/office/drawing/2014/main" id="{7F10A496-5736-FF57-B903-EE3318CC4B34}"/>
              </a:ext>
              <a:ext uri="{C183D7F6-B498-43B3-948B-1728B52AA6E4}">
                <adec:decorative xmlns:adec="http://schemas.microsoft.com/office/drawing/2017/decorative" val="1"/>
              </a:ext>
            </a:extLst>
          </p:cNvPr>
          <p:cNvSpPr/>
          <p:nvPr userDrawn="1"/>
        </p:nvSpPr>
        <p:spPr>
          <a:xfrm>
            <a:off x="0" y="4288911"/>
            <a:ext cx="10678361" cy="16947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5">
            <a:extLst>
              <a:ext uri="{FF2B5EF4-FFF2-40B4-BE49-F238E27FC236}">
                <a16:creationId xmlns:a16="http://schemas.microsoft.com/office/drawing/2014/main" id="{360AAC81-1B7B-BB88-7C7A-D54DCF0A526D}"/>
              </a:ext>
            </a:extLst>
          </p:cNvPr>
          <p:cNvSpPr>
            <a:spLocks noGrp="1"/>
          </p:cNvSpPr>
          <p:nvPr>
            <p:ph type="title" hasCustomPrompt="1"/>
          </p:nvPr>
        </p:nvSpPr>
        <p:spPr>
          <a:xfrm>
            <a:off x="522559" y="4638208"/>
            <a:ext cx="9686313" cy="997196"/>
          </a:xfrm>
          <a:prstGeom prst="rect">
            <a:avLst/>
          </a:prstGeom>
          <a:noFill/>
        </p:spPr>
        <p:txBody>
          <a:bodyPr wrap="square" lIns="0" rIns="0" bIns="0" anchor="ctr">
            <a:spAutoFit/>
          </a:bodyPr>
          <a:lstStyle>
            <a:lvl1pPr>
              <a:defRPr sz="3600">
                <a:solidFill>
                  <a:schemeClr val="bg1"/>
                </a:solidFill>
              </a:defRPr>
            </a:lvl1pPr>
          </a:lstStyle>
          <a:p>
            <a:pPr lvl="0"/>
            <a:r>
              <a:rPr lang="en-US"/>
              <a:t>Click to add presentation title. All Caps. 2 lines max.</a:t>
            </a:r>
          </a:p>
        </p:txBody>
      </p:sp>
      <p:sp>
        <p:nvSpPr>
          <p:cNvPr id="7" name="Text Placeholder 2">
            <a:extLst>
              <a:ext uri="{FF2B5EF4-FFF2-40B4-BE49-F238E27FC236}">
                <a16:creationId xmlns:a16="http://schemas.microsoft.com/office/drawing/2014/main" id="{F9D953F4-03C6-4336-170A-99C49CA72E12}"/>
              </a:ext>
            </a:extLst>
          </p:cNvPr>
          <p:cNvSpPr>
            <a:spLocks noGrp="1"/>
          </p:cNvSpPr>
          <p:nvPr>
            <p:ph type="body" sz="quarter" idx="26" hasCustomPrompt="1"/>
          </p:nvPr>
        </p:nvSpPr>
        <p:spPr>
          <a:xfrm>
            <a:off x="548124" y="6206810"/>
            <a:ext cx="7127840" cy="364145"/>
          </a:xfrm>
        </p:spPr>
        <p:txBody>
          <a:bodyPr anchor="ctr"/>
          <a:lstStyle>
            <a:lvl1pPr marL="9525" indent="0">
              <a:buFontTx/>
              <a:buNone/>
              <a:tabLst/>
              <a:defRPr sz="1401" b="1">
                <a:solidFill>
                  <a:schemeClr val="accent1"/>
                </a:solidFill>
              </a:defRPr>
            </a:lvl1pPr>
            <a:lvl2pPr marL="9525" indent="0">
              <a:buFontTx/>
              <a:buNone/>
              <a:tabLst/>
              <a:defRPr sz="1401">
                <a:solidFill>
                  <a:schemeClr val="bg1"/>
                </a:solidFill>
              </a:defRPr>
            </a:lvl2pPr>
            <a:lvl3pPr marL="9525" indent="0">
              <a:buFontTx/>
              <a:buNone/>
              <a:tabLst/>
              <a:defRPr sz="1401">
                <a:solidFill>
                  <a:schemeClr val="bg1"/>
                </a:solidFill>
              </a:defRPr>
            </a:lvl3pPr>
            <a:lvl4pPr marL="9525" indent="0">
              <a:buFontTx/>
              <a:buNone/>
              <a:tabLst/>
              <a:defRPr sz="1401">
                <a:solidFill>
                  <a:schemeClr val="bg1"/>
                </a:solidFill>
              </a:defRPr>
            </a:lvl4pPr>
            <a:lvl5pPr marL="9525" indent="0">
              <a:buFontTx/>
              <a:buNone/>
              <a:tabLst/>
              <a:defRPr sz="1401">
                <a:solidFill>
                  <a:schemeClr val="bg1"/>
                </a:solidFill>
              </a:defRPr>
            </a:lvl5pPr>
            <a:lvl6pPr marL="9525" indent="0">
              <a:buFontTx/>
              <a:buNone/>
              <a:tabLst/>
              <a:defRPr sz="1401">
                <a:solidFill>
                  <a:schemeClr val="bg1"/>
                </a:solidFill>
              </a:defRPr>
            </a:lvl6pPr>
            <a:lvl7pPr marL="9525" indent="0">
              <a:buFontTx/>
              <a:buNone/>
              <a:tabLst/>
              <a:defRPr sz="1401">
                <a:solidFill>
                  <a:schemeClr val="bg1"/>
                </a:solidFill>
              </a:defRPr>
            </a:lvl7pPr>
            <a:lvl8pPr marL="9525" indent="0">
              <a:buFontTx/>
              <a:buNone/>
              <a:tabLst/>
              <a:defRPr sz="1401">
                <a:solidFill>
                  <a:schemeClr val="bg1"/>
                </a:solidFill>
              </a:defRPr>
            </a:lvl8pPr>
            <a:lvl9pPr marL="9525" indent="0">
              <a:buFontTx/>
              <a:buNone/>
              <a:tabLst/>
              <a:defRPr sz="1401">
                <a:solidFill>
                  <a:schemeClr val="bg1"/>
                </a:solidFill>
              </a:defRPr>
            </a:lvl9pPr>
          </a:lstStyle>
          <a:p>
            <a:pPr lvl="0"/>
            <a:r>
              <a:rPr lang="en-US"/>
              <a:t>Click to add date (Month DD, YYYY)</a:t>
            </a:r>
          </a:p>
        </p:txBody>
      </p:sp>
      <p:sp>
        <p:nvSpPr>
          <p:cNvPr id="5" name="Picture Placeholder 3">
            <a:extLst>
              <a:ext uri="{FF2B5EF4-FFF2-40B4-BE49-F238E27FC236}">
                <a16:creationId xmlns:a16="http://schemas.microsoft.com/office/drawing/2014/main" id="{070FC384-E583-6C65-9461-2865A22BD9EA}"/>
              </a:ext>
            </a:extLst>
          </p:cNvPr>
          <p:cNvSpPr>
            <a:spLocks noGrp="1"/>
          </p:cNvSpPr>
          <p:nvPr>
            <p:ph type="pic" sz="quarter" idx="25" hasCustomPrompt="1"/>
          </p:nvPr>
        </p:nvSpPr>
        <p:spPr>
          <a:xfrm>
            <a:off x="-7337" y="2"/>
            <a:ext cx="12199339" cy="4214191"/>
          </a:xfrm>
          <a:prstGeom prst="rect">
            <a:avLst/>
          </a:prstGeom>
          <a:solidFill>
            <a:schemeClr val="accent2"/>
          </a:solidFill>
        </p:spPr>
        <p:txBody>
          <a:bodyPr wrap="square" rIns="0" anchor="ctr">
            <a:noAutofit/>
          </a:bodyPr>
          <a:lstStyle>
            <a:lvl1pPr marL="0" indent="0" algn="ctr">
              <a:spcBef>
                <a:spcPts val="0"/>
              </a:spcBef>
              <a:spcAft>
                <a:spcPts val="0"/>
              </a:spcAft>
              <a:buNone/>
              <a:defRPr b="0">
                <a:solidFill>
                  <a:schemeClr val="bg2"/>
                </a:solidFill>
              </a:defRPr>
            </a:lvl1pPr>
          </a:lstStyle>
          <a:p>
            <a:r>
              <a:rPr lang="en-US"/>
              <a:t>Click icon to add photo</a:t>
            </a:r>
            <a:br>
              <a:rPr lang="en-US"/>
            </a:br>
            <a:br>
              <a:rPr lang="en-US"/>
            </a:br>
            <a:br>
              <a:rPr lang="en-US"/>
            </a:br>
            <a:br>
              <a:rPr lang="en-US"/>
            </a:br>
            <a:br>
              <a:rPr lang="en-US"/>
            </a:br>
            <a:endParaRPr lang="en-US"/>
          </a:p>
        </p:txBody>
      </p:sp>
      <p:sp>
        <p:nvSpPr>
          <p:cNvPr id="8" name="Caption">
            <a:extLst>
              <a:ext uri="{FF2B5EF4-FFF2-40B4-BE49-F238E27FC236}">
                <a16:creationId xmlns:a16="http://schemas.microsoft.com/office/drawing/2014/main" id="{4392ACCD-74B8-7724-AEC5-F123BE2B23A4}"/>
              </a:ext>
            </a:extLst>
          </p:cNvPr>
          <p:cNvSpPr>
            <a:spLocks noGrp="1"/>
          </p:cNvSpPr>
          <p:nvPr>
            <p:ph type="body" sz="quarter" idx="500" hasCustomPrompt="1"/>
          </p:nvPr>
        </p:nvSpPr>
        <p:spPr>
          <a:xfrm>
            <a:off x="7945967" y="3864473"/>
            <a:ext cx="3670032"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Aft>
                <a:spcPts val="0"/>
              </a:spcAft>
              <a:buFontTx/>
              <a:buNone/>
              <a:tabLst/>
              <a:defRPr sz="1100">
                <a:solidFill>
                  <a:schemeClr val="bg1"/>
                </a:solidFill>
              </a:defRPr>
            </a:lvl2pPr>
            <a:lvl3pPr marL="0" indent="0" algn="r">
              <a:spcAft>
                <a:spcPts val="0"/>
              </a:spcAft>
              <a:buFontTx/>
              <a:buNone/>
              <a:tabLst/>
              <a:defRPr sz="1100">
                <a:solidFill>
                  <a:schemeClr val="bg1"/>
                </a:solidFill>
              </a:defRPr>
            </a:lvl3pPr>
            <a:lvl4pPr marL="0" indent="0" algn="r">
              <a:spcAft>
                <a:spcPts val="0"/>
              </a:spcAft>
              <a:buFontTx/>
              <a:buNone/>
              <a:tabLst/>
              <a:defRPr sz="1100">
                <a:solidFill>
                  <a:schemeClr val="bg1"/>
                </a:solidFill>
              </a:defRPr>
            </a:lvl4pPr>
            <a:lvl5pPr marL="0" indent="0" algn="r">
              <a:spcAft>
                <a:spcPts val="0"/>
              </a:spcAft>
              <a:buFontTx/>
              <a:buNone/>
              <a:tabLst/>
              <a:defRPr sz="1100">
                <a:solidFill>
                  <a:schemeClr val="bg1"/>
                </a:solidFill>
              </a:defRPr>
            </a:lvl5pPr>
            <a:lvl6pPr marL="0" indent="0" algn="r">
              <a:spcAft>
                <a:spcPts val="0"/>
              </a:spcAft>
              <a:buFontTx/>
              <a:buNone/>
              <a:tabLst/>
              <a:defRPr sz="1100">
                <a:solidFill>
                  <a:schemeClr val="bg1"/>
                </a:solidFill>
              </a:defRPr>
            </a:lvl6pPr>
            <a:lvl7pPr marL="0" indent="0" algn="r">
              <a:spcAft>
                <a:spcPts val="0"/>
              </a:spcAft>
              <a:buFontTx/>
              <a:buNone/>
              <a:tabLst/>
              <a:defRPr sz="1100">
                <a:solidFill>
                  <a:schemeClr val="bg1"/>
                </a:solidFill>
              </a:defRPr>
            </a:lvl7pPr>
            <a:lvl8pPr marL="0" indent="0" algn="r">
              <a:spcAft>
                <a:spcPts val="0"/>
              </a:spcAft>
              <a:buFontTx/>
              <a:buNone/>
              <a:tabLst/>
              <a:defRPr sz="1100">
                <a:solidFill>
                  <a:schemeClr val="bg1"/>
                </a:solidFill>
              </a:defRPr>
            </a:lvl8pPr>
            <a:lvl9pPr marL="0" indent="0" algn="r">
              <a:spcAft>
                <a:spcPts val="0"/>
              </a:spcAft>
              <a:buFontTx/>
              <a:buNone/>
              <a:tabLst/>
              <a:defRPr sz="1100">
                <a:solidFill>
                  <a:schemeClr val="bg1"/>
                </a:solidFill>
              </a:defRPr>
            </a:lvl9pPr>
          </a:lstStyle>
          <a:p>
            <a:pPr lvl="0"/>
            <a:r>
              <a:rPr lang="en-US"/>
              <a:t>Click to add photo caption</a:t>
            </a:r>
          </a:p>
        </p:txBody>
      </p:sp>
      <p:pic>
        <p:nvPicPr>
          <p:cNvPr id="506" name="Graphic 505" descr="VEDP - Virginia Economic Development Partnership logo&#10;VEDP.org ">
            <a:extLst>
              <a:ext uri="{FF2B5EF4-FFF2-40B4-BE49-F238E27FC236}">
                <a16:creationId xmlns:a16="http://schemas.microsoft.com/office/drawing/2014/main" id="{38E79E92-A9DE-68D6-4036-7BB093A7AF6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44512" y="6183897"/>
            <a:ext cx="2589497" cy="484155"/>
          </a:xfrm>
          <a:prstGeom prst="rect">
            <a:avLst/>
          </a:prstGeom>
        </p:spPr>
      </p:pic>
      <p:sp>
        <p:nvSpPr>
          <p:cNvPr id="4" name="Rectangle 3">
            <a:extLst>
              <a:ext uri="{FF2B5EF4-FFF2-40B4-BE49-F238E27FC236}">
                <a16:creationId xmlns:a16="http://schemas.microsoft.com/office/drawing/2014/main" id="{2400F0A0-A827-471C-0337-02B8BD1B4026}"/>
              </a:ext>
              <a:ext uri="{C183D7F6-B498-43B3-948B-1728B52AA6E4}">
                <adec:decorative xmlns:adec="http://schemas.microsoft.com/office/drawing/2017/decorative" val="1"/>
              </a:ext>
            </a:extLst>
          </p:cNvPr>
          <p:cNvSpPr/>
          <p:nvPr userDrawn="1"/>
        </p:nvSpPr>
        <p:spPr>
          <a:xfrm flipH="1">
            <a:off x="10779162" y="4288909"/>
            <a:ext cx="1412841" cy="1695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9" name="Date Placeholder 2">
            <a:extLst>
              <a:ext uri="{FF2B5EF4-FFF2-40B4-BE49-F238E27FC236}">
                <a16:creationId xmlns:a16="http://schemas.microsoft.com/office/drawing/2014/main" id="{19CC0002-0944-B273-D562-CDB47078F766}"/>
              </a:ext>
              <a:ext uri="{C183D7F6-B498-43B3-948B-1728B52AA6E4}">
                <adec:decorative xmlns:adec="http://schemas.microsoft.com/office/drawing/2017/decorative" val="1"/>
              </a:ext>
            </a:extLst>
          </p:cNvPr>
          <p:cNvSpPr>
            <a:spLocks noGrp="1"/>
          </p:cNvSpPr>
          <p:nvPr>
            <p:ph type="dt" sz="half" idx="16"/>
          </p:nvPr>
        </p:nvSpPr>
        <p:spPr>
          <a:xfrm>
            <a:off x="0" y="6864579"/>
            <a:ext cx="0" cy="0"/>
          </a:xfrm>
          <a:ln>
            <a:solidFill>
              <a:schemeClr val="bg1">
                <a:alpha val="0"/>
              </a:schemeClr>
            </a:solidFill>
          </a:ln>
        </p:spPr>
        <p:txBody>
          <a:bodyPr/>
          <a:lstStyle/>
          <a:p>
            <a:endParaRPr lang="en-US"/>
          </a:p>
        </p:txBody>
      </p:sp>
      <p:sp>
        <p:nvSpPr>
          <p:cNvPr id="501" name="Footer Placeholder 4">
            <a:extLst>
              <a:ext uri="{FF2B5EF4-FFF2-40B4-BE49-F238E27FC236}">
                <a16:creationId xmlns:a16="http://schemas.microsoft.com/office/drawing/2014/main" id="{99943DF6-842F-8CF6-8316-FC5EF14DDC6D}"/>
              </a:ext>
              <a:ext uri="{C183D7F6-B498-43B3-948B-1728B52AA6E4}">
                <adec:decorative xmlns:adec="http://schemas.microsoft.com/office/drawing/2017/decorative" val="1"/>
              </a:ext>
            </a:extLst>
          </p:cNvPr>
          <p:cNvSpPr>
            <a:spLocks noGrp="1"/>
          </p:cNvSpPr>
          <p:nvPr>
            <p:ph type="ftr" sz="quarter" idx="17"/>
          </p:nvPr>
        </p:nvSpPr>
        <p:spPr>
          <a:xfrm>
            <a:off x="0" y="6864579"/>
            <a:ext cx="0" cy="0"/>
          </a:xfrm>
          <a:ln>
            <a:solidFill>
              <a:schemeClr val="bg1">
                <a:alpha val="0"/>
              </a:schemeClr>
            </a:solidFill>
          </a:ln>
        </p:spPr>
        <p:txBody>
          <a:bodyPr/>
          <a:lstStyle/>
          <a:p>
            <a:endParaRPr lang="en-US"/>
          </a:p>
        </p:txBody>
      </p:sp>
      <p:sp>
        <p:nvSpPr>
          <p:cNvPr id="502" name="Slide Number Placeholder 5">
            <a:extLst>
              <a:ext uri="{FF2B5EF4-FFF2-40B4-BE49-F238E27FC236}">
                <a16:creationId xmlns:a16="http://schemas.microsoft.com/office/drawing/2014/main" id="{70C7ED55-F0C0-8F3F-E167-5D7788C9A9B2}"/>
              </a:ext>
              <a:ext uri="{C183D7F6-B498-43B3-948B-1728B52AA6E4}">
                <adec:decorative xmlns:adec="http://schemas.microsoft.com/office/drawing/2017/decorative" val="1"/>
              </a:ext>
            </a:extLst>
          </p:cNvPr>
          <p:cNvSpPr>
            <a:spLocks noGrp="1"/>
          </p:cNvSpPr>
          <p:nvPr>
            <p:ph type="sldNum" sz="quarter" idx="18"/>
          </p:nvPr>
        </p:nvSpPr>
        <p:spPr>
          <a:xfrm>
            <a:off x="0" y="6864579"/>
            <a:ext cx="0" cy="0"/>
          </a:xfrm>
          <a:noFill/>
          <a:ln>
            <a:solidFill>
              <a:schemeClr val="bg1">
                <a:alpha val="0"/>
              </a:schemeClr>
            </a:solidFill>
          </a:ln>
        </p:spPr>
        <p:txBody>
          <a:bodyPr/>
          <a:lstStyle>
            <a:lvl1pPr>
              <a:defRPr sz="178" b="0">
                <a:noFill/>
              </a:defRPr>
            </a:lvl1pPr>
          </a:lstStyle>
          <a:p>
            <a:pPr marL="12701"/>
            <a:fld id="{078C017C-E1B9-8443-B047-B08AAA027B45}" type="slidenum">
              <a:rPr lang="en-US" smtClean="0"/>
              <a:pPr marL="12701"/>
              <a:t>‹#›</a:t>
            </a:fld>
            <a:endParaRPr lang="en-US"/>
          </a:p>
        </p:txBody>
      </p:sp>
      <p:grpSp>
        <p:nvGrpSpPr>
          <p:cNvPr id="2" name="Group 1">
            <a:extLst>
              <a:ext uri="{FF2B5EF4-FFF2-40B4-BE49-F238E27FC236}">
                <a16:creationId xmlns:a16="http://schemas.microsoft.com/office/drawing/2014/main" id="{6D8BDFCC-33E5-AACE-C593-A5A9E981DC88}"/>
              </a:ext>
              <a:ext uri="{C183D7F6-B498-43B3-948B-1728B52AA6E4}">
                <adec:decorative xmlns:adec="http://schemas.microsoft.com/office/drawing/2017/decorative" val="1"/>
              </a:ext>
            </a:extLst>
          </p:cNvPr>
          <p:cNvGrpSpPr/>
          <p:nvPr userDrawn="1"/>
        </p:nvGrpSpPr>
        <p:grpSpPr>
          <a:xfrm>
            <a:off x="12532242" y="-1"/>
            <a:ext cx="3832281" cy="8892707"/>
            <a:chOff x="9399182" y="-2"/>
            <a:chExt cx="2874210" cy="8892707"/>
          </a:xfrm>
        </p:grpSpPr>
        <p:sp>
          <p:nvSpPr>
            <p:cNvPr id="23" name="Rectangle 22">
              <a:extLst>
                <a:ext uri="{FF2B5EF4-FFF2-40B4-BE49-F238E27FC236}">
                  <a16:creationId xmlns:a16="http://schemas.microsoft.com/office/drawing/2014/main" id="{1EC8469A-047D-2CB5-CCC3-D9B899396086}"/>
                </a:ext>
              </a:extLst>
            </p:cNvPr>
            <p:cNvSpPr/>
            <p:nvPr userDrawn="1"/>
          </p:nvSpPr>
          <p:spPr>
            <a:xfrm>
              <a:off x="9399182" y="-2"/>
              <a:ext cx="2798651" cy="8892707"/>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62" name="Rectangle 61">
              <a:extLst>
                <a:ext uri="{FF2B5EF4-FFF2-40B4-BE49-F238E27FC236}">
                  <a16:creationId xmlns:a16="http://schemas.microsoft.com/office/drawing/2014/main" id="{DDFBC44C-C784-D741-8FC2-D2844A5E3CAB}"/>
                </a:ext>
              </a:extLst>
            </p:cNvPr>
            <p:cNvSpPr/>
            <p:nvPr userDrawn="1"/>
          </p:nvSpPr>
          <p:spPr>
            <a:xfrm>
              <a:off x="9399182" y="-1"/>
              <a:ext cx="2798651" cy="75105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504" name="Group 503">
              <a:extLst>
                <a:ext uri="{FF2B5EF4-FFF2-40B4-BE49-F238E27FC236}">
                  <a16:creationId xmlns:a16="http://schemas.microsoft.com/office/drawing/2014/main" id="{D80113E9-D852-DBD0-CC74-DC07EA26D0A0}"/>
                </a:ext>
              </a:extLst>
            </p:cNvPr>
            <p:cNvGrpSpPr/>
            <p:nvPr userDrawn="1"/>
          </p:nvGrpSpPr>
          <p:grpSpPr>
            <a:xfrm>
              <a:off x="9518577" y="150289"/>
              <a:ext cx="2754815" cy="7215097"/>
              <a:chOff x="9518577" y="150289"/>
              <a:chExt cx="2754815" cy="7215097"/>
            </a:xfrm>
          </p:grpSpPr>
          <p:sp>
            <p:nvSpPr>
              <p:cNvPr id="64" name="TextBox 63">
                <a:extLst>
                  <a:ext uri="{FF2B5EF4-FFF2-40B4-BE49-F238E27FC236}">
                    <a16:creationId xmlns:a16="http://schemas.microsoft.com/office/drawing/2014/main" id="{F12870B0-E29F-4A42-B891-72FD7A246DFC}"/>
                  </a:ext>
                </a:extLst>
              </p:cNvPr>
              <p:cNvSpPr txBox="1"/>
              <p:nvPr userDrawn="1"/>
            </p:nvSpPr>
            <p:spPr>
              <a:xfrm>
                <a:off x="9555252" y="150289"/>
                <a:ext cx="12515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71" name="Straight Connector 70">
                <a:extLst>
                  <a:ext uri="{FF2B5EF4-FFF2-40B4-BE49-F238E27FC236}">
                    <a16:creationId xmlns:a16="http://schemas.microsoft.com/office/drawing/2014/main" id="{02FDC427-491B-374C-8023-8DFAE108CCDF}"/>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ED24FC4-94EA-E64A-8136-B042701F250C}"/>
                  </a:ext>
                </a:extLst>
              </p:cNvPr>
              <p:cNvSpPr txBox="1"/>
              <p:nvPr userDrawn="1"/>
            </p:nvSpPr>
            <p:spPr>
              <a:xfrm>
                <a:off x="9683170" y="1211216"/>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96" name="Group 95">
                <a:extLst>
                  <a:ext uri="{FF2B5EF4-FFF2-40B4-BE49-F238E27FC236}">
                    <a16:creationId xmlns:a16="http://schemas.microsoft.com/office/drawing/2014/main" id="{141A0029-6405-3B4B-83F9-A4F9A487D704}"/>
                  </a:ext>
                </a:extLst>
              </p:cNvPr>
              <p:cNvGrpSpPr/>
              <p:nvPr userDrawn="1"/>
            </p:nvGrpSpPr>
            <p:grpSpPr>
              <a:xfrm>
                <a:off x="9518577" y="475409"/>
                <a:ext cx="2617883" cy="635287"/>
                <a:chOff x="12352022" y="513115"/>
                <a:chExt cx="2617883" cy="635287"/>
              </a:xfrm>
            </p:grpSpPr>
            <p:sp>
              <p:nvSpPr>
                <p:cNvPr id="101" name="TextBox 100">
                  <a:extLst>
                    <a:ext uri="{FF2B5EF4-FFF2-40B4-BE49-F238E27FC236}">
                      <a16:creationId xmlns:a16="http://schemas.microsoft.com/office/drawing/2014/main" id="{A178244F-2239-7745-B8B4-292832D49736}"/>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02" name="TextBox 101">
                  <a:extLst>
                    <a:ext uri="{FF2B5EF4-FFF2-40B4-BE49-F238E27FC236}">
                      <a16:creationId xmlns:a16="http://schemas.microsoft.com/office/drawing/2014/main" id="{01E5AD18-29D7-DA40-B00E-DAAB91464CDE}"/>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03" name="TextBox 102">
                  <a:extLst>
                    <a:ext uri="{FF2B5EF4-FFF2-40B4-BE49-F238E27FC236}">
                      <a16:creationId xmlns:a16="http://schemas.microsoft.com/office/drawing/2014/main" id="{C19C5FDC-EF08-4D4F-B09B-D904B9D740FB}"/>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a:t>
                  </a:r>
                </a:p>
                <a:p>
                  <a:pPr lvl="0"/>
                  <a:r>
                    <a:rPr lang="en-US" sz="1051"/>
                    <a:t>Add the image to the placeholder.</a:t>
                  </a:r>
                </a:p>
              </p:txBody>
            </p:sp>
          </p:grpSp>
          <p:sp>
            <p:nvSpPr>
              <p:cNvPr id="98" name="TextBox 97">
                <a:extLst>
                  <a:ext uri="{FF2B5EF4-FFF2-40B4-BE49-F238E27FC236}">
                    <a16:creationId xmlns:a16="http://schemas.microsoft.com/office/drawing/2014/main" id="{E7FF31FB-D280-A342-A9A6-BDF19D46ACE5}"/>
                  </a:ext>
                </a:extLst>
              </p:cNvPr>
              <p:cNvSpPr txBox="1"/>
              <p:nvPr userDrawn="1"/>
            </p:nvSpPr>
            <p:spPr>
              <a:xfrm>
                <a:off x="9683170" y="1592208"/>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99" name="TextBox 98">
                <a:extLst>
                  <a:ext uri="{FF2B5EF4-FFF2-40B4-BE49-F238E27FC236}">
                    <a16:creationId xmlns:a16="http://schemas.microsoft.com/office/drawing/2014/main" id="{383A2422-39E9-674D-B3BB-200CCA34A58D}"/>
                  </a:ext>
                </a:extLst>
              </p:cNvPr>
              <p:cNvSpPr txBox="1"/>
              <p:nvPr userDrawn="1"/>
            </p:nvSpPr>
            <p:spPr>
              <a:xfrm>
                <a:off x="9683170" y="2302521"/>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95" name="Group 94">
                <a:extLst>
                  <a:ext uri="{FF2B5EF4-FFF2-40B4-BE49-F238E27FC236}">
                    <a16:creationId xmlns:a16="http://schemas.microsoft.com/office/drawing/2014/main" id="{9EE783D9-2C22-A54E-AB84-273433871D1C}"/>
                  </a:ext>
                </a:extLst>
              </p:cNvPr>
              <p:cNvGrpSpPr/>
              <p:nvPr userDrawn="1"/>
            </p:nvGrpSpPr>
            <p:grpSpPr>
              <a:xfrm>
                <a:off x="9538241" y="2878972"/>
                <a:ext cx="2735151" cy="1280928"/>
                <a:chOff x="9286315" y="6976989"/>
                <a:chExt cx="2735151" cy="1280928"/>
              </a:xfrm>
            </p:grpSpPr>
            <p:sp>
              <p:nvSpPr>
                <p:cNvPr id="104" name="Rectangle 103">
                  <a:extLst>
                    <a:ext uri="{FF2B5EF4-FFF2-40B4-BE49-F238E27FC236}">
                      <a16:creationId xmlns:a16="http://schemas.microsoft.com/office/drawing/2014/main" id="{D7552A1D-16DF-ED43-B2B8-3427B3C8781C}"/>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5" name="TextBox 104">
                  <a:extLst>
                    <a:ext uri="{FF2B5EF4-FFF2-40B4-BE49-F238E27FC236}">
                      <a16:creationId xmlns:a16="http://schemas.microsoft.com/office/drawing/2014/main" id="{104B3E05-A7DF-D444-AF59-6E11D17D478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06" name="Graphic 105">
                  <a:extLst>
                    <a:ext uri="{FF2B5EF4-FFF2-40B4-BE49-F238E27FC236}">
                      <a16:creationId xmlns:a16="http://schemas.microsoft.com/office/drawing/2014/main" id="{931F958A-80B4-7143-AB27-6F74DF73F52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07" name="TextBox 106">
                  <a:extLst>
                    <a:ext uri="{FF2B5EF4-FFF2-40B4-BE49-F238E27FC236}">
                      <a16:creationId xmlns:a16="http://schemas.microsoft.com/office/drawing/2014/main" id="{562857C1-DA49-9C40-876C-CE3E7A60A30D}"/>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08" name="Picture 107">
                  <a:extLst>
                    <a:ext uri="{FF2B5EF4-FFF2-40B4-BE49-F238E27FC236}">
                      <a16:creationId xmlns:a16="http://schemas.microsoft.com/office/drawing/2014/main" id="{4959277C-CED2-434C-88B2-9FAA87DF5D1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498" name="Group 497">
                <a:extLst>
                  <a:ext uri="{FF2B5EF4-FFF2-40B4-BE49-F238E27FC236}">
                    <a16:creationId xmlns:a16="http://schemas.microsoft.com/office/drawing/2014/main" id="{A46B2E62-23D3-DFF3-B61B-FB11162AAED6}"/>
                  </a:ext>
                </a:extLst>
              </p:cNvPr>
              <p:cNvGrpSpPr/>
              <p:nvPr userDrawn="1"/>
            </p:nvGrpSpPr>
            <p:grpSpPr>
              <a:xfrm>
                <a:off x="9538241" y="4246083"/>
                <a:ext cx="2735151" cy="2200108"/>
                <a:chOff x="9538241" y="5155416"/>
                <a:chExt cx="2735151" cy="2200108"/>
              </a:xfrm>
            </p:grpSpPr>
            <p:sp>
              <p:nvSpPr>
                <p:cNvPr id="109" name="Rectangle 108">
                  <a:extLst>
                    <a:ext uri="{FF2B5EF4-FFF2-40B4-BE49-F238E27FC236}">
                      <a16:creationId xmlns:a16="http://schemas.microsoft.com/office/drawing/2014/main" id="{6537BD58-CBB5-7F41-82A2-9C59DD1ECC9B}"/>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0" name="TextBox 109">
                  <a:extLst>
                    <a:ext uri="{FF2B5EF4-FFF2-40B4-BE49-F238E27FC236}">
                      <a16:creationId xmlns:a16="http://schemas.microsoft.com/office/drawing/2014/main" id="{024B268F-6F8C-AA41-8AA3-0A1E8AA1D2C3}"/>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11" name="Graphic 110">
                  <a:extLst>
                    <a:ext uri="{FF2B5EF4-FFF2-40B4-BE49-F238E27FC236}">
                      <a16:creationId xmlns:a16="http://schemas.microsoft.com/office/drawing/2014/main" id="{DEF9DC04-8A49-834C-AA26-47113075C4C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113" name="TextBox 112">
                  <a:extLst>
                    <a:ext uri="{FF2B5EF4-FFF2-40B4-BE49-F238E27FC236}">
                      <a16:creationId xmlns:a16="http://schemas.microsoft.com/office/drawing/2014/main" id="{7567C1EC-FF55-6347-9457-1757BD693A38}"/>
                    </a:ext>
                  </a:extLst>
                </p:cNvPr>
                <p:cNvSpPr txBox="1"/>
                <p:nvPr userDrawn="1"/>
              </p:nvSpPr>
              <p:spPr>
                <a:xfrm>
                  <a:off x="9713480"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11" name="TextBox 10">
                  <a:extLst>
                    <a:ext uri="{FF2B5EF4-FFF2-40B4-BE49-F238E27FC236}">
                      <a16:creationId xmlns:a16="http://schemas.microsoft.com/office/drawing/2014/main" id="{7D67CAE5-34DC-9B0D-2DCF-C76384DD6144}"/>
                    </a:ext>
                  </a:extLst>
                </p:cNvPr>
                <p:cNvSpPr txBox="1"/>
                <p:nvPr userDrawn="1"/>
              </p:nvSpPr>
              <p:spPr>
                <a:xfrm>
                  <a:off x="9713480" y="6516011"/>
                  <a:ext cx="2422980"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12" name="TextBox 11">
                  <a:extLst>
                    <a:ext uri="{FF2B5EF4-FFF2-40B4-BE49-F238E27FC236}">
                      <a16:creationId xmlns:a16="http://schemas.microsoft.com/office/drawing/2014/main" id="{8E04560C-7943-C5EA-6635-4A604021F4B5}"/>
                    </a:ext>
                  </a:extLst>
                </p:cNvPr>
                <p:cNvSpPr txBox="1"/>
                <p:nvPr userDrawn="1"/>
              </p:nvSpPr>
              <p:spPr>
                <a:xfrm>
                  <a:off x="9713480" y="6063079"/>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3" name="TextBox 12">
                  <a:extLst>
                    <a:ext uri="{FF2B5EF4-FFF2-40B4-BE49-F238E27FC236}">
                      <a16:creationId xmlns:a16="http://schemas.microsoft.com/office/drawing/2014/main" id="{EB027062-410F-2C09-A265-FF05F84A2FEE}"/>
                    </a:ext>
                  </a:extLst>
                </p:cNvPr>
                <p:cNvSpPr txBox="1"/>
                <p:nvPr userDrawn="1"/>
              </p:nvSpPr>
              <p:spPr>
                <a:xfrm>
                  <a:off x="9713480" y="7056726"/>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21" name="Straight Connector 20">
                  <a:extLst>
                    <a:ext uri="{FF2B5EF4-FFF2-40B4-BE49-F238E27FC236}">
                      <a16:creationId xmlns:a16="http://schemas.microsoft.com/office/drawing/2014/main" id="{7A4AC36D-A42A-7B32-4C08-78E842260EC8}"/>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96" name="Group 495">
                <a:extLst>
                  <a:ext uri="{FF2B5EF4-FFF2-40B4-BE49-F238E27FC236}">
                    <a16:creationId xmlns:a16="http://schemas.microsoft.com/office/drawing/2014/main" id="{820BB14C-32FD-F482-62D8-18DA8BD6C127}"/>
                  </a:ext>
                </a:extLst>
              </p:cNvPr>
              <p:cNvGrpSpPr/>
              <p:nvPr userDrawn="1"/>
            </p:nvGrpSpPr>
            <p:grpSpPr>
              <a:xfrm>
                <a:off x="9538241" y="6532374"/>
                <a:ext cx="2735150" cy="833012"/>
                <a:chOff x="9554253" y="2870841"/>
                <a:chExt cx="2735150" cy="833012"/>
              </a:xfrm>
            </p:grpSpPr>
            <p:sp>
              <p:nvSpPr>
                <p:cNvPr id="30" name="Rectangle 29">
                  <a:extLst>
                    <a:ext uri="{FF2B5EF4-FFF2-40B4-BE49-F238E27FC236}">
                      <a16:creationId xmlns:a16="http://schemas.microsoft.com/office/drawing/2014/main" id="{37A243F7-82D8-28AF-E5C2-0C372FEB83BA}"/>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7217D718-52A8-A8E3-33ED-46EBB487E682}"/>
                    </a:ext>
                  </a:extLst>
                </p:cNvPr>
                <p:cNvSpPr txBox="1"/>
                <p:nvPr userDrawn="1"/>
              </p:nvSpPr>
              <p:spPr>
                <a:xfrm>
                  <a:off x="9920444"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493" name="TextBox 492">
                  <a:extLst>
                    <a:ext uri="{FF2B5EF4-FFF2-40B4-BE49-F238E27FC236}">
                      <a16:creationId xmlns:a16="http://schemas.microsoft.com/office/drawing/2014/main" id="{76C97652-8F1A-60AC-227F-DBE874F28E34}"/>
                    </a:ext>
                  </a:extLst>
                </p:cNvPr>
                <p:cNvSpPr txBox="1"/>
                <p:nvPr userDrawn="1"/>
              </p:nvSpPr>
              <p:spPr>
                <a:xfrm>
                  <a:off x="9729490" y="3260780"/>
                  <a:ext cx="1902873"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494" name="Graphic 493">
                  <a:extLst>
                    <a:ext uri="{FF2B5EF4-FFF2-40B4-BE49-F238E27FC236}">
                      <a16:creationId xmlns:a16="http://schemas.microsoft.com/office/drawing/2014/main" id="{5252F86E-2FD6-CB7F-33FA-14B22F84901E}"/>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9180" y="3010968"/>
                  <a:ext cx="170340" cy="170340"/>
                </a:xfrm>
                <a:prstGeom prst="rect">
                  <a:avLst/>
                </a:prstGeom>
              </p:spPr>
            </p:pic>
          </p:grpSp>
        </p:grpSp>
      </p:grpSp>
      <p:grpSp>
        <p:nvGrpSpPr>
          <p:cNvPr id="3" name="Group 2">
            <a:extLst>
              <a:ext uri="{FF2B5EF4-FFF2-40B4-BE49-F238E27FC236}">
                <a16:creationId xmlns:a16="http://schemas.microsoft.com/office/drawing/2014/main" id="{11160A2D-F8DD-AC0E-1B90-C14F326A0F75}"/>
              </a:ext>
              <a:ext uri="{C183D7F6-B498-43B3-948B-1728B52AA6E4}">
                <adec:decorative xmlns:adec="http://schemas.microsoft.com/office/drawing/2017/decorative" val="1"/>
              </a:ext>
            </a:extLst>
          </p:cNvPr>
          <p:cNvGrpSpPr/>
          <p:nvPr userDrawn="1"/>
        </p:nvGrpSpPr>
        <p:grpSpPr>
          <a:xfrm>
            <a:off x="-342618" y="-246933"/>
            <a:ext cx="11958140" cy="7347304"/>
            <a:chOff x="-256964" y="-246933"/>
            <a:chExt cx="8968605" cy="7347304"/>
          </a:xfrm>
        </p:grpSpPr>
        <p:grpSp>
          <p:nvGrpSpPr>
            <p:cNvPr id="14" name="Group 13">
              <a:extLst>
                <a:ext uri="{FF2B5EF4-FFF2-40B4-BE49-F238E27FC236}">
                  <a16:creationId xmlns:a16="http://schemas.microsoft.com/office/drawing/2014/main" id="{A7A1D6F1-47B6-2D4F-A5EC-E7EA70685A9A}"/>
                </a:ext>
              </a:extLst>
            </p:cNvPr>
            <p:cNvGrpSpPr/>
            <p:nvPr userDrawn="1"/>
          </p:nvGrpSpPr>
          <p:grpSpPr>
            <a:xfrm>
              <a:off x="-256964" y="4638207"/>
              <a:ext cx="251461" cy="997180"/>
              <a:chOff x="-256404" y="360363"/>
              <a:chExt cx="251461" cy="692152"/>
            </a:xfrm>
          </p:grpSpPr>
          <p:grpSp>
            <p:nvGrpSpPr>
              <p:cNvPr id="15" name="Group 14">
                <a:extLst>
                  <a:ext uri="{FF2B5EF4-FFF2-40B4-BE49-F238E27FC236}">
                    <a16:creationId xmlns:a16="http://schemas.microsoft.com/office/drawing/2014/main" id="{5D298027-A0B6-0B47-9F3C-4771F8511D99}"/>
                  </a:ext>
                </a:extLst>
              </p:cNvPr>
              <p:cNvGrpSpPr/>
              <p:nvPr userDrawn="1"/>
            </p:nvGrpSpPr>
            <p:grpSpPr>
              <a:xfrm rot="16200000">
                <a:off x="-476749" y="580708"/>
                <a:ext cx="692152" cy="251461"/>
                <a:chOff x="431800" y="-235792"/>
                <a:chExt cx="4400551" cy="235792"/>
              </a:xfrm>
            </p:grpSpPr>
            <p:cxnSp>
              <p:nvCxnSpPr>
                <p:cNvPr id="18" name="Straight Connector 17">
                  <a:extLst>
                    <a:ext uri="{FF2B5EF4-FFF2-40B4-BE49-F238E27FC236}">
                      <a16:creationId xmlns:a16="http://schemas.microsoft.com/office/drawing/2014/main" id="{EE244243-B24F-614B-B0DC-CA05EF17A1C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216D1E7-03CD-BD4D-886C-ACE79F5FBD2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4B3AD39-0D61-0F4F-86A5-31F8A0FBDC80}"/>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7" name="TextBox 16">
                <a:extLst>
                  <a:ext uri="{FF2B5EF4-FFF2-40B4-BE49-F238E27FC236}">
                    <a16:creationId xmlns:a16="http://schemas.microsoft.com/office/drawing/2014/main" id="{4D333CAE-7C17-5742-987D-8F3FF786584C}"/>
                  </a:ext>
                </a:extLst>
              </p:cNvPr>
              <p:cNvSpPr txBox="1"/>
              <p:nvPr userDrawn="1"/>
            </p:nvSpPr>
            <p:spPr>
              <a:xfrm rot="16200000">
                <a:off x="-216903" y="662666"/>
                <a:ext cx="172463"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24" name="Group 23">
              <a:extLst>
                <a:ext uri="{FF2B5EF4-FFF2-40B4-BE49-F238E27FC236}">
                  <a16:creationId xmlns:a16="http://schemas.microsoft.com/office/drawing/2014/main" id="{1CA0517E-4F60-ED4F-804A-16FA757BDA91}"/>
                </a:ext>
              </a:extLst>
            </p:cNvPr>
            <p:cNvGrpSpPr/>
            <p:nvPr userDrawn="1"/>
          </p:nvGrpSpPr>
          <p:grpSpPr>
            <a:xfrm>
              <a:off x="-256964" y="6165332"/>
              <a:ext cx="251461" cy="414972"/>
              <a:chOff x="-256404" y="360363"/>
              <a:chExt cx="251461" cy="692152"/>
            </a:xfrm>
          </p:grpSpPr>
          <p:grpSp>
            <p:nvGrpSpPr>
              <p:cNvPr id="25" name="Group 24">
                <a:extLst>
                  <a:ext uri="{FF2B5EF4-FFF2-40B4-BE49-F238E27FC236}">
                    <a16:creationId xmlns:a16="http://schemas.microsoft.com/office/drawing/2014/main" id="{31CA14E0-B2B8-6547-B2FF-02D6D0D2AA28}"/>
                  </a:ext>
                </a:extLst>
              </p:cNvPr>
              <p:cNvGrpSpPr/>
              <p:nvPr userDrawn="1"/>
            </p:nvGrpSpPr>
            <p:grpSpPr>
              <a:xfrm rot="16200000">
                <a:off x="-476749" y="580708"/>
                <a:ext cx="692152" cy="251461"/>
                <a:chOff x="431800" y="-235792"/>
                <a:chExt cx="4400551" cy="235792"/>
              </a:xfrm>
            </p:grpSpPr>
            <p:cxnSp>
              <p:nvCxnSpPr>
                <p:cNvPr id="27" name="Straight Connector 26">
                  <a:extLst>
                    <a:ext uri="{FF2B5EF4-FFF2-40B4-BE49-F238E27FC236}">
                      <a16:creationId xmlns:a16="http://schemas.microsoft.com/office/drawing/2014/main" id="{E17766C4-7F63-E341-9DD3-A8015F5B87B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5CEC5FE-E83E-6344-A543-7C48E4E5807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81F2A08-CD7A-9F40-9BAD-6D3B470AEF5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6" name="TextBox 25">
                <a:extLst>
                  <a:ext uri="{FF2B5EF4-FFF2-40B4-BE49-F238E27FC236}">
                    <a16:creationId xmlns:a16="http://schemas.microsoft.com/office/drawing/2014/main" id="{A3586E52-67F0-F147-887F-B29479026788}"/>
                  </a:ext>
                </a:extLst>
              </p:cNvPr>
              <p:cNvSpPr txBox="1"/>
              <p:nvPr userDrawn="1"/>
            </p:nvSpPr>
            <p:spPr>
              <a:xfrm rot="16200000">
                <a:off x="-332541" y="662664"/>
                <a:ext cx="403734"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DATE</a:t>
                </a:r>
              </a:p>
            </p:txBody>
          </p:sp>
        </p:grpSp>
        <p:grpSp>
          <p:nvGrpSpPr>
            <p:cNvPr id="49" name="Group 48">
              <a:extLst>
                <a:ext uri="{FF2B5EF4-FFF2-40B4-BE49-F238E27FC236}">
                  <a16:creationId xmlns:a16="http://schemas.microsoft.com/office/drawing/2014/main" id="{A0324618-DAA0-AA4B-9D19-4C5917E6AD17}"/>
                </a:ext>
              </a:extLst>
            </p:cNvPr>
            <p:cNvGrpSpPr/>
            <p:nvPr userDrawn="1"/>
          </p:nvGrpSpPr>
          <p:grpSpPr>
            <a:xfrm>
              <a:off x="431240" y="-246933"/>
              <a:ext cx="8280401" cy="7347304"/>
              <a:chOff x="431240" y="-246933"/>
              <a:chExt cx="8280401" cy="7347304"/>
            </a:xfrm>
          </p:grpSpPr>
          <p:grpSp>
            <p:nvGrpSpPr>
              <p:cNvPr id="50" name="Group 49">
                <a:extLst>
                  <a:ext uri="{FF2B5EF4-FFF2-40B4-BE49-F238E27FC236}">
                    <a16:creationId xmlns:a16="http://schemas.microsoft.com/office/drawing/2014/main" id="{A17378CA-6F0B-E244-B593-14A0519D7B3D}"/>
                  </a:ext>
                </a:extLst>
              </p:cNvPr>
              <p:cNvGrpSpPr/>
              <p:nvPr userDrawn="1"/>
            </p:nvGrpSpPr>
            <p:grpSpPr>
              <a:xfrm>
                <a:off x="431242" y="6864579"/>
                <a:ext cx="8280398" cy="235792"/>
                <a:chOff x="431801" y="-235792"/>
                <a:chExt cx="4400550" cy="235792"/>
              </a:xfrm>
            </p:grpSpPr>
            <p:cxnSp>
              <p:nvCxnSpPr>
                <p:cNvPr id="59" name="Straight Connector 58">
                  <a:extLst>
                    <a:ext uri="{FF2B5EF4-FFF2-40B4-BE49-F238E27FC236}">
                      <a16:creationId xmlns:a16="http://schemas.microsoft.com/office/drawing/2014/main" id="{E9011C3D-7CD8-0344-B7A8-5EB8BA672D6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C90CBB9-252D-2F47-ABB4-4CDD951CEF5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4161E6EE-AF2E-7A45-9726-9A3046CE8F16}"/>
                  </a:ext>
                </a:extLst>
              </p:cNvPr>
              <p:cNvGrpSpPr/>
              <p:nvPr userDrawn="1"/>
            </p:nvGrpSpPr>
            <p:grpSpPr>
              <a:xfrm>
                <a:off x="431240" y="-246933"/>
                <a:ext cx="8280401" cy="235792"/>
                <a:chOff x="431800" y="-240735"/>
                <a:chExt cx="8280401" cy="235792"/>
              </a:xfrm>
            </p:grpSpPr>
            <p:grpSp>
              <p:nvGrpSpPr>
                <p:cNvPr id="52" name="Group 51">
                  <a:extLst>
                    <a:ext uri="{FF2B5EF4-FFF2-40B4-BE49-F238E27FC236}">
                      <a16:creationId xmlns:a16="http://schemas.microsoft.com/office/drawing/2014/main" id="{673DA8D4-7F8C-D740-A4BF-88AF1D076647}"/>
                    </a:ext>
                  </a:extLst>
                </p:cNvPr>
                <p:cNvGrpSpPr/>
                <p:nvPr userDrawn="1"/>
              </p:nvGrpSpPr>
              <p:grpSpPr>
                <a:xfrm>
                  <a:off x="431800" y="-240735"/>
                  <a:ext cx="8280400" cy="235792"/>
                  <a:chOff x="431800" y="-235792"/>
                  <a:chExt cx="4400551" cy="235792"/>
                </a:xfrm>
              </p:grpSpPr>
              <p:cxnSp>
                <p:nvCxnSpPr>
                  <p:cNvPr id="56" name="Straight Connector 55">
                    <a:extLst>
                      <a:ext uri="{FF2B5EF4-FFF2-40B4-BE49-F238E27FC236}">
                        <a16:creationId xmlns:a16="http://schemas.microsoft.com/office/drawing/2014/main" id="{19655BBE-3B94-894C-82E3-F6F935353752}"/>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E3B2248-F4F9-F64D-8490-2B442A6B8C4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7D6A647D-1D6F-6C47-83BD-17138A36B786}"/>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53" name="TextBox 52">
                  <a:extLst>
                    <a:ext uri="{FF2B5EF4-FFF2-40B4-BE49-F238E27FC236}">
                      <a16:creationId xmlns:a16="http://schemas.microsoft.com/office/drawing/2014/main" id="{C139F0AA-BA6B-2B4E-A000-2FCE687878ED}"/>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54" name="Straight Arrow Connector 53">
                  <a:extLst>
                    <a:ext uri="{FF2B5EF4-FFF2-40B4-BE49-F238E27FC236}">
                      <a16:creationId xmlns:a16="http://schemas.microsoft.com/office/drawing/2014/main" id="{EE164B6B-5105-8441-900A-B3B9CD49AC3C}"/>
                    </a:ext>
                  </a:extLst>
                </p:cNvPr>
                <p:cNvCxnSpPr>
                  <a:cxnSpLocks/>
                  <a:stCxn id="53" idx="1"/>
                  <a:endCxn id="58" idx="2"/>
                </p:cNvCxnSpPr>
                <p:nvPr userDrawn="1"/>
              </p:nvCxnSpPr>
              <p:spPr>
                <a:xfrm flipH="1">
                  <a:off x="431801" y="-122839"/>
                  <a:ext cx="347712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A3DB2F7-3663-414A-8C28-BF0153DC91B2}"/>
                    </a:ext>
                  </a:extLst>
                </p:cNvPr>
                <p:cNvCxnSpPr>
                  <a:cxnSpLocks/>
                  <a:stCxn id="53" idx="3"/>
                  <a:endCxn id="58"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5282833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Photo, Int.)">
    <p:bg>
      <p:bgPr>
        <a:solidFill>
          <a:schemeClr val="bg1"/>
        </a:solidFill>
        <a:effectLst/>
      </p:bgPr>
    </p:bg>
    <p:spTree>
      <p:nvGrpSpPr>
        <p:cNvPr id="1" name=""/>
        <p:cNvGrpSpPr/>
        <p:nvPr/>
      </p:nvGrpSpPr>
      <p:grpSpPr>
        <a:xfrm>
          <a:off x="0" y="0"/>
          <a:ext cx="0" cy="0"/>
          <a:chOff x="0" y="0"/>
          <a:chExt cx="0" cy="0"/>
        </a:xfrm>
      </p:grpSpPr>
      <p:sp>
        <p:nvSpPr>
          <p:cNvPr id="499" name="Rectangle 498">
            <a:extLst>
              <a:ext uri="{FF2B5EF4-FFF2-40B4-BE49-F238E27FC236}">
                <a16:creationId xmlns:a16="http://schemas.microsoft.com/office/drawing/2014/main" id="{FE799707-C56C-BB59-6FD4-D06ECD11749B}"/>
              </a:ext>
              <a:ext uri="{C183D7F6-B498-43B3-948B-1728B52AA6E4}">
                <adec:decorative xmlns:adec="http://schemas.microsoft.com/office/drawing/2017/decorative" val="1"/>
              </a:ext>
            </a:extLst>
          </p:cNvPr>
          <p:cNvSpPr/>
          <p:nvPr userDrawn="1"/>
        </p:nvSpPr>
        <p:spPr>
          <a:xfrm>
            <a:off x="0" y="4289945"/>
            <a:ext cx="10678361" cy="16937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Title 15">
            <a:extLst>
              <a:ext uri="{FF2B5EF4-FFF2-40B4-BE49-F238E27FC236}">
                <a16:creationId xmlns:a16="http://schemas.microsoft.com/office/drawing/2014/main" id="{C092AA07-5BEF-9FAC-2689-3998B2C01102}"/>
              </a:ext>
            </a:extLst>
          </p:cNvPr>
          <p:cNvSpPr>
            <a:spLocks noGrp="1"/>
          </p:cNvSpPr>
          <p:nvPr>
            <p:ph type="title" hasCustomPrompt="1"/>
          </p:nvPr>
        </p:nvSpPr>
        <p:spPr>
          <a:xfrm>
            <a:off x="522559" y="4638208"/>
            <a:ext cx="9686313" cy="997196"/>
          </a:xfrm>
          <a:prstGeom prst="rect">
            <a:avLst/>
          </a:prstGeom>
          <a:noFill/>
        </p:spPr>
        <p:txBody>
          <a:bodyPr wrap="square" lIns="0" rIns="0" bIns="0" anchor="ctr">
            <a:spAutoFit/>
          </a:bodyPr>
          <a:lstStyle>
            <a:lvl1pPr>
              <a:defRPr sz="3600">
                <a:solidFill>
                  <a:schemeClr val="bg1"/>
                </a:solidFill>
              </a:defRPr>
            </a:lvl1pPr>
          </a:lstStyle>
          <a:p>
            <a:pPr lvl="0"/>
            <a:r>
              <a:rPr lang="en-US"/>
              <a:t>Click to add presentation title. All Caps. 2 lines max.</a:t>
            </a:r>
          </a:p>
        </p:txBody>
      </p:sp>
      <p:sp>
        <p:nvSpPr>
          <p:cNvPr id="46" name="Text Placeholder 2">
            <a:extLst>
              <a:ext uri="{FF2B5EF4-FFF2-40B4-BE49-F238E27FC236}">
                <a16:creationId xmlns:a16="http://schemas.microsoft.com/office/drawing/2014/main" id="{CCD6A511-1613-FDCB-9F03-D865CB6FE751}"/>
              </a:ext>
            </a:extLst>
          </p:cNvPr>
          <p:cNvSpPr>
            <a:spLocks noGrp="1"/>
          </p:cNvSpPr>
          <p:nvPr>
            <p:ph type="body" sz="quarter" idx="26" hasCustomPrompt="1"/>
          </p:nvPr>
        </p:nvSpPr>
        <p:spPr>
          <a:xfrm>
            <a:off x="548124" y="6206810"/>
            <a:ext cx="7127840" cy="364145"/>
          </a:xfrm>
        </p:spPr>
        <p:txBody>
          <a:bodyPr anchor="ctr"/>
          <a:lstStyle>
            <a:lvl1pPr marL="9525" indent="0">
              <a:buFontTx/>
              <a:buNone/>
              <a:tabLst/>
              <a:defRPr sz="1401" b="1">
                <a:solidFill>
                  <a:schemeClr val="accent1"/>
                </a:solidFill>
              </a:defRPr>
            </a:lvl1pPr>
            <a:lvl2pPr marL="9525" indent="0">
              <a:buFontTx/>
              <a:buNone/>
              <a:tabLst/>
              <a:defRPr sz="1401">
                <a:solidFill>
                  <a:schemeClr val="bg1"/>
                </a:solidFill>
              </a:defRPr>
            </a:lvl2pPr>
            <a:lvl3pPr marL="9525" indent="0">
              <a:buFontTx/>
              <a:buNone/>
              <a:tabLst/>
              <a:defRPr sz="1401">
                <a:solidFill>
                  <a:schemeClr val="bg1"/>
                </a:solidFill>
              </a:defRPr>
            </a:lvl3pPr>
            <a:lvl4pPr marL="9525" indent="0">
              <a:buFontTx/>
              <a:buNone/>
              <a:tabLst/>
              <a:defRPr sz="1401">
                <a:solidFill>
                  <a:schemeClr val="bg1"/>
                </a:solidFill>
              </a:defRPr>
            </a:lvl4pPr>
            <a:lvl5pPr marL="9525" indent="0">
              <a:buFontTx/>
              <a:buNone/>
              <a:tabLst/>
              <a:defRPr sz="1401">
                <a:solidFill>
                  <a:schemeClr val="bg1"/>
                </a:solidFill>
              </a:defRPr>
            </a:lvl5pPr>
            <a:lvl6pPr marL="9525" indent="0">
              <a:buFontTx/>
              <a:buNone/>
              <a:tabLst/>
              <a:defRPr sz="1401">
                <a:solidFill>
                  <a:schemeClr val="bg1"/>
                </a:solidFill>
              </a:defRPr>
            </a:lvl6pPr>
            <a:lvl7pPr marL="9525" indent="0">
              <a:buFontTx/>
              <a:buNone/>
              <a:tabLst/>
              <a:defRPr sz="1401">
                <a:solidFill>
                  <a:schemeClr val="bg1"/>
                </a:solidFill>
              </a:defRPr>
            </a:lvl7pPr>
            <a:lvl8pPr marL="9525" indent="0">
              <a:buFontTx/>
              <a:buNone/>
              <a:tabLst/>
              <a:defRPr sz="1401">
                <a:solidFill>
                  <a:schemeClr val="bg1"/>
                </a:solidFill>
              </a:defRPr>
            </a:lvl8pPr>
            <a:lvl9pPr marL="9525" indent="0">
              <a:buFontTx/>
              <a:buNone/>
              <a:tabLst/>
              <a:defRPr sz="1401">
                <a:solidFill>
                  <a:schemeClr val="bg1"/>
                </a:solidFill>
              </a:defRPr>
            </a:lvl9pPr>
          </a:lstStyle>
          <a:p>
            <a:pPr lvl="0"/>
            <a:r>
              <a:rPr lang="en-US"/>
              <a:t>Click to add date (Month DD, YYYY)</a:t>
            </a:r>
          </a:p>
        </p:txBody>
      </p:sp>
      <p:sp>
        <p:nvSpPr>
          <p:cNvPr id="44" name="Picture Placeholder 3">
            <a:extLst>
              <a:ext uri="{FF2B5EF4-FFF2-40B4-BE49-F238E27FC236}">
                <a16:creationId xmlns:a16="http://schemas.microsoft.com/office/drawing/2014/main" id="{0D313776-B39F-4DD7-1E16-34BD11B3D01B}"/>
              </a:ext>
            </a:extLst>
          </p:cNvPr>
          <p:cNvSpPr>
            <a:spLocks noGrp="1"/>
          </p:cNvSpPr>
          <p:nvPr>
            <p:ph type="pic" sz="quarter" idx="25" hasCustomPrompt="1"/>
          </p:nvPr>
        </p:nvSpPr>
        <p:spPr>
          <a:xfrm>
            <a:off x="-7337" y="2"/>
            <a:ext cx="12199339" cy="4214191"/>
          </a:xfrm>
          <a:prstGeom prst="rect">
            <a:avLst/>
          </a:prstGeom>
          <a:solidFill>
            <a:schemeClr val="accent2"/>
          </a:solidFill>
        </p:spPr>
        <p:txBody>
          <a:bodyPr wrap="square" rIns="0" anchor="ctr">
            <a:noAutofit/>
          </a:bodyPr>
          <a:lstStyle>
            <a:lvl1pPr marL="0" indent="0" algn="ctr">
              <a:spcBef>
                <a:spcPts val="0"/>
              </a:spcBef>
              <a:spcAft>
                <a:spcPts val="0"/>
              </a:spcAft>
              <a:buNone/>
              <a:defRPr b="0">
                <a:solidFill>
                  <a:schemeClr val="bg2"/>
                </a:solidFill>
              </a:defRPr>
            </a:lvl1pPr>
          </a:lstStyle>
          <a:p>
            <a:r>
              <a:rPr lang="en-US"/>
              <a:t>Click icon to add photo</a:t>
            </a:r>
            <a:br>
              <a:rPr lang="en-US"/>
            </a:br>
            <a:br>
              <a:rPr lang="en-US"/>
            </a:br>
            <a:br>
              <a:rPr lang="en-US"/>
            </a:br>
            <a:br>
              <a:rPr lang="en-US"/>
            </a:br>
            <a:br>
              <a:rPr lang="en-US"/>
            </a:br>
            <a:endParaRPr lang="en-US"/>
          </a:p>
        </p:txBody>
      </p:sp>
      <p:sp>
        <p:nvSpPr>
          <p:cNvPr id="450" name="Caption">
            <a:extLst>
              <a:ext uri="{FF2B5EF4-FFF2-40B4-BE49-F238E27FC236}">
                <a16:creationId xmlns:a16="http://schemas.microsoft.com/office/drawing/2014/main" id="{E1537060-B389-6063-3F0A-7709E4131E3B}"/>
              </a:ext>
            </a:extLst>
          </p:cNvPr>
          <p:cNvSpPr>
            <a:spLocks noGrp="1"/>
          </p:cNvSpPr>
          <p:nvPr>
            <p:ph type="body" sz="quarter" idx="500" hasCustomPrompt="1"/>
          </p:nvPr>
        </p:nvSpPr>
        <p:spPr>
          <a:xfrm>
            <a:off x="7945967" y="3864473"/>
            <a:ext cx="3670032"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Aft>
                <a:spcPts val="0"/>
              </a:spcAft>
              <a:buFontTx/>
              <a:buNone/>
              <a:tabLst/>
              <a:defRPr sz="1100">
                <a:solidFill>
                  <a:schemeClr val="bg1"/>
                </a:solidFill>
              </a:defRPr>
            </a:lvl2pPr>
            <a:lvl3pPr marL="0" indent="0" algn="r">
              <a:spcAft>
                <a:spcPts val="0"/>
              </a:spcAft>
              <a:buFontTx/>
              <a:buNone/>
              <a:tabLst/>
              <a:defRPr sz="1100">
                <a:solidFill>
                  <a:schemeClr val="bg1"/>
                </a:solidFill>
              </a:defRPr>
            </a:lvl3pPr>
            <a:lvl4pPr marL="0" indent="0" algn="r">
              <a:spcAft>
                <a:spcPts val="0"/>
              </a:spcAft>
              <a:buFontTx/>
              <a:buNone/>
              <a:tabLst/>
              <a:defRPr sz="1100">
                <a:solidFill>
                  <a:schemeClr val="bg1"/>
                </a:solidFill>
              </a:defRPr>
            </a:lvl4pPr>
            <a:lvl5pPr marL="0" indent="0" algn="r">
              <a:spcAft>
                <a:spcPts val="0"/>
              </a:spcAft>
              <a:buFontTx/>
              <a:buNone/>
              <a:tabLst/>
              <a:defRPr sz="1100">
                <a:solidFill>
                  <a:schemeClr val="bg1"/>
                </a:solidFill>
              </a:defRPr>
            </a:lvl5pPr>
            <a:lvl6pPr marL="0" indent="0" algn="r">
              <a:spcAft>
                <a:spcPts val="0"/>
              </a:spcAft>
              <a:buFontTx/>
              <a:buNone/>
              <a:tabLst/>
              <a:defRPr sz="1100">
                <a:solidFill>
                  <a:schemeClr val="bg1"/>
                </a:solidFill>
              </a:defRPr>
            </a:lvl6pPr>
            <a:lvl7pPr marL="0" indent="0" algn="r">
              <a:spcAft>
                <a:spcPts val="0"/>
              </a:spcAft>
              <a:buFontTx/>
              <a:buNone/>
              <a:tabLst/>
              <a:defRPr sz="1100">
                <a:solidFill>
                  <a:schemeClr val="bg1"/>
                </a:solidFill>
              </a:defRPr>
            </a:lvl7pPr>
            <a:lvl8pPr marL="0" indent="0" algn="r">
              <a:spcAft>
                <a:spcPts val="0"/>
              </a:spcAft>
              <a:buFontTx/>
              <a:buNone/>
              <a:tabLst/>
              <a:defRPr sz="1100">
                <a:solidFill>
                  <a:schemeClr val="bg1"/>
                </a:solidFill>
              </a:defRPr>
            </a:lvl8pPr>
            <a:lvl9pPr marL="0" indent="0" algn="r">
              <a:spcAft>
                <a:spcPts val="0"/>
              </a:spcAft>
              <a:buFontTx/>
              <a:buNone/>
              <a:tabLst/>
              <a:defRPr sz="1100">
                <a:solidFill>
                  <a:schemeClr val="bg1"/>
                </a:solidFill>
              </a:defRPr>
            </a:lvl9pPr>
          </a:lstStyle>
          <a:p>
            <a:pPr lvl="0"/>
            <a:r>
              <a:rPr lang="en-US"/>
              <a:t>Click to add photo caption</a:t>
            </a:r>
          </a:p>
        </p:txBody>
      </p:sp>
      <p:pic>
        <p:nvPicPr>
          <p:cNvPr id="448" name="Graphic 447" descr="VEDP - International Trade logo&#10;ExportVirginia.org">
            <a:extLst>
              <a:ext uri="{FF2B5EF4-FFF2-40B4-BE49-F238E27FC236}">
                <a16:creationId xmlns:a16="http://schemas.microsoft.com/office/drawing/2014/main" id="{C1AD1460-33F3-0D43-1307-9B5377E84BB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44512" y="6183897"/>
            <a:ext cx="2589497" cy="484155"/>
          </a:xfrm>
          <a:prstGeom prst="rect">
            <a:avLst/>
          </a:prstGeom>
        </p:spPr>
      </p:pic>
      <p:sp>
        <p:nvSpPr>
          <p:cNvPr id="502" name="Date Placeholder 2">
            <a:extLst>
              <a:ext uri="{FF2B5EF4-FFF2-40B4-BE49-F238E27FC236}">
                <a16:creationId xmlns:a16="http://schemas.microsoft.com/office/drawing/2014/main" id="{E5A18E2F-FC53-E885-83F9-99D9E279DD05}"/>
              </a:ext>
              <a:ext uri="{C183D7F6-B498-43B3-948B-1728B52AA6E4}">
                <adec:decorative xmlns:adec="http://schemas.microsoft.com/office/drawing/2017/decorative" val="1"/>
              </a:ext>
            </a:extLst>
          </p:cNvPr>
          <p:cNvSpPr>
            <a:spLocks noGrp="1"/>
          </p:cNvSpPr>
          <p:nvPr>
            <p:ph type="dt" sz="half" idx="16"/>
          </p:nvPr>
        </p:nvSpPr>
        <p:spPr>
          <a:xfrm>
            <a:off x="0" y="6864579"/>
            <a:ext cx="0" cy="0"/>
          </a:xfrm>
          <a:ln>
            <a:solidFill>
              <a:schemeClr val="bg1">
                <a:alpha val="0"/>
              </a:schemeClr>
            </a:solidFill>
          </a:ln>
        </p:spPr>
        <p:txBody>
          <a:bodyPr/>
          <a:lstStyle/>
          <a:p>
            <a:endParaRPr lang="en-US"/>
          </a:p>
        </p:txBody>
      </p:sp>
      <p:sp>
        <p:nvSpPr>
          <p:cNvPr id="503" name="Footer Placeholder 4">
            <a:extLst>
              <a:ext uri="{FF2B5EF4-FFF2-40B4-BE49-F238E27FC236}">
                <a16:creationId xmlns:a16="http://schemas.microsoft.com/office/drawing/2014/main" id="{99A2811C-6D9E-54C5-752A-83E4B158E4AB}"/>
              </a:ext>
              <a:ext uri="{C183D7F6-B498-43B3-948B-1728B52AA6E4}">
                <adec:decorative xmlns:adec="http://schemas.microsoft.com/office/drawing/2017/decorative" val="1"/>
              </a:ext>
            </a:extLst>
          </p:cNvPr>
          <p:cNvSpPr>
            <a:spLocks noGrp="1"/>
          </p:cNvSpPr>
          <p:nvPr>
            <p:ph type="ftr" sz="quarter" idx="17"/>
          </p:nvPr>
        </p:nvSpPr>
        <p:spPr>
          <a:xfrm>
            <a:off x="0" y="6864579"/>
            <a:ext cx="0" cy="0"/>
          </a:xfrm>
          <a:ln>
            <a:solidFill>
              <a:schemeClr val="bg1">
                <a:alpha val="0"/>
              </a:schemeClr>
            </a:solidFill>
          </a:ln>
        </p:spPr>
        <p:txBody>
          <a:bodyPr/>
          <a:lstStyle/>
          <a:p>
            <a:endParaRPr lang="en-US"/>
          </a:p>
        </p:txBody>
      </p:sp>
      <p:grpSp>
        <p:nvGrpSpPr>
          <p:cNvPr id="10" name="Group 9">
            <a:extLst>
              <a:ext uri="{FF2B5EF4-FFF2-40B4-BE49-F238E27FC236}">
                <a16:creationId xmlns:a16="http://schemas.microsoft.com/office/drawing/2014/main" id="{958E6BC5-3D5A-7F79-7584-6AF2C846D426}"/>
              </a:ext>
              <a:ext uri="{C183D7F6-B498-43B3-948B-1728B52AA6E4}">
                <adec:decorative xmlns:adec="http://schemas.microsoft.com/office/drawing/2017/decorative" val="1"/>
              </a:ext>
            </a:extLst>
          </p:cNvPr>
          <p:cNvGrpSpPr/>
          <p:nvPr userDrawn="1"/>
        </p:nvGrpSpPr>
        <p:grpSpPr>
          <a:xfrm>
            <a:off x="12532242" y="-1"/>
            <a:ext cx="3832281" cy="8892707"/>
            <a:chOff x="9399182" y="-2"/>
            <a:chExt cx="2874210" cy="8892707"/>
          </a:xfrm>
        </p:grpSpPr>
        <p:sp>
          <p:nvSpPr>
            <p:cNvPr id="9" name="Rectangle 8">
              <a:extLst>
                <a:ext uri="{FF2B5EF4-FFF2-40B4-BE49-F238E27FC236}">
                  <a16:creationId xmlns:a16="http://schemas.microsoft.com/office/drawing/2014/main" id="{C9DB2B2F-EFF8-FB44-9168-ED9A1A0FA15A}"/>
                </a:ext>
              </a:extLst>
            </p:cNvPr>
            <p:cNvSpPr/>
            <p:nvPr userDrawn="1"/>
          </p:nvSpPr>
          <p:spPr>
            <a:xfrm>
              <a:off x="9399182" y="-2"/>
              <a:ext cx="2798651" cy="8892707"/>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13" name="Group 12">
              <a:extLst>
                <a:ext uri="{FF2B5EF4-FFF2-40B4-BE49-F238E27FC236}">
                  <a16:creationId xmlns:a16="http://schemas.microsoft.com/office/drawing/2014/main" id="{1FC50A27-FA17-B51B-A351-3972E2495E84}"/>
                </a:ext>
                <a:ext uri="{C183D7F6-B498-43B3-948B-1728B52AA6E4}">
                  <adec:decorative xmlns:adec="http://schemas.microsoft.com/office/drawing/2017/decorative" val="1"/>
                </a:ext>
              </a:extLst>
            </p:cNvPr>
            <p:cNvGrpSpPr/>
            <p:nvPr userDrawn="1"/>
          </p:nvGrpSpPr>
          <p:grpSpPr>
            <a:xfrm>
              <a:off x="9399182" y="-1"/>
              <a:ext cx="2874210" cy="7510502"/>
              <a:chOff x="9399182" y="-1"/>
              <a:chExt cx="2874210" cy="7510502"/>
            </a:xfrm>
          </p:grpSpPr>
          <p:sp>
            <p:nvSpPr>
              <p:cNvPr id="14" name="Rectangle 13">
                <a:extLst>
                  <a:ext uri="{FF2B5EF4-FFF2-40B4-BE49-F238E27FC236}">
                    <a16:creationId xmlns:a16="http://schemas.microsoft.com/office/drawing/2014/main" id="{9A3E9242-7B99-E760-F8A9-0B8A63D102F3}"/>
                  </a:ext>
                </a:extLst>
              </p:cNvPr>
              <p:cNvSpPr/>
              <p:nvPr userDrawn="1"/>
            </p:nvSpPr>
            <p:spPr>
              <a:xfrm>
                <a:off x="9399182" y="-1"/>
                <a:ext cx="2798651" cy="75105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15" name="TextBox 14">
                <a:extLst>
                  <a:ext uri="{FF2B5EF4-FFF2-40B4-BE49-F238E27FC236}">
                    <a16:creationId xmlns:a16="http://schemas.microsoft.com/office/drawing/2014/main" id="{224CC710-82EF-22F0-24E1-58B73A941ADF}"/>
                  </a:ext>
                </a:extLst>
              </p:cNvPr>
              <p:cNvSpPr txBox="1"/>
              <p:nvPr userDrawn="1"/>
            </p:nvSpPr>
            <p:spPr>
              <a:xfrm>
                <a:off x="9555251" y="150289"/>
                <a:ext cx="12515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16" name="Straight Connector 15">
                <a:extLst>
                  <a:ext uri="{FF2B5EF4-FFF2-40B4-BE49-F238E27FC236}">
                    <a16:creationId xmlns:a16="http://schemas.microsoft.com/office/drawing/2014/main" id="{8E4E6148-B5F7-9601-3F8A-9B2759869DD6}"/>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2A9630E-D70D-FCBB-B140-59929218DDE6}"/>
                  </a:ext>
                </a:extLst>
              </p:cNvPr>
              <p:cNvSpPr txBox="1"/>
              <p:nvPr userDrawn="1"/>
            </p:nvSpPr>
            <p:spPr>
              <a:xfrm>
                <a:off x="9683170" y="1211216"/>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18" name="Group 17">
                <a:extLst>
                  <a:ext uri="{FF2B5EF4-FFF2-40B4-BE49-F238E27FC236}">
                    <a16:creationId xmlns:a16="http://schemas.microsoft.com/office/drawing/2014/main" id="{703DC04F-1AC6-F3B5-4A92-AAC03206E561}"/>
                  </a:ext>
                </a:extLst>
              </p:cNvPr>
              <p:cNvGrpSpPr/>
              <p:nvPr userDrawn="1"/>
            </p:nvGrpSpPr>
            <p:grpSpPr>
              <a:xfrm>
                <a:off x="9518577" y="475409"/>
                <a:ext cx="2617883" cy="635287"/>
                <a:chOff x="12352022" y="513115"/>
                <a:chExt cx="2617883" cy="635287"/>
              </a:xfrm>
            </p:grpSpPr>
            <p:sp>
              <p:nvSpPr>
                <p:cNvPr id="61" name="TextBox 60">
                  <a:extLst>
                    <a:ext uri="{FF2B5EF4-FFF2-40B4-BE49-F238E27FC236}">
                      <a16:creationId xmlns:a16="http://schemas.microsoft.com/office/drawing/2014/main" id="{F4912D45-A30A-9722-A7D1-5F45ADC67BE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62" name="TextBox 61">
                  <a:extLst>
                    <a:ext uri="{FF2B5EF4-FFF2-40B4-BE49-F238E27FC236}">
                      <a16:creationId xmlns:a16="http://schemas.microsoft.com/office/drawing/2014/main" id="{DF3D5D2E-258F-4D50-ED13-5435A967EF3C}"/>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63" name="TextBox 62">
                  <a:extLst>
                    <a:ext uri="{FF2B5EF4-FFF2-40B4-BE49-F238E27FC236}">
                      <a16:creationId xmlns:a16="http://schemas.microsoft.com/office/drawing/2014/main" id="{F3D1AAD8-A826-9915-DBE8-AD926DE2181C}"/>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a:t>
                  </a:r>
                </a:p>
                <a:p>
                  <a:pPr lvl="0"/>
                  <a:r>
                    <a:rPr lang="en-US" sz="1051"/>
                    <a:t>Add the image to the placeholder.</a:t>
                  </a:r>
                </a:p>
              </p:txBody>
            </p:sp>
          </p:grpSp>
          <p:sp>
            <p:nvSpPr>
              <p:cNvPr id="19" name="TextBox 18">
                <a:extLst>
                  <a:ext uri="{FF2B5EF4-FFF2-40B4-BE49-F238E27FC236}">
                    <a16:creationId xmlns:a16="http://schemas.microsoft.com/office/drawing/2014/main" id="{8B88EAA9-044B-56A1-0EFB-1EE205CFC226}"/>
                  </a:ext>
                </a:extLst>
              </p:cNvPr>
              <p:cNvSpPr txBox="1"/>
              <p:nvPr userDrawn="1"/>
            </p:nvSpPr>
            <p:spPr>
              <a:xfrm>
                <a:off x="9683170" y="1592208"/>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20" name="TextBox 19">
                <a:extLst>
                  <a:ext uri="{FF2B5EF4-FFF2-40B4-BE49-F238E27FC236}">
                    <a16:creationId xmlns:a16="http://schemas.microsoft.com/office/drawing/2014/main" id="{DA0D00D6-0ABA-DD35-D7F8-5418E20977F1}"/>
                  </a:ext>
                </a:extLst>
              </p:cNvPr>
              <p:cNvSpPr txBox="1"/>
              <p:nvPr userDrawn="1"/>
            </p:nvSpPr>
            <p:spPr>
              <a:xfrm>
                <a:off x="9683170" y="2302521"/>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21" name="Group 20">
                <a:extLst>
                  <a:ext uri="{FF2B5EF4-FFF2-40B4-BE49-F238E27FC236}">
                    <a16:creationId xmlns:a16="http://schemas.microsoft.com/office/drawing/2014/main" id="{C86D6C77-01AB-46A0-18D9-64103D196923}"/>
                  </a:ext>
                </a:extLst>
              </p:cNvPr>
              <p:cNvGrpSpPr/>
              <p:nvPr userDrawn="1"/>
            </p:nvGrpSpPr>
            <p:grpSpPr>
              <a:xfrm>
                <a:off x="9538241" y="2878972"/>
                <a:ext cx="2735151" cy="1280928"/>
                <a:chOff x="9286315" y="6976989"/>
                <a:chExt cx="2735151" cy="1280928"/>
              </a:xfrm>
            </p:grpSpPr>
            <p:sp>
              <p:nvSpPr>
                <p:cNvPr id="56" name="Rectangle 55">
                  <a:extLst>
                    <a:ext uri="{FF2B5EF4-FFF2-40B4-BE49-F238E27FC236}">
                      <a16:creationId xmlns:a16="http://schemas.microsoft.com/office/drawing/2014/main" id="{9D79BE58-9A32-A2EE-9226-5D14882A3079}"/>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TextBox 56">
                  <a:extLst>
                    <a:ext uri="{FF2B5EF4-FFF2-40B4-BE49-F238E27FC236}">
                      <a16:creationId xmlns:a16="http://schemas.microsoft.com/office/drawing/2014/main" id="{2623402A-10EA-77A1-2BCF-E9AADB27217E}"/>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58" name="Graphic 57">
                  <a:extLst>
                    <a:ext uri="{FF2B5EF4-FFF2-40B4-BE49-F238E27FC236}">
                      <a16:creationId xmlns:a16="http://schemas.microsoft.com/office/drawing/2014/main" id="{1D916F89-5A6E-6672-DD8B-78D62215559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59" name="TextBox 58">
                  <a:extLst>
                    <a:ext uri="{FF2B5EF4-FFF2-40B4-BE49-F238E27FC236}">
                      <a16:creationId xmlns:a16="http://schemas.microsoft.com/office/drawing/2014/main" id="{8432ADCC-8146-52BE-A292-573A64FD7452}"/>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60" name="Picture 59">
                  <a:extLst>
                    <a:ext uri="{FF2B5EF4-FFF2-40B4-BE49-F238E27FC236}">
                      <a16:creationId xmlns:a16="http://schemas.microsoft.com/office/drawing/2014/main" id="{EDFCC44B-BE12-47D3-C831-F92C659F588E}"/>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22" name="Group 21">
                <a:extLst>
                  <a:ext uri="{FF2B5EF4-FFF2-40B4-BE49-F238E27FC236}">
                    <a16:creationId xmlns:a16="http://schemas.microsoft.com/office/drawing/2014/main" id="{E4AECED6-8FFD-82D3-C940-08B63898E3C6}"/>
                  </a:ext>
                </a:extLst>
              </p:cNvPr>
              <p:cNvGrpSpPr/>
              <p:nvPr userDrawn="1"/>
            </p:nvGrpSpPr>
            <p:grpSpPr>
              <a:xfrm>
                <a:off x="9538241" y="4246083"/>
                <a:ext cx="2735151" cy="2200108"/>
                <a:chOff x="9538241" y="5155416"/>
                <a:chExt cx="2735151" cy="2200108"/>
              </a:xfrm>
            </p:grpSpPr>
            <p:sp>
              <p:nvSpPr>
                <p:cNvPr id="48" name="Rectangle 47">
                  <a:extLst>
                    <a:ext uri="{FF2B5EF4-FFF2-40B4-BE49-F238E27FC236}">
                      <a16:creationId xmlns:a16="http://schemas.microsoft.com/office/drawing/2014/main" id="{455BB838-75A9-70A0-EF5D-DA2130D9094E}"/>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6E4945C5-8E56-D143-3912-875DA2FA5976}"/>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50" name="Graphic 49">
                  <a:extLst>
                    <a:ext uri="{FF2B5EF4-FFF2-40B4-BE49-F238E27FC236}">
                      <a16:creationId xmlns:a16="http://schemas.microsoft.com/office/drawing/2014/main" id="{8370A2A5-FCBD-1DA8-1973-C21E6B55183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1" name="TextBox 50">
                  <a:extLst>
                    <a:ext uri="{FF2B5EF4-FFF2-40B4-BE49-F238E27FC236}">
                      <a16:creationId xmlns:a16="http://schemas.microsoft.com/office/drawing/2014/main" id="{E59581D8-C2DB-C349-B3BC-7F3F65264D53}"/>
                    </a:ext>
                  </a:extLst>
                </p:cNvPr>
                <p:cNvSpPr txBox="1"/>
                <p:nvPr userDrawn="1"/>
              </p:nvSpPr>
              <p:spPr>
                <a:xfrm>
                  <a:off x="9713480"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52" name="TextBox 51">
                  <a:extLst>
                    <a:ext uri="{FF2B5EF4-FFF2-40B4-BE49-F238E27FC236}">
                      <a16:creationId xmlns:a16="http://schemas.microsoft.com/office/drawing/2014/main" id="{339C2B7C-51D2-328D-B5A4-7AE7F6DE3365}"/>
                    </a:ext>
                  </a:extLst>
                </p:cNvPr>
                <p:cNvSpPr txBox="1"/>
                <p:nvPr userDrawn="1"/>
              </p:nvSpPr>
              <p:spPr>
                <a:xfrm>
                  <a:off x="9713480" y="6516011"/>
                  <a:ext cx="2422980"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53" name="TextBox 52">
                  <a:extLst>
                    <a:ext uri="{FF2B5EF4-FFF2-40B4-BE49-F238E27FC236}">
                      <a16:creationId xmlns:a16="http://schemas.microsoft.com/office/drawing/2014/main" id="{9B5DE8F0-48C5-86DF-2EFE-0D0D19D270FA}"/>
                    </a:ext>
                  </a:extLst>
                </p:cNvPr>
                <p:cNvSpPr txBox="1"/>
                <p:nvPr userDrawn="1"/>
              </p:nvSpPr>
              <p:spPr>
                <a:xfrm>
                  <a:off x="9713480" y="6063079"/>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4" name="TextBox 53">
                  <a:extLst>
                    <a:ext uri="{FF2B5EF4-FFF2-40B4-BE49-F238E27FC236}">
                      <a16:creationId xmlns:a16="http://schemas.microsoft.com/office/drawing/2014/main" id="{4BCB6608-6D8B-FD39-3CE8-A8C0B270BB5F}"/>
                    </a:ext>
                  </a:extLst>
                </p:cNvPr>
                <p:cNvSpPr txBox="1"/>
                <p:nvPr userDrawn="1"/>
              </p:nvSpPr>
              <p:spPr>
                <a:xfrm>
                  <a:off x="9713480" y="7056726"/>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55" name="Straight Connector 54">
                  <a:extLst>
                    <a:ext uri="{FF2B5EF4-FFF2-40B4-BE49-F238E27FC236}">
                      <a16:creationId xmlns:a16="http://schemas.microsoft.com/office/drawing/2014/main" id="{ECA0BBC4-56C0-1101-3929-401952DB30A1}"/>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6F8DCE27-3BBC-4EDC-2FBF-306FE02E30D2}"/>
                  </a:ext>
                </a:extLst>
              </p:cNvPr>
              <p:cNvGrpSpPr/>
              <p:nvPr userDrawn="1"/>
            </p:nvGrpSpPr>
            <p:grpSpPr>
              <a:xfrm>
                <a:off x="9538241" y="6532374"/>
                <a:ext cx="2735150" cy="833012"/>
                <a:chOff x="9554253" y="2870841"/>
                <a:chExt cx="2735150" cy="833012"/>
              </a:xfrm>
            </p:grpSpPr>
            <p:sp>
              <p:nvSpPr>
                <p:cNvPr id="24" name="Rectangle 23">
                  <a:extLst>
                    <a:ext uri="{FF2B5EF4-FFF2-40B4-BE49-F238E27FC236}">
                      <a16:creationId xmlns:a16="http://schemas.microsoft.com/office/drawing/2014/main" id="{0295D7F7-B0F7-AB93-D7DA-2B6C7AE79079}"/>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TextBox 24">
                  <a:extLst>
                    <a:ext uri="{FF2B5EF4-FFF2-40B4-BE49-F238E27FC236}">
                      <a16:creationId xmlns:a16="http://schemas.microsoft.com/office/drawing/2014/main" id="{6BB157F3-7A33-3957-7037-1EE84EE42611}"/>
                    </a:ext>
                  </a:extLst>
                </p:cNvPr>
                <p:cNvSpPr txBox="1"/>
                <p:nvPr userDrawn="1"/>
              </p:nvSpPr>
              <p:spPr>
                <a:xfrm>
                  <a:off x="9920444"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26" name="TextBox 25">
                  <a:extLst>
                    <a:ext uri="{FF2B5EF4-FFF2-40B4-BE49-F238E27FC236}">
                      <a16:creationId xmlns:a16="http://schemas.microsoft.com/office/drawing/2014/main" id="{D3E375EC-7ADA-2C32-2E44-7551E4AC8F59}"/>
                    </a:ext>
                  </a:extLst>
                </p:cNvPr>
                <p:cNvSpPr txBox="1"/>
                <p:nvPr userDrawn="1"/>
              </p:nvSpPr>
              <p:spPr>
                <a:xfrm>
                  <a:off x="9729490" y="3260780"/>
                  <a:ext cx="1902873"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42" name="Graphic 41">
                  <a:extLst>
                    <a:ext uri="{FF2B5EF4-FFF2-40B4-BE49-F238E27FC236}">
                      <a16:creationId xmlns:a16="http://schemas.microsoft.com/office/drawing/2014/main" id="{921AF5AA-F6C6-ECC8-FE96-AEE5951F7A68}"/>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9180" y="3010968"/>
                  <a:ext cx="170340" cy="170340"/>
                </a:xfrm>
                <a:prstGeom prst="rect">
                  <a:avLst/>
                </a:prstGeom>
              </p:spPr>
            </p:pic>
          </p:grpSp>
        </p:grpSp>
      </p:grpSp>
      <p:sp>
        <p:nvSpPr>
          <p:cNvPr id="504" name="Slide Number Placeholder 5">
            <a:extLst>
              <a:ext uri="{FF2B5EF4-FFF2-40B4-BE49-F238E27FC236}">
                <a16:creationId xmlns:a16="http://schemas.microsoft.com/office/drawing/2014/main" id="{53A60396-3036-95AE-3105-3588E28600B1}"/>
              </a:ext>
              <a:ext uri="{C183D7F6-B498-43B3-948B-1728B52AA6E4}">
                <adec:decorative xmlns:adec="http://schemas.microsoft.com/office/drawing/2017/decorative" val="1"/>
              </a:ext>
            </a:extLst>
          </p:cNvPr>
          <p:cNvSpPr>
            <a:spLocks noGrp="1"/>
          </p:cNvSpPr>
          <p:nvPr>
            <p:ph type="sldNum" sz="quarter" idx="18"/>
          </p:nvPr>
        </p:nvSpPr>
        <p:spPr>
          <a:xfrm>
            <a:off x="0" y="6864579"/>
            <a:ext cx="0" cy="0"/>
          </a:xfrm>
          <a:noFill/>
          <a:ln>
            <a:solidFill>
              <a:schemeClr val="bg1">
                <a:alpha val="0"/>
              </a:schemeClr>
            </a:solidFill>
          </a:ln>
        </p:spPr>
        <p:txBody>
          <a:bodyPr/>
          <a:lstStyle>
            <a:lvl1pPr>
              <a:defRPr sz="178" b="0">
                <a:noFill/>
              </a:defRPr>
            </a:lvl1pPr>
          </a:lstStyle>
          <a:p>
            <a:pPr marL="12701"/>
            <a:fld id="{078C017C-E1B9-8443-B047-B08AAA027B45}" type="slidenum">
              <a:rPr lang="en-US" smtClean="0"/>
              <a:pPr marL="12701"/>
              <a:t>‹#›</a:t>
            </a:fld>
            <a:endParaRPr lang="en-US"/>
          </a:p>
        </p:txBody>
      </p:sp>
      <p:sp>
        <p:nvSpPr>
          <p:cNvPr id="451" name="Rectangle 450">
            <a:extLst>
              <a:ext uri="{FF2B5EF4-FFF2-40B4-BE49-F238E27FC236}">
                <a16:creationId xmlns:a16="http://schemas.microsoft.com/office/drawing/2014/main" id="{E0249FA3-29C5-A2B6-B6A2-0EED23502F84}"/>
              </a:ext>
              <a:ext uri="{C183D7F6-B498-43B3-948B-1728B52AA6E4}">
                <adec:decorative xmlns:adec="http://schemas.microsoft.com/office/drawing/2017/decorative" val="1"/>
              </a:ext>
            </a:extLst>
          </p:cNvPr>
          <p:cNvSpPr/>
          <p:nvPr userDrawn="1"/>
        </p:nvSpPr>
        <p:spPr>
          <a:xfrm>
            <a:off x="10779109" y="4288909"/>
            <a:ext cx="1412894" cy="1695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3" name="Group 42">
            <a:extLst>
              <a:ext uri="{FF2B5EF4-FFF2-40B4-BE49-F238E27FC236}">
                <a16:creationId xmlns:a16="http://schemas.microsoft.com/office/drawing/2014/main" id="{C4763A10-CFCF-53E7-6286-81D329F8FB76}"/>
              </a:ext>
              <a:ext uri="{C183D7F6-B498-43B3-948B-1728B52AA6E4}">
                <adec:decorative xmlns:adec="http://schemas.microsoft.com/office/drawing/2017/decorative" val="1"/>
              </a:ext>
            </a:extLst>
          </p:cNvPr>
          <p:cNvGrpSpPr/>
          <p:nvPr userDrawn="1"/>
        </p:nvGrpSpPr>
        <p:grpSpPr>
          <a:xfrm>
            <a:off x="-342618" y="-246933"/>
            <a:ext cx="11958140" cy="7347304"/>
            <a:chOff x="-256964" y="-246933"/>
            <a:chExt cx="8968605" cy="7347304"/>
          </a:xfrm>
        </p:grpSpPr>
        <p:grpSp>
          <p:nvGrpSpPr>
            <p:cNvPr id="2" name="Group 1">
              <a:extLst>
                <a:ext uri="{FF2B5EF4-FFF2-40B4-BE49-F238E27FC236}">
                  <a16:creationId xmlns:a16="http://schemas.microsoft.com/office/drawing/2014/main" id="{2939B3AA-C4E8-C48A-E14E-C3F182DA711A}"/>
                </a:ext>
              </a:extLst>
            </p:cNvPr>
            <p:cNvGrpSpPr/>
            <p:nvPr userDrawn="1"/>
          </p:nvGrpSpPr>
          <p:grpSpPr>
            <a:xfrm>
              <a:off x="-256964" y="4638207"/>
              <a:ext cx="251461" cy="997180"/>
              <a:chOff x="-256404" y="360363"/>
              <a:chExt cx="251461" cy="692152"/>
            </a:xfrm>
          </p:grpSpPr>
          <p:grpSp>
            <p:nvGrpSpPr>
              <p:cNvPr id="3" name="Group 2">
                <a:extLst>
                  <a:ext uri="{FF2B5EF4-FFF2-40B4-BE49-F238E27FC236}">
                    <a16:creationId xmlns:a16="http://schemas.microsoft.com/office/drawing/2014/main" id="{88D29AD7-C143-84B9-15C9-407F17591F3E}"/>
                  </a:ext>
                </a:extLst>
              </p:cNvPr>
              <p:cNvGrpSpPr/>
              <p:nvPr userDrawn="1"/>
            </p:nvGrpSpPr>
            <p:grpSpPr>
              <a:xfrm rot="16200000">
                <a:off x="-476749" y="580708"/>
                <a:ext cx="692152" cy="251461"/>
                <a:chOff x="431800" y="-235792"/>
                <a:chExt cx="4400551" cy="235792"/>
              </a:xfrm>
            </p:grpSpPr>
            <p:cxnSp>
              <p:nvCxnSpPr>
                <p:cNvPr id="5" name="Straight Connector 4">
                  <a:extLst>
                    <a:ext uri="{FF2B5EF4-FFF2-40B4-BE49-F238E27FC236}">
                      <a16:creationId xmlns:a16="http://schemas.microsoft.com/office/drawing/2014/main" id="{3878498F-35D0-BA92-4EC5-EBCBED6EB71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EB8848-17F9-38BA-9655-0EAB186B09C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2310C94-F49F-CD41-C9F8-919A7DE3938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 name="TextBox 3">
                <a:extLst>
                  <a:ext uri="{FF2B5EF4-FFF2-40B4-BE49-F238E27FC236}">
                    <a16:creationId xmlns:a16="http://schemas.microsoft.com/office/drawing/2014/main" id="{B2065F45-FA19-FECA-FB70-6C2AA0511562}"/>
                  </a:ext>
                </a:extLst>
              </p:cNvPr>
              <p:cNvSpPr txBox="1"/>
              <p:nvPr userDrawn="1"/>
            </p:nvSpPr>
            <p:spPr>
              <a:xfrm rot="16200000">
                <a:off x="-216903" y="662666"/>
                <a:ext cx="172463"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8" name="Group 7">
              <a:extLst>
                <a:ext uri="{FF2B5EF4-FFF2-40B4-BE49-F238E27FC236}">
                  <a16:creationId xmlns:a16="http://schemas.microsoft.com/office/drawing/2014/main" id="{2BF778B7-4CBF-A78B-93C2-F804D94FB141}"/>
                </a:ext>
              </a:extLst>
            </p:cNvPr>
            <p:cNvGrpSpPr/>
            <p:nvPr userDrawn="1"/>
          </p:nvGrpSpPr>
          <p:grpSpPr>
            <a:xfrm>
              <a:off x="-256964" y="6165332"/>
              <a:ext cx="251461" cy="414972"/>
              <a:chOff x="-256404" y="360363"/>
              <a:chExt cx="251461" cy="692152"/>
            </a:xfrm>
          </p:grpSpPr>
          <p:grpSp>
            <p:nvGrpSpPr>
              <p:cNvPr id="11" name="Group 10">
                <a:extLst>
                  <a:ext uri="{FF2B5EF4-FFF2-40B4-BE49-F238E27FC236}">
                    <a16:creationId xmlns:a16="http://schemas.microsoft.com/office/drawing/2014/main" id="{D6962199-98DC-C451-B09F-3C2E670D5CED}"/>
                  </a:ext>
                </a:extLst>
              </p:cNvPr>
              <p:cNvGrpSpPr/>
              <p:nvPr userDrawn="1"/>
            </p:nvGrpSpPr>
            <p:grpSpPr>
              <a:xfrm rot="16200000">
                <a:off x="-476749" y="580708"/>
                <a:ext cx="692152" cy="251461"/>
                <a:chOff x="431800" y="-235792"/>
                <a:chExt cx="4400551" cy="235792"/>
              </a:xfrm>
            </p:grpSpPr>
            <p:cxnSp>
              <p:nvCxnSpPr>
                <p:cNvPr id="27" name="Straight Connector 26">
                  <a:extLst>
                    <a:ext uri="{FF2B5EF4-FFF2-40B4-BE49-F238E27FC236}">
                      <a16:creationId xmlns:a16="http://schemas.microsoft.com/office/drawing/2014/main" id="{EC6B7A22-FD7E-74E1-7B4B-C945A486676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F6D8953-B2CF-8AD0-AE99-0FA9D6023694}"/>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CB8FAD1-ECA8-4255-8027-F6B0066D36B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a:extLst>
                  <a:ext uri="{FF2B5EF4-FFF2-40B4-BE49-F238E27FC236}">
                    <a16:creationId xmlns:a16="http://schemas.microsoft.com/office/drawing/2014/main" id="{E773A4BA-320E-99D2-FF34-65DD1C878687}"/>
                  </a:ext>
                </a:extLst>
              </p:cNvPr>
              <p:cNvSpPr txBox="1"/>
              <p:nvPr userDrawn="1"/>
            </p:nvSpPr>
            <p:spPr>
              <a:xfrm rot="16200000">
                <a:off x="-332541" y="662664"/>
                <a:ext cx="403734"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DATE</a:t>
                </a:r>
              </a:p>
            </p:txBody>
          </p:sp>
        </p:grpSp>
        <p:grpSp>
          <p:nvGrpSpPr>
            <p:cNvPr id="30" name="Group 29">
              <a:extLst>
                <a:ext uri="{FF2B5EF4-FFF2-40B4-BE49-F238E27FC236}">
                  <a16:creationId xmlns:a16="http://schemas.microsoft.com/office/drawing/2014/main" id="{F29A6C6E-7F08-3F1E-03DD-E3CB4B38009B}"/>
                </a:ext>
              </a:extLst>
            </p:cNvPr>
            <p:cNvGrpSpPr/>
            <p:nvPr userDrawn="1"/>
          </p:nvGrpSpPr>
          <p:grpSpPr>
            <a:xfrm>
              <a:off x="431240" y="-246933"/>
              <a:ext cx="8280401" cy="7347304"/>
              <a:chOff x="431240" y="-246933"/>
              <a:chExt cx="8280401" cy="7347304"/>
            </a:xfrm>
          </p:grpSpPr>
          <p:grpSp>
            <p:nvGrpSpPr>
              <p:cNvPr id="31" name="Group 30">
                <a:extLst>
                  <a:ext uri="{FF2B5EF4-FFF2-40B4-BE49-F238E27FC236}">
                    <a16:creationId xmlns:a16="http://schemas.microsoft.com/office/drawing/2014/main" id="{4873614E-7333-BD74-B590-66E1D927BF19}"/>
                  </a:ext>
                </a:extLst>
              </p:cNvPr>
              <p:cNvGrpSpPr/>
              <p:nvPr userDrawn="1"/>
            </p:nvGrpSpPr>
            <p:grpSpPr>
              <a:xfrm>
                <a:off x="431242" y="6864579"/>
                <a:ext cx="8280398" cy="235792"/>
                <a:chOff x="431801" y="-235792"/>
                <a:chExt cx="4400550" cy="235792"/>
              </a:xfrm>
            </p:grpSpPr>
            <p:cxnSp>
              <p:nvCxnSpPr>
                <p:cNvPr id="40" name="Straight Connector 39">
                  <a:extLst>
                    <a:ext uri="{FF2B5EF4-FFF2-40B4-BE49-F238E27FC236}">
                      <a16:creationId xmlns:a16="http://schemas.microsoft.com/office/drawing/2014/main" id="{5FAB59C2-76B4-C8C7-258D-E52086CD950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3CC941D-B114-12A5-B3AB-3379F89F4F22}"/>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D382245B-BBB3-7609-C45E-71CDD1DBE5DC}"/>
                  </a:ext>
                </a:extLst>
              </p:cNvPr>
              <p:cNvGrpSpPr/>
              <p:nvPr userDrawn="1"/>
            </p:nvGrpSpPr>
            <p:grpSpPr>
              <a:xfrm>
                <a:off x="431240" y="-246933"/>
                <a:ext cx="8280401" cy="235792"/>
                <a:chOff x="431800" y="-240735"/>
                <a:chExt cx="8280401" cy="235792"/>
              </a:xfrm>
            </p:grpSpPr>
            <p:grpSp>
              <p:nvGrpSpPr>
                <p:cNvPr id="33" name="Group 32">
                  <a:extLst>
                    <a:ext uri="{FF2B5EF4-FFF2-40B4-BE49-F238E27FC236}">
                      <a16:creationId xmlns:a16="http://schemas.microsoft.com/office/drawing/2014/main" id="{C28124DB-9DCA-9BCC-F459-CFA947578F85}"/>
                    </a:ext>
                  </a:extLst>
                </p:cNvPr>
                <p:cNvGrpSpPr/>
                <p:nvPr userDrawn="1"/>
              </p:nvGrpSpPr>
              <p:grpSpPr>
                <a:xfrm>
                  <a:off x="431800" y="-240735"/>
                  <a:ext cx="8280400" cy="235792"/>
                  <a:chOff x="431800" y="-235792"/>
                  <a:chExt cx="4400551" cy="235792"/>
                </a:xfrm>
              </p:grpSpPr>
              <p:cxnSp>
                <p:nvCxnSpPr>
                  <p:cNvPr id="37" name="Straight Connector 36">
                    <a:extLst>
                      <a:ext uri="{FF2B5EF4-FFF2-40B4-BE49-F238E27FC236}">
                        <a16:creationId xmlns:a16="http://schemas.microsoft.com/office/drawing/2014/main" id="{6331FF4A-2542-39A4-859C-FD053491D68C}"/>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6193D6D-CB3C-0E7E-54D8-96CC0BF033D4}"/>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74A042AC-E85A-0D2F-969A-616954FC432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4" name="TextBox 33">
                  <a:extLst>
                    <a:ext uri="{FF2B5EF4-FFF2-40B4-BE49-F238E27FC236}">
                      <a16:creationId xmlns:a16="http://schemas.microsoft.com/office/drawing/2014/main" id="{7469FAEA-E52B-A226-96AF-0909725AA9FA}"/>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35" name="Straight Arrow Connector 34">
                  <a:extLst>
                    <a:ext uri="{FF2B5EF4-FFF2-40B4-BE49-F238E27FC236}">
                      <a16:creationId xmlns:a16="http://schemas.microsoft.com/office/drawing/2014/main" id="{8929285D-DECC-0E39-43A0-2E16FD6EDAD9}"/>
                    </a:ext>
                  </a:extLst>
                </p:cNvPr>
                <p:cNvCxnSpPr>
                  <a:cxnSpLocks/>
                  <a:stCxn id="34" idx="1"/>
                  <a:endCxn id="39" idx="2"/>
                </p:cNvCxnSpPr>
                <p:nvPr userDrawn="1"/>
              </p:nvCxnSpPr>
              <p:spPr>
                <a:xfrm flipH="1">
                  <a:off x="431801" y="-122839"/>
                  <a:ext cx="3477126"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A7D552D-7E73-FF75-E292-FFFF8470699C}"/>
                    </a:ext>
                  </a:extLst>
                </p:cNvPr>
                <p:cNvCxnSpPr>
                  <a:cxnSpLocks/>
                  <a:stCxn id="34" idx="3"/>
                  <a:endCxn id="39"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6633768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hoto, T.S.)">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2E1F868-8A40-773C-E21E-E6B7FB09543E}"/>
              </a:ext>
              <a:ext uri="{C183D7F6-B498-43B3-948B-1728B52AA6E4}">
                <adec:decorative xmlns:adec="http://schemas.microsoft.com/office/drawing/2017/decorative" val="1"/>
              </a:ext>
            </a:extLst>
          </p:cNvPr>
          <p:cNvSpPr/>
          <p:nvPr userDrawn="1"/>
        </p:nvSpPr>
        <p:spPr>
          <a:xfrm>
            <a:off x="0" y="4289945"/>
            <a:ext cx="10678361" cy="16937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Title 15">
            <a:extLst>
              <a:ext uri="{FF2B5EF4-FFF2-40B4-BE49-F238E27FC236}">
                <a16:creationId xmlns:a16="http://schemas.microsoft.com/office/drawing/2014/main" id="{848D1DCA-2AC0-07C9-DEA1-5734777D62D9}"/>
              </a:ext>
            </a:extLst>
          </p:cNvPr>
          <p:cNvSpPr>
            <a:spLocks noGrp="1"/>
          </p:cNvSpPr>
          <p:nvPr>
            <p:ph type="title" hasCustomPrompt="1"/>
          </p:nvPr>
        </p:nvSpPr>
        <p:spPr>
          <a:xfrm>
            <a:off x="522559" y="4638208"/>
            <a:ext cx="9686313" cy="997196"/>
          </a:xfrm>
          <a:prstGeom prst="rect">
            <a:avLst/>
          </a:prstGeom>
          <a:noFill/>
        </p:spPr>
        <p:txBody>
          <a:bodyPr wrap="square" lIns="0" rIns="0" bIns="0" anchor="ctr">
            <a:spAutoFit/>
          </a:bodyPr>
          <a:lstStyle>
            <a:lvl1pPr>
              <a:defRPr sz="3600">
                <a:solidFill>
                  <a:schemeClr val="bg1"/>
                </a:solidFill>
              </a:defRPr>
            </a:lvl1pPr>
          </a:lstStyle>
          <a:p>
            <a:pPr lvl="0"/>
            <a:r>
              <a:rPr lang="en-US"/>
              <a:t>Click to add presentation title. All Caps. 2 lines max.</a:t>
            </a:r>
          </a:p>
        </p:txBody>
      </p:sp>
      <p:sp>
        <p:nvSpPr>
          <p:cNvPr id="46" name="Text Placeholder 2">
            <a:extLst>
              <a:ext uri="{FF2B5EF4-FFF2-40B4-BE49-F238E27FC236}">
                <a16:creationId xmlns:a16="http://schemas.microsoft.com/office/drawing/2014/main" id="{AC4788A8-569D-7BA7-CB6F-A831B9E7F0C9}"/>
              </a:ext>
            </a:extLst>
          </p:cNvPr>
          <p:cNvSpPr>
            <a:spLocks noGrp="1"/>
          </p:cNvSpPr>
          <p:nvPr>
            <p:ph type="body" sz="quarter" idx="26" hasCustomPrompt="1"/>
          </p:nvPr>
        </p:nvSpPr>
        <p:spPr>
          <a:xfrm>
            <a:off x="548124" y="6206810"/>
            <a:ext cx="7127840" cy="364145"/>
          </a:xfrm>
        </p:spPr>
        <p:txBody>
          <a:bodyPr anchor="ctr"/>
          <a:lstStyle>
            <a:lvl1pPr marL="9525" indent="0">
              <a:buFontTx/>
              <a:buNone/>
              <a:tabLst/>
              <a:defRPr sz="1401" b="1">
                <a:solidFill>
                  <a:schemeClr val="accent1"/>
                </a:solidFill>
              </a:defRPr>
            </a:lvl1pPr>
            <a:lvl2pPr marL="9525" indent="0">
              <a:buFontTx/>
              <a:buNone/>
              <a:tabLst/>
              <a:defRPr sz="1401">
                <a:solidFill>
                  <a:schemeClr val="bg1"/>
                </a:solidFill>
              </a:defRPr>
            </a:lvl2pPr>
            <a:lvl3pPr marL="9525" indent="0">
              <a:buFontTx/>
              <a:buNone/>
              <a:tabLst/>
              <a:defRPr sz="1401">
                <a:solidFill>
                  <a:schemeClr val="bg1"/>
                </a:solidFill>
              </a:defRPr>
            </a:lvl3pPr>
            <a:lvl4pPr marL="9525" indent="0">
              <a:buFontTx/>
              <a:buNone/>
              <a:tabLst/>
              <a:defRPr sz="1401">
                <a:solidFill>
                  <a:schemeClr val="bg1"/>
                </a:solidFill>
              </a:defRPr>
            </a:lvl4pPr>
            <a:lvl5pPr marL="9525" indent="0">
              <a:buFontTx/>
              <a:buNone/>
              <a:tabLst/>
              <a:defRPr sz="1401">
                <a:solidFill>
                  <a:schemeClr val="bg1"/>
                </a:solidFill>
              </a:defRPr>
            </a:lvl5pPr>
            <a:lvl6pPr marL="9525" indent="0">
              <a:buFontTx/>
              <a:buNone/>
              <a:tabLst/>
              <a:defRPr sz="1401">
                <a:solidFill>
                  <a:schemeClr val="bg1"/>
                </a:solidFill>
              </a:defRPr>
            </a:lvl6pPr>
            <a:lvl7pPr marL="9525" indent="0">
              <a:buFontTx/>
              <a:buNone/>
              <a:tabLst/>
              <a:defRPr sz="1401">
                <a:solidFill>
                  <a:schemeClr val="bg1"/>
                </a:solidFill>
              </a:defRPr>
            </a:lvl7pPr>
            <a:lvl8pPr marL="9525" indent="0">
              <a:buFontTx/>
              <a:buNone/>
              <a:tabLst/>
              <a:defRPr sz="1401">
                <a:solidFill>
                  <a:schemeClr val="bg1"/>
                </a:solidFill>
              </a:defRPr>
            </a:lvl8pPr>
            <a:lvl9pPr marL="9525" indent="0">
              <a:buFontTx/>
              <a:buNone/>
              <a:tabLst/>
              <a:defRPr sz="1401">
                <a:solidFill>
                  <a:schemeClr val="bg1"/>
                </a:solidFill>
              </a:defRPr>
            </a:lvl9pPr>
          </a:lstStyle>
          <a:p>
            <a:pPr lvl="0"/>
            <a:r>
              <a:rPr lang="en-US"/>
              <a:t>Click to add date (Month DD, YYYY)</a:t>
            </a:r>
          </a:p>
        </p:txBody>
      </p:sp>
      <p:sp>
        <p:nvSpPr>
          <p:cNvPr id="44" name="Picture Placeholder 3">
            <a:extLst>
              <a:ext uri="{FF2B5EF4-FFF2-40B4-BE49-F238E27FC236}">
                <a16:creationId xmlns:a16="http://schemas.microsoft.com/office/drawing/2014/main" id="{DDCCCC06-A5FA-D05F-F2AE-1A7241369B28}"/>
              </a:ext>
            </a:extLst>
          </p:cNvPr>
          <p:cNvSpPr>
            <a:spLocks noGrp="1"/>
          </p:cNvSpPr>
          <p:nvPr>
            <p:ph type="pic" sz="quarter" idx="25" hasCustomPrompt="1"/>
          </p:nvPr>
        </p:nvSpPr>
        <p:spPr>
          <a:xfrm>
            <a:off x="-7337" y="2"/>
            <a:ext cx="12199339" cy="4214191"/>
          </a:xfrm>
          <a:prstGeom prst="rect">
            <a:avLst/>
          </a:prstGeom>
          <a:solidFill>
            <a:schemeClr val="accent2"/>
          </a:solidFill>
        </p:spPr>
        <p:txBody>
          <a:bodyPr wrap="square" rIns="0" anchor="ctr">
            <a:noAutofit/>
          </a:bodyPr>
          <a:lstStyle>
            <a:lvl1pPr marL="0" indent="0" algn="ctr">
              <a:spcBef>
                <a:spcPts val="0"/>
              </a:spcBef>
              <a:spcAft>
                <a:spcPts val="0"/>
              </a:spcAft>
              <a:buNone/>
              <a:defRPr b="0">
                <a:solidFill>
                  <a:schemeClr val="bg2"/>
                </a:solidFill>
              </a:defRPr>
            </a:lvl1pPr>
          </a:lstStyle>
          <a:p>
            <a:r>
              <a:rPr lang="en-US"/>
              <a:t>Click icon to add photo</a:t>
            </a:r>
            <a:br>
              <a:rPr lang="en-US"/>
            </a:br>
            <a:br>
              <a:rPr lang="en-US"/>
            </a:br>
            <a:br>
              <a:rPr lang="en-US"/>
            </a:br>
            <a:br>
              <a:rPr lang="en-US"/>
            </a:br>
            <a:br>
              <a:rPr lang="en-US"/>
            </a:br>
            <a:endParaRPr lang="en-US"/>
          </a:p>
        </p:txBody>
      </p:sp>
      <p:sp>
        <p:nvSpPr>
          <p:cNvPr id="493" name="Caption">
            <a:extLst>
              <a:ext uri="{FF2B5EF4-FFF2-40B4-BE49-F238E27FC236}">
                <a16:creationId xmlns:a16="http://schemas.microsoft.com/office/drawing/2014/main" id="{0E66BC3D-15FA-DFA1-5A34-46483D6DF772}"/>
              </a:ext>
            </a:extLst>
          </p:cNvPr>
          <p:cNvSpPr>
            <a:spLocks noGrp="1"/>
          </p:cNvSpPr>
          <p:nvPr>
            <p:ph type="body" sz="quarter" idx="500" hasCustomPrompt="1"/>
          </p:nvPr>
        </p:nvSpPr>
        <p:spPr>
          <a:xfrm>
            <a:off x="7945967" y="3864473"/>
            <a:ext cx="3670032"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Aft>
                <a:spcPts val="0"/>
              </a:spcAft>
              <a:buFontTx/>
              <a:buNone/>
              <a:tabLst/>
              <a:defRPr sz="1100">
                <a:solidFill>
                  <a:schemeClr val="bg1"/>
                </a:solidFill>
              </a:defRPr>
            </a:lvl2pPr>
            <a:lvl3pPr marL="0" indent="0" algn="r">
              <a:spcAft>
                <a:spcPts val="0"/>
              </a:spcAft>
              <a:buFontTx/>
              <a:buNone/>
              <a:tabLst/>
              <a:defRPr sz="1100">
                <a:solidFill>
                  <a:schemeClr val="bg1"/>
                </a:solidFill>
              </a:defRPr>
            </a:lvl3pPr>
            <a:lvl4pPr marL="0" indent="0" algn="r">
              <a:spcAft>
                <a:spcPts val="0"/>
              </a:spcAft>
              <a:buFontTx/>
              <a:buNone/>
              <a:tabLst/>
              <a:defRPr sz="1100">
                <a:solidFill>
                  <a:schemeClr val="bg1"/>
                </a:solidFill>
              </a:defRPr>
            </a:lvl4pPr>
            <a:lvl5pPr marL="0" indent="0" algn="r">
              <a:spcAft>
                <a:spcPts val="0"/>
              </a:spcAft>
              <a:buFontTx/>
              <a:buNone/>
              <a:tabLst/>
              <a:defRPr sz="1100">
                <a:solidFill>
                  <a:schemeClr val="bg1"/>
                </a:solidFill>
              </a:defRPr>
            </a:lvl5pPr>
            <a:lvl6pPr marL="0" indent="0" algn="r">
              <a:spcAft>
                <a:spcPts val="0"/>
              </a:spcAft>
              <a:buFontTx/>
              <a:buNone/>
              <a:tabLst/>
              <a:defRPr sz="1100">
                <a:solidFill>
                  <a:schemeClr val="bg1"/>
                </a:solidFill>
              </a:defRPr>
            </a:lvl6pPr>
            <a:lvl7pPr marL="0" indent="0" algn="r">
              <a:spcAft>
                <a:spcPts val="0"/>
              </a:spcAft>
              <a:buFontTx/>
              <a:buNone/>
              <a:tabLst/>
              <a:defRPr sz="1100">
                <a:solidFill>
                  <a:schemeClr val="bg1"/>
                </a:solidFill>
              </a:defRPr>
            </a:lvl7pPr>
            <a:lvl8pPr marL="0" indent="0" algn="r">
              <a:spcAft>
                <a:spcPts val="0"/>
              </a:spcAft>
              <a:buFontTx/>
              <a:buNone/>
              <a:tabLst/>
              <a:defRPr sz="1100">
                <a:solidFill>
                  <a:schemeClr val="bg1"/>
                </a:solidFill>
              </a:defRPr>
            </a:lvl8pPr>
            <a:lvl9pPr marL="0" indent="0" algn="r">
              <a:spcAft>
                <a:spcPts val="0"/>
              </a:spcAft>
              <a:buFontTx/>
              <a:buNone/>
              <a:tabLst/>
              <a:defRPr sz="1100">
                <a:solidFill>
                  <a:schemeClr val="bg1"/>
                </a:solidFill>
              </a:defRPr>
            </a:lvl9pPr>
          </a:lstStyle>
          <a:p>
            <a:pPr lvl="0"/>
            <a:r>
              <a:rPr lang="en-US"/>
              <a:t>Click to add photo caption</a:t>
            </a:r>
          </a:p>
        </p:txBody>
      </p:sp>
      <p:pic>
        <p:nvPicPr>
          <p:cNvPr id="491" name="Graphic 490" descr="VEDP - Virginia Talent Accelerator Program logo">
            <a:extLst>
              <a:ext uri="{FF2B5EF4-FFF2-40B4-BE49-F238E27FC236}">
                <a16:creationId xmlns:a16="http://schemas.microsoft.com/office/drawing/2014/main" id="{C079F864-D780-5CDE-649A-B217A3B1B8B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44512" y="6183897"/>
            <a:ext cx="2589497" cy="484155"/>
          </a:xfrm>
          <a:prstGeom prst="rect">
            <a:avLst/>
          </a:prstGeom>
        </p:spPr>
      </p:pic>
      <p:sp>
        <p:nvSpPr>
          <p:cNvPr id="494" name="Rectangle 493">
            <a:extLst>
              <a:ext uri="{FF2B5EF4-FFF2-40B4-BE49-F238E27FC236}">
                <a16:creationId xmlns:a16="http://schemas.microsoft.com/office/drawing/2014/main" id="{DA4C79D6-19B1-EC16-417C-E13663224179}"/>
              </a:ext>
              <a:ext uri="{C183D7F6-B498-43B3-948B-1728B52AA6E4}">
                <adec:decorative xmlns:adec="http://schemas.microsoft.com/office/drawing/2017/decorative" val="1"/>
              </a:ext>
            </a:extLst>
          </p:cNvPr>
          <p:cNvSpPr/>
          <p:nvPr userDrawn="1"/>
        </p:nvSpPr>
        <p:spPr>
          <a:xfrm>
            <a:off x="10779109" y="4288909"/>
            <a:ext cx="1412894" cy="1695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4" name="Date Placeholder 2">
            <a:extLst>
              <a:ext uri="{FF2B5EF4-FFF2-40B4-BE49-F238E27FC236}">
                <a16:creationId xmlns:a16="http://schemas.microsoft.com/office/drawing/2014/main" id="{956D659F-113B-B6C9-343B-3559243482E9}"/>
              </a:ext>
              <a:ext uri="{C183D7F6-B498-43B3-948B-1728B52AA6E4}">
                <adec:decorative xmlns:adec="http://schemas.microsoft.com/office/drawing/2017/decorative" val="1"/>
              </a:ext>
            </a:extLst>
          </p:cNvPr>
          <p:cNvSpPr>
            <a:spLocks noGrp="1"/>
          </p:cNvSpPr>
          <p:nvPr>
            <p:ph type="dt" sz="half" idx="16"/>
          </p:nvPr>
        </p:nvSpPr>
        <p:spPr>
          <a:xfrm>
            <a:off x="0" y="6864579"/>
            <a:ext cx="0" cy="0"/>
          </a:xfrm>
          <a:ln>
            <a:solidFill>
              <a:schemeClr val="bg1">
                <a:alpha val="0"/>
              </a:schemeClr>
            </a:solidFill>
          </a:ln>
        </p:spPr>
        <p:txBody>
          <a:bodyPr/>
          <a:lstStyle/>
          <a:p>
            <a:endParaRPr lang="en-US"/>
          </a:p>
        </p:txBody>
      </p:sp>
      <p:sp>
        <p:nvSpPr>
          <p:cNvPr id="485" name="Footer Placeholder 4">
            <a:extLst>
              <a:ext uri="{FF2B5EF4-FFF2-40B4-BE49-F238E27FC236}">
                <a16:creationId xmlns:a16="http://schemas.microsoft.com/office/drawing/2014/main" id="{4246840C-C86A-8BC5-1357-CD78E292BA37}"/>
              </a:ext>
              <a:ext uri="{C183D7F6-B498-43B3-948B-1728B52AA6E4}">
                <adec:decorative xmlns:adec="http://schemas.microsoft.com/office/drawing/2017/decorative" val="1"/>
              </a:ext>
            </a:extLst>
          </p:cNvPr>
          <p:cNvSpPr>
            <a:spLocks noGrp="1"/>
          </p:cNvSpPr>
          <p:nvPr>
            <p:ph type="ftr" sz="quarter" idx="17"/>
          </p:nvPr>
        </p:nvSpPr>
        <p:spPr>
          <a:xfrm>
            <a:off x="0" y="6864579"/>
            <a:ext cx="0" cy="0"/>
          </a:xfrm>
          <a:ln>
            <a:solidFill>
              <a:schemeClr val="bg1">
                <a:alpha val="0"/>
              </a:schemeClr>
            </a:solidFill>
          </a:ln>
        </p:spPr>
        <p:txBody>
          <a:bodyPr/>
          <a:lstStyle/>
          <a:p>
            <a:endParaRPr lang="en-US"/>
          </a:p>
        </p:txBody>
      </p:sp>
      <p:sp>
        <p:nvSpPr>
          <p:cNvPr id="486" name="Slide Number Placeholder 5">
            <a:extLst>
              <a:ext uri="{FF2B5EF4-FFF2-40B4-BE49-F238E27FC236}">
                <a16:creationId xmlns:a16="http://schemas.microsoft.com/office/drawing/2014/main" id="{D186EBB6-8728-0F20-0CFC-CEA195C85BDF}"/>
              </a:ext>
              <a:ext uri="{C183D7F6-B498-43B3-948B-1728B52AA6E4}">
                <adec:decorative xmlns:adec="http://schemas.microsoft.com/office/drawing/2017/decorative" val="1"/>
              </a:ext>
            </a:extLst>
          </p:cNvPr>
          <p:cNvSpPr>
            <a:spLocks noGrp="1"/>
          </p:cNvSpPr>
          <p:nvPr>
            <p:ph type="sldNum" sz="quarter" idx="18"/>
          </p:nvPr>
        </p:nvSpPr>
        <p:spPr>
          <a:xfrm>
            <a:off x="0" y="6864579"/>
            <a:ext cx="0" cy="0"/>
          </a:xfrm>
          <a:noFill/>
          <a:ln>
            <a:solidFill>
              <a:schemeClr val="bg1">
                <a:alpha val="0"/>
              </a:schemeClr>
            </a:solidFill>
          </a:ln>
        </p:spPr>
        <p:txBody>
          <a:bodyPr/>
          <a:lstStyle>
            <a:lvl1pPr>
              <a:defRPr sz="178" b="0">
                <a:noFill/>
              </a:defRPr>
            </a:lvl1pPr>
          </a:lstStyle>
          <a:p>
            <a:pPr marL="12701"/>
            <a:fld id="{078C017C-E1B9-8443-B047-B08AAA027B45}" type="slidenum">
              <a:rPr lang="en-US" smtClean="0"/>
              <a:pPr marL="12701"/>
              <a:t>‹#›</a:t>
            </a:fld>
            <a:endParaRPr lang="en-US"/>
          </a:p>
        </p:txBody>
      </p:sp>
      <p:grpSp>
        <p:nvGrpSpPr>
          <p:cNvPr id="10" name="Group 9">
            <a:extLst>
              <a:ext uri="{FF2B5EF4-FFF2-40B4-BE49-F238E27FC236}">
                <a16:creationId xmlns:a16="http://schemas.microsoft.com/office/drawing/2014/main" id="{D0F72101-5D7B-220A-BC5E-ADBA507EAE13}"/>
              </a:ext>
              <a:ext uri="{C183D7F6-B498-43B3-948B-1728B52AA6E4}">
                <adec:decorative xmlns:adec="http://schemas.microsoft.com/office/drawing/2017/decorative" val="1"/>
              </a:ext>
            </a:extLst>
          </p:cNvPr>
          <p:cNvGrpSpPr/>
          <p:nvPr userDrawn="1"/>
        </p:nvGrpSpPr>
        <p:grpSpPr>
          <a:xfrm>
            <a:off x="12532242" y="-1"/>
            <a:ext cx="3832281" cy="8892707"/>
            <a:chOff x="9399182" y="-2"/>
            <a:chExt cx="2874210" cy="8892707"/>
          </a:xfrm>
        </p:grpSpPr>
        <p:sp>
          <p:nvSpPr>
            <p:cNvPr id="9" name="Rectangle 8">
              <a:extLst>
                <a:ext uri="{FF2B5EF4-FFF2-40B4-BE49-F238E27FC236}">
                  <a16:creationId xmlns:a16="http://schemas.microsoft.com/office/drawing/2014/main" id="{4C70945D-A7AA-198F-38AE-2FE8E15589EC}"/>
                </a:ext>
              </a:extLst>
            </p:cNvPr>
            <p:cNvSpPr/>
            <p:nvPr userDrawn="1"/>
          </p:nvSpPr>
          <p:spPr>
            <a:xfrm>
              <a:off x="9399182" y="-2"/>
              <a:ext cx="2798651" cy="8892707"/>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13" name="Rectangle 12">
              <a:extLst>
                <a:ext uri="{FF2B5EF4-FFF2-40B4-BE49-F238E27FC236}">
                  <a16:creationId xmlns:a16="http://schemas.microsoft.com/office/drawing/2014/main" id="{A1494648-BCB9-81C4-B1F9-A2A23BA08B71}"/>
                </a:ext>
              </a:extLst>
            </p:cNvPr>
            <p:cNvSpPr/>
            <p:nvPr userDrawn="1"/>
          </p:nvSpPr>
          <p:spPr>
            <a:xfrm>
              <a:off x="9399182" y="-1"/>
              <a:ext cx="2798651" cy="75105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14" name="TextBox 13">
              <a:extLst>
                <a:ext uri="{FF2B5EF4-FFF2-40B4-BE49-F238E27FC236}">
                  <a16:creationId xmlns:a16="http://schemas.microsoft.com/office/drawing/2014/main" id="{7BA19207-7CB2-B580-BD78-1D49CE5E684D}"/>
                </a:ext>
              </a:extLst>
            </p:cNvPr>
            <p:cNvSpPr txBox="1"/>
            <p:nvPr userDrawn="1"/>
          </p:nvSpPr>
          <p:spPr>
            <a:xfrm>
              <a:off x="9555251" y="150289"/>
              <a:ext cx="12515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15" name="Straight Connector 14">
              <a:extLst>
                <a:ext uri="{FF2B5EF4-FFF2-40B4-BE49-F238E27FC236}">
                  <a16:creationId xmlns:a16="http://schemas.microsoft.com/office/drawing/2014/main" id="{C13DD5BA-53AC-F8C6-1110-2CFE276DD1EA}"/>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8984C1E-4D55-C26B-A676-0E2BDD73CE27}"/>
                </a:ext>
              </a:extLst>
            </p:cNvPr>
            <p:cNvSpPr txBox="1"/>
            <p:nvPr userDrawn="1"/>
          </p:nvSpPr>
          <p:spPr>
            <a:xfrm>
              <a:off x="9683170" y="1211216"/>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17" name="Group 16">
              <a:extLst>
                <a:ext uri="{FF2B5EF4-FFF2-40B4-BE49-F238E27FC236}">
                  <a16:creationId xmlns:a16="http://schemas.microsoft.com/office/drawing/2014/main" id="{AD7A1A6B-188C-F9B7-1E69-3555B3DEE622}"/>
                </a:ext>
              </a:extLst>
            </p:cNvPr>
            <p:cNvGrpSpPr/>
            <p:nvPr userDrawn="1"/>
          </p:nvGrpSpPr>
          <p:grpSpPr>
            <a:xfrm>
              <a:off x="9518577" y="475409"/>
              <a:ext cx="2617883" cy="635287"/>
              <a:chOff x="12352022" y="513115"/>
              <a:chExt cx="2617883" cy="635287"/>
            </a:xfrm>
          </p:grpSpPr>
          <p:sp>
            <p:nvSpPr>
              <p:cNvPr id="488" name="TextBox 487">
                <a:extLst>
                  <a:ext uri="{FF2B5EF4-FFF2-40B4-BE49-F238E27FC236}">
                    <a16:creationId xmlns:a16="http://schemas.microsoft.com/office/drawing/2014/main" id="{054A39A1-2B4D-31B1-7C9C-C61106E716FB}"/>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89" name="TextBox 488">
                <a:extLst>
                  <a:ext uri="{FF2B5EF4-FFF2-40B4-BE49-F238E27FC236}">
                    <a16:creationId xmlns:a16="http://schemas.microsoft.com/office/drawing/2014/main" id="{74CBA4EC-BEDA-AF65-1082-61BE273C304C}"/>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90" name="TextBox 489">
                <a:extLst>
                  <a:ext uri="{FF2B5EF4-FFF2-40B4-BE49-F238E27FC236}">
                    <a16:creationId xmlns:a16="http://schemas.microsoft.com/office/drawing/2014/main" id="{7D52BF12-352A-C205-09D0-DB5EA0626584}"/>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a:t>
                </a:r>
              </a:p>
              <a:p>
                <a:pPr lvl="0"/>
                <a:r>
                  <a:rPr lang="en-US" sz="1051"/>
                  <a:t>Add the image to the placeholder.</a:t>
                </a:r>
              </a:p>
            </p:txBody>
          </p:sp>
        </p:grpSp>
        <p:sp>
          <p:nvSpPr>
            <p:cNvPr id="18" name="TextBox 17">
              <a:extLst>
                <a:ext uri="{FF2B5EF4-FFF2-40B4-BE49-F238E27FC236}">
                  <a16:creationId xmlns:a16="http://schemas.microsoft.com/office/drawing/2014/main" id="{E04B0BCB-B81E-2463-40BA-D1A50E06D42D}"/>
                </a:ext>
              </a:extLst>
            </p:cNvPr>
            <p:cNvSpPr txBox="1"/>
            <p:nvPr userDrawn="1"/>
          </p:nvSpPr>
          <p:spPr>
            <a:xfrm>
              <a:off x="9683170" y="1592208"/>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19" name="TextBox 18">
              <a:extLst>
                <a:ext uri="{FF2B5EF4-FFF2-40B4-BE49-F238E27FC236}">
                  <a16:creationId xmlns:a16="http://schemas.microsoft.com/office/drawing/2014/main" id="{B62DC622-D606-8BAC-D5A8-B039CF2915D0}"/>
                </a:ext>
              </a:extLst>
            </p:cNvPr>
            <p:cNvSpPr txBox="1"/>
            <p:nvPr userDrawn="1"/>
          </p:nvSpPr>
          <p:spPr>
            <a:xfrm>
              <a:off x="9683170" y="2302521"/>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20" name="Group 19">
              <a:extLst>
                <a:ext uri="{FF2B5EF4-FFF2-40B4-BE49-F238E27FC236}">
                  <a16:creationId xmlns:a16="http://schemas.microsoft.com/office/drawing/2014/main" id="{39406D48-4EE7-4F34-1666-B337B3AA860D}"/>
                </a:ext>
              </a:extLst>
            </p:cNvPr>
            <p:cNvGrpSpPr/>
            <p:nvPr userDrawn="1"/>
          </p:nvGrpSpPr>
          <p:grpSpPr>
            <a:xfrm>
              <a:off x="9538241" y="2878972"/>
              <a:ext cx="2735151" cy="1280928"/>
              <a:chOff x="9286315" y="6976989"/>
              <a:chExt cx="2735151" cy="1280928"/>
            </a:xfrm>
          </p:grpSpPr>
          <p:sp>
            <p:nvSpPr>
              <p:cNvPr id="61" name="Rectangle 60">
                <a:extLst>
                  <a:ext uri="{FF2B5EF4-FFF2-40B4-BE49-F238E27FC236}">
                    <a16:creationId xmlns:a16="http://schemas.microsoft.com/office/drawing/2014/main" id="{98DA0637-A41C-1E70-19FB-DC3E4AA8E1BB}"/>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 name="TextBox 61">
                <a:extLst>
                  <a:ext uri="{FF2B5EF4-FFF2-40B4-BE49-F238E27FC236}">
                    <a16:creationId xmlns:a16="http://schemas.microsoft.com/office/drawing/2014/main" id="{2509B7C1-F3CC-F62C-D032-E4F57495E655}"/>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63" name="Graphic 62">
                <a:extLst>
                  <a:ext uri="{FF2B5EF4-FFF2-40B4-BE49-F238E27FC236}">
                    <a16:creationId xmlns:a16="http://schemas.microsoft.com/office/drawing/2014/main" id="{3B771A12-E23E-F017-CD6F-9B1A89BADFF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83" name="TextBox 482">
                <a:extLst>
                  <a:ext uri="{FF2B5EF4-FFF2-40B4-BE49-F238E27FC236}">
                    <a16:creationId xmlns:a16="http://schemas.microsoft.com/office/drawing/2014/main" id="{2C2D91EF-6D77-9CBE-C8BC-466CD7AF82F0}"/>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487" name="Picture 486">
                <a:extLst>
                  <a:ext uri="{FF2B5EF4-FFF2-40B4-BE49-F238E27FC236}">
                    <a16:creationId xmlns:a16="http://schemas.microsoft.com/office/drawing/2014/main" id="{B741B459-6B0E-D4F0-A00A-43B30975A3A4}"/>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21" name="Group 20">
              <a:extLst>
                <a:ext uri="{FF2B5EF4-FFF2-40B4-BE49-F238E27FC236}">
                  <a16:creationId xmlns:a16="http://schemas.microsoft.com/office/drawing/2014/main" id="{6DAC232F-58EE-E7AC-F6CA-A8BCBD998066}"/>
                </a:ext>
              </a:extLst>
            </p:cNvPr>
            <p:cNvGrpSpPr/>
            <p:nvPr userDrawn="1"/>
          </p:nvGrpSpPr>
          <p:grpSpPr>
            <a:xfrm>
              <a:off x="9538241" y="4246083"/>
              <a:ext cx="2735151" cy="2200108"/>
              <a:chOff x="9538241" y="5155416"/>
              <a:chExt cx="2735151" cy="2200108"/>
            </a:xfrm>
          </p:grpSpPr>
          <p:sp>
            <p:nvSpPr>
              <p:cNvPr id="49" name="Rectangle 48">
                <a:extLst>
                  <a:ext uri="{FF2B5EF4-FFF2-40B4-BE49-F238E27FC236}">
                    <a16:creationId xmlns:a16="http://schemas.microsoft.com/office/drawing/2014/main" id="{37E9008D-A1AF-14E9-C927-9D60FF925C03}"/>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TextBox 49">
                <a:extLst>
                  <a:ext uri="{FF2B5EF4-FFF2-40B4-BE49-F238E27FC236}">
                    <a16:creationId xmlns:a16="http://schemas.microsoft.com/office/drawing/2014/main" id="{F75F672C-424B-AEE4-2726-7D421193F2CF}"/>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51" name="Graphic 50">
                <a:extLst>
                  <a:ext uri="{FF2B5EF4-FFF2-40B4-BE49-F238E27FC236}">
                    <a16:creationId xmlns:a16="http://schemas.microsoft.com/office/drawing/2014/main" id="{318BEA26-A37C-A1B2-6BB2-232C5A50B53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6" name="TextBox 55">
                <a:extLst>
                  <a:ext uri="{FF2B5EF4-FFF2-40B4-BE49-F238E27FC236}">
                    <a16:creationId xmlns:a16="http://schemas.microsoft.com/office/drawing/2014/main" id="{64C8331A-B700-EE93-CD2B-FA557B4F16DE}"/>
                  </a:ext>
                </a:extLst>
              </p:cNvPr>
              <p:cNvSpPr txBox="1"/>
              <p:nvPr userDrawn="1"/>
            </p:nvSpPr>
            <p:spPr>
              <a:xfrm>
                <a:off x="9713480"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57" name="TextBox 56">
                <a:extLst>
                  <a:ext uri="{FF2B5EF4-FFF2-40B4-BE49-F238E27FC236}">
                    <a16:creationId xmlns:a16="http://schemas.microsoft.com/office/drawing/2014/main" id="{D9CDD265-36D1-97A3-7ED1-E95BA336B7B0}"/>
                  </a:ext>
                </a:extLst>
              </p:cNvPr>
              <p:cNvSpPr txBox="1"/>
              <p:nvPr userDrawn="1"/>
            </p:nvSpPr>
            <p:spPr>
              <a:xfrm>
                <a:off x="9713480" y="6516011"/>
                <a:ext cx="2422980"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58" name="TextBox 57">
                <a:extLst>
                  <a:ext uri="{FF2B5EF4-FFF2-40B4-BE49-F238E27FC236}">
                    <a16:creationId xmlns:a16="http://schemas.microsoft.com/office/drawing/2014/main" id="{14F2F0AE-6BA0-4782-0E28-9C67534678C3}"/>
                  </a:ext>
                </a:extLst>
              </p:cNvPr>
              <p:cNvSpPr txBox="1"/>
              <p:nvPr userDrawn="1"/>
            </p:nvSpPr>
            <p:spPr>
              <a:xfrm>
                <a:off x="9713480" y="6063079"/>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9" name="TextBox 58">
                <a:extLst>
                  <a:ext uri="{FF2B5EF4-FFF2-40B4-BE49-F238E27FC236}">
                    <a16:creationId xmlns:a16="http://schemas.microsoft.com/office/drawing/2014/main" id="{60D014CF-9ADA-EF9C-6D8D-8D61F3CFDA74}"/>
                  </a:ext>
                </a:extLst>
              </p:cNvPr>
              <p:cNvSpPr txBox="1"/>
              <p:nvPr userDrawn="1"/>
            </p:nvSpPr>
            <p:spPr>
              <a:xfrm>
                <a:off x="9713480" y="7056726"/>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60" name="Straight Connector 59">
                <a:extLst>
                  <a:ext uri="{FF2B5EF4-FFF2-40B4-BE49-F238E27FC236}">
                    <a16:creationId xmlns:a16="http://schemas.microsoft.com/office/drawing/2014/main" id="{73B53224-555D-16AC-7774-878ABA1EA7D9}"/>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896FFE06-85DD-A647-9FB5-05B60D7F0AB8}"/>
                </a:ext>
              </a:extLst>
            </p:cNvPr>
            <p:cNvGrpSpPr/>
            <p:nvPr userDrawn="1"/>
          </p:nvGrpSpPr>
          <p:grpSpPr>
            <a:xfrm>
              <a:off x="9538241" y="6532374"/>
              <a:ext cx="2735150" cy="833012"/>
              <a:chOff x="9554253" y="2870841"/>
              <a:chExt cx="2735150" cy="833012"/>
            </a:xfrm>
          </p:grpSpPr>
          <p:sp>
            <p:nvSpPr>
              <p:cNvPr id="23" name="Rectangle 22">
                <a:extLst>
                  <a:ext uri="{FF2B5EF4-FFF2-40B4-BE49-F238E27FC236}">
                    <a16:creationId xmlns:a16="http://schemas.microsoft.com/office/drawing/2014/main" id="{C6261E6F-1A7D-BBAC-9C23-EB413C5617E9}"/>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TextBox 23">
                <a:extLst>
                  <a:ext uri="{FF2B5EF4-FFF2-40B4-BE49-F238E27FC236}">
                    <a16:creationId xmlns:a16="http://schemas.microsoft.com/office/drawing/2014/main" id="{230C515A-E9E5-9782-9668-01E12BDA3BEE}"/>
                  </a:ext>
                </a:extLst>
              </p:cNvPr>
              <p:cNvSpPr txBox="1"/>
              <p:nvPr userDrawn="1"/>
            </p:nvSpPr>
            <p:spPr>
              <a:xfrm>
                <a:off x="9920444"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25" name="TextBox 24">
                <a:extLst>
                  <a:ext uri="{FF2B5EF4-FFF2-40B4-BE49-F238E27FC236}">
                    <a16:creationId xmlns:a16="http://schemas.microsoft.com/office/drawing/2014/main" id="{F44BD69B-01EC-1C61-8B85-FB6BBBEC2DF4}"/>
                  </a:ext>
                </a:extLst>
              </p:cNvPr>
              <p:cNvSpPr txBox="1"/>
              <p:nvPr userDrawn="1"/>
            </p:nvSpPr>
            <p:spPr>
              <a:xfrm>
                <a:off x="9729490" y="3260780"/>
                <a:ext cx="1902873"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48" name="Graphic 47">
                <a:extLst>
                  <a:ext uri="{FF2B5EF4-FFF2-40B4-BE49-F238E27FC236}">
                    <a16:creationId xmlns:a16="http://schemas.microsoft.com/office/drawing/2014/main" id="{1143D92D-C4F6-8C31-8026-19382BB4FE3A}"/>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9180" y="3010968"/>
                <a:ext cx="170340" cy="170340"/>
              </a:xfrm>
              <a:prstGeom prst="rect">
                <a:avLst/>
              </a:prstGeom>
            </p:spPr>
          </p:pic>
        </p:grpSp>
      </p:grpSp>
      <p:grpSp>
        <p:nvGrpSpPr>
          <p:cNvPr id="11" name="Group 10">
            <a:extLst>
              <a:ext uri="{FF2B5EF4-FFF2-40B4-BE49-F238E27FC236}">
                <a16:creationId xmlns:a16="http://schemas.microsoft.com/office/drawing/2014/main" id="{89423136-C42F-4E58-D2AD-F541B510EEF3}"/>
              </a:ext>
              <a:ext uri="{C183D7F6-B498-43B3-948B-1728B52AA6E4}">
                <adec:decorative xmlns:adec="http://schemas.microsoft.com/office/drawing/2017/decorative" val="1"/>
              </a:ext>
            </a:extLst>
          </p:cNvPr>
          <p:cNvGrpSpPr/>
          <p:nvPr userDrawn="1"/>
        </p:nvGrpSpPr>
        <p:grpSpPr>
          <a:xfrm>
            <a:off x="-342618" y="-246933"/>
            <a:ext cx="11958140" cy="7347304"/>
            <a:chOff x="-256964" y="-246933"/>
            <a:chExt cx="8968605" cy="7347304"/>
          </a:xfrm>
        </p:grpSpPr>
        <p:grpSp>
          <p:nvGrpSpPr>
            <p:cNvPr id="2" name="Group 1">
              <a:extLst>
                <a:ext uri="{FF2B5EF4-FFF2-40B4-BE49-F238E27FC236}">
                  <a16:creationId xmlns:a16="http://schemas.microsoft.com/office/drawing/2014/main" id="{2C1C9682-8F5B-F3DB-4085-44570A1F1E05}"/>
                </a:ext>
              </a:extLst>
            </p:cNvPr>
            <p:cNvGrpSpPr/>
            <p:nvPr userDrawn="1"/>
          </p:nvGrpSpPr>
          <p:grpSpPr>
            <a:xfrm>
              <a:off x="-256964" y="4638207"/>
              <a:ext cx="251461" cy="997180"/>
              <a:chOff x="-256404" y="360363"/>
              <a:chExt cx="251461" cy="692152"/>
            </a:xfrm>
          </p:grpSpPr>
          <p:grpSp>
            <p:nvGrpSpPr>
              <p:cNvPr id="3" name="Group 2">
                <a:extLst>
                  <a:ext uri="{FF2B5EF4-FFF2-40B4-BE49-F238E27FC236}">
                    <a16:creationId xmlns:a16="http://schemas.microsoft.com/office/drawing/2014/main" id="{3AF4B057-831C-1560-190D-FA2B56DD33A4}"/>
                  </a:ext>
                </a:extLst>
              </p:cNvPr>
              <p:cNvGrpSpPr/>
              <p:nvPr userDrawn="1"/>
            </p:nvGrpSpPr>
            <p:grpSpPr>
              <a:xfrm rot="16200000">
                <a:off x="-476749" y="580708"/>
                <a:ext cx="692152" cy="251461"/>
                <a:chOff x="431800" y="-235792"/>
                <a:chExt cx="4400551" cy="235792"/>
              </a:xfrm>
            </p:grpSpPr>
            <p:cxnSp>
              <p:nvCxnSpPr>
                <p:cNvPr id="5" name="Straight Connector 4">
                  <a:extLst>
                    <a:ext uri="{FF2B5EF4-FFF2-40B4-BE49-F238E27FC236}">
                      <a16:creationId xmlns:a16="http://schemas.microsoft.com/office/drawing/2014/main" id="{D345E3BD-7C28-F378-B757-6E7FC341372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7E6B4C1-EF36-A924-1B29-614E782CAB9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44B218B-902D-4254-123D-938DEC05AE9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 name="TextBox 3">
                <a:extLst>
                  <a:ext uri="{FF2B5EF4-FFF2-40B4-BE49-F238E27FC236}">
                    <a16:creationId xmlns:a16="http://schemas.microsoft.com/office/drawing/2014/main" id="{CC3F7175-6B1F-370C-E60B-690DD32E0512}"/>
                  </a:ext>
                </a:extLst>
              </p:cNvPr>
              <p:cNvSpPr txBox="1"/>
              <p:nvPr userDrawn="1"/>
            </p:nvSpPr>
            <p:spPr>
              <a:xfrm rot="16200000">
                <a:off x="-216903" y="662666"/>
                <a:ext cx="172463"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8" name="Group 7">
              <a:extLst>
                <a:ext uri="{FF2B5EF4-FFF2-40B4-BE49-F238E27FC236}">
                  <a16:creationId xmlns:a16="http://schemas.microsoft.com/office/drawing/2014/main" id="{4CC41F4B-987B-498D-325F-1BBD34C0D68A}"/>
                </a:ext>
              </a:extLst>
            </p:cNvPr>
            <p:cNvGrpSpPr/>
            <p:nvPr userDrawn="1"/>
          </p:nvGrpSpPr>
          <p:grpSpPr>
            <a:xfrm>
              <a:off x="-256964" y="6165332"/>
              <a:ext cx="251461" cy="414972"/>
              <a:chOff x="-256404" y="360363"/>
              <a:chExt cx="251461" cy="692152"/>
            </a:xfrm>
          </p:grpSpPr>
          <p:grpSp>
            <p:nvGrpSpPr>
              <p:cNvPr id="12" name="Group 11">
                <a:extLst>
                  <a:ext uri="{FF2B5EF4-FFF2-40B4-BE49-F238E27FC236}">
                    <a16:creationId xmlns:a16="http://schemas.microsoft.com/office/drawing/2014/main" id="{0DC618AE-3FEF-E484-6E20-ED5E76AE6E91}"/>
                  </a:ext>
                </a:extLst>
              </p:cNvPr>
              <p:cNvGrpSpPr/>
              <p:nvPr userDrawn="1"/>
            </p:nvGrpSpPr>
            <p:grpSpPr>
              <a:xfrm rot="16200000">
                <a:off x="-476749" y="580708"/>
                <a:ext cx="692152" cy="251461"/>
                <a:chOff x="431800" y="-235792"/>
                <a:chExt cx="4400551" cy="235792"/>
              </a:xfrm>
            </p:grpSpPr>
            <p:cxnSp>
              <p:nvCxnSpPr>
                <p:cNvPr id="27" name="Straight Connector 26">
                  <a:extLst>
                    <a:ext uri="{FF2B5EF4-FFF2-40B4-BE49-F238E27FC236}">
                      <a16:creationId xmlns:a16="http://schemas.microsoft.com/office/drawing/2014/main" id="{C6293EFE-B72A-1A67-B1E8-1A3D8112474F}"/>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F7BBAE7-D8A0-F30C-21A3-91F3CEBDCCF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F6F20A74-366D-6F41-2868-2509F588725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6" name="TextBox 25">
                <a:extLst>
                  <a:ext uri="{FF2B5EF4-FFF2-40B4-BE49-F238E27FC236}">
                    <a16:creationId xmlns:a16="http://schemas.microsoft.com/office/drawing/2014/main" id="{F484D7AF-721A-C05F-7AAE-3CE869F6CB17}"/>
                  </a:ext>
                </a:extLst>
              </p:cNvPr>
              <p:cNvSpPr txBox="1"/>
              <p:nvPr userDrawn="1"/>
            </p:nvSpPr>
            <p:spPr>
              <a:xfrm rot="16200000">
                <a:off x="-332541" y="662664"/>
                <a:ext cx="403734"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DATE</a:t>
                </a:r>
              </a:p>
            </p:txBody>
          </p:sp>
        </p:grpSp>
        <p:grpSp>
          <p:nvGrpSpPr>
            <p:cNvPr id="30" name="Group 29">
              <a:extLst>
                <a:ext uri="{FF2B5EF4-FFF2-40B4-BE49-F238E27FC236}">
                  <a16:creationId xmlns:a16="http://schemas.microsoft.com/office/drawing/2014/main" id="{F4B68B61-67E5-B324-A666-367C2CBC0ACA}"/>
                </a:ext>
              </a:extLst>
            </p:cNvPr>
            <p:cNvGrpSpPr/>
            <p:nvPr userDrawn="1"/>
          </p:nvGrpSpPr>
          <p:grpSpPr>
            <a:xfrm>
              <a:off x="431240" y="-246933"/>
              <a:ext cx="8280401" cy="7347304"/>
              <a:chOff x="431240" y="-246933"/>
              <a:chExt cx="8280401" cy="7347304"/>
            </a:xfrm>
          </p:grpSpPr>
          <p:grpSp>
            <p:nvGrpSpPr>
              <p:cNvPr id="31" name="Group 30">
                <a:extLst>
                  <a:ext uri="{FF2B5EF4-FFF2-40B4-BE49-F238E27FC236}">
                    <a16:creationId xmlns:a16="http://schemas.microsoft.com/office/drawing/2014/main" id="{45F2FDC4-F4F9-4B31-541B-7AE24662E948}"/>
                  </a:ext>
                </a:extLst>
              </p:cNvPr>
              <p:cNvGrpSpPr/>
              <p:nvPr userDrawn="1"/>
            </p:nvGrpSpPr>
            <p:grpSpPr>
              <a:xfrm>
                <a:off x="431242" y="6864579"/>
                <a:ext cx="8280398" cy="235792"/>
                <a:chOff x="431801" y="-235792"/>
                <a:chExt cx="4400550" cy="235792"/>
              </a:xfrm>
            </p:grpSpPr>
            <p:cxnSp>
              <p:nvCxnSpPr>
                <p:cNvPr id="40" name="Straight Connector 39">
                  <a:extLst>
                    <a:ext uri="{FF2B5EF4-FFF2-40B4-BE49-F238E27FC236}">
                      <a16:creationId xmlns:a16="http://schemas.microsoft.com/office/drawing/2014/main" id="{395E59EA-839A-21E0-3A2F-F028BE10637C}"/>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F7736FC-2B0C-D203-6423-AB043A1BCA7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1940B6A4-5046-0BC5-78F9-06C770CBFB41}"/>
                  </a:ext>
                </a:extLst>
              </p:cNvPr>
              <p:cNvGrpSpPr/>
              <p:nvPr userDrawn="1"/>
            </p:nvGrpSpPr>
            <p:grpSpPr>
              <a:xfrm>
                <a:off x="431240" y="-246933"/>
                <a:ext cx="8280401" cy="235792"/>
                <a:chOff x="431800" y="-240735"/>
                <a:chExt cx="8280401" cy="235792"/>
              </a:xfrm>
            </p:grpSpPr>
            <p:grpSp>
              <p:nvGrpSpPr>
                <p:cNvPr id="33" name="Group 32">
                  <a:extLst>
                    <a:ext uri="{FF2B5EF4-FFF2-40B4-BE49-F238E27FC236}">
                      <a16:creationId xmlns:a16="http://schemas.microsoft.com/office/drawing/2014/main" id="{27A2BE24-AC3C-EEB4-69AD-98DF78F7788F}"/>
                    </a:ext>
                  </a:extLst>
                </p:cNvPr>
                <p:cNvGrpSpPr/>
                <p:nvPr userDrawn="1"/>
              </p:nvGrpSpPr>
              <p:grpSpPr>
                <a:xfrm>
                  <a:off x="431800" y="-240735"/>
                  <a:ext cx="8280400" cy="235792"/>
                  <a:chOff x="431800" y="-235792"/>
                  <a:chExt cx="4400551" cy="235792"/>
                </a:xfrm>
              </p:grpSpPr>
              <p:cxnSp>
                <p:nvCxnSpPr>
                  <p:cNvPr id="37" name="Straight Connector 36">
                    <a:extLst>
                      <a:ext uri="{FF2B5EF4-FFF2-40B4-BE49-F238E27FC236}">
                        <a16:creationId xmlns:a16="http://schemas.microsoft.com/office/drawing/2014/main" id="{8C6C8633-B145-6F45-92A3-8A5F8BCB1FB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D2E5B3A-28CC-17D2-EAE0-91C40CBAC27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54C60D86-B0CD-B3D4-F2AB-5E20B56F19C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4" name="TextBox 33">
                  <a:extLst>
                    <a:ext uri="{FF2B5EF4-FFF2-40B4-BE49-F238E27FC236}">
                      <a16:creationId xmlns:a16="http://schemas.microsoft.com/office/drawing/2014/main" id="{D3459A40-41C2-A100-B2D8-B69257607D9C}"/>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35" name="Straight Arrow Connector 34">
                  <a:extLst>
                    <a:ext uri="{FF2B5EF4-FFF2-40B4-BE49-F238E27FC236}">
                      <a16:creationId xmlns:a16="http://schemas.microsoft.com/office/drawing/2014/main" id="{90D00153-F207-291B-CED2-B15521A6D99D}"/>
                    </a:ext>
                  </a:extLst>
                </p:cNvPr>
                <p:cNvCxnSpPr>
                  <a:cxnSpLocks/>
                  <a:stCxn id="34" idx="1"/>
                  <a:endCxn id="39" idx="2"/>
                </p:cNvCxnSpPr>
                <p:nvPr userDrawn="1"/>
              </p:nvCxnSpPr>
              <p:spPr>
                <a:xfrm flipH="1">
                  <a:off x="431801" y="-122839"/>
                  <a:ext cx="347712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29E9FF7-DB5C-2A4C-68EF-2CD400874A73}"/>
                    </a:ext>
                  </a:extLst>
                </p:cNvPr>
                <p:cNvCxnSpPr>
                  <a:cxnSpLocks/>
                  <a:stCxn id="34" idx="3"/>
                  <a:endCxn id="39"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631679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Plain)">
    <p:bg>
      <p:bgPr>
        <a:solidFill>
          <a:schemeClr val="bg1"/>
        </a:solidFill>
        <a:effectLst/>
      </p:bgPr>
    </p:bg>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0A5088EA-A530-BADA-98F9-D7D89876A188}"/>
              </a:ext>
              <a:ext uri="{C183D7F6-B498-43B3-948B-1728B52AA6E4}">
                <adec:decorative xmlns:adec="http://schemas.microsoft.com/office/drawing/2017/decorative" val="1"/>
              </a:ext>
            </a:extLst>
          </p:cNvPr>
          <p:cNvSpPr/>
          <p:nvPr userDrawn="1"/>
        </p:nvSpPr>
        <p:spPr>
          <a:xfrm>
            <a:off x="0" y="4289945"/>
            <a:ext cx="10678361" cy="16937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Title 15">
            <a:extLst>
              <a:ext uri="{FF2B5EF4-FFF2-40B4-BE49-F238E27FC236}">
                <a16:creationId xmlns:a16="http://schemas.microsoft.com/office/drawing/2014/main" id="{4086EE01-DDF6-AD92-D608-69BEA58DD66F}"/>
              </a:ext>
            </a:extLst>
          </p:cNvPr>
          <p:cNvSpPr>
            <a:spLocks noGrp="1"/>
          </p:cNvSpPr>
          <p:nvPr>
            <p:ph type="title" hasCustomPrompt="1"/>
          </p:nvPr>
        </p:nvSpPr>
        <p:spPr>
          <a:xfrm>
            <a:off x="522559" y="4638208"/>
            <a:ext cx="9686313" cy="997196"/>
          </a:xfrm>
          <a:prstGeom prst="rect">
            <a:avLst/>
          </a:prstGeom>
          <a:noFill/>
        </p:spPr>
        <p:txBody>
          <a:bodyPr wrap="square" lIns="0" rIns="0" bIns="0" anchor="ctr">
            <a:spAutoFit/>
          </a:bodyPr>
          <a:lstStyle>
            <a:lvl1pPr>
              <a:defRPr sz="3600">
                <a:solidFill>
                  <a:schemeClr val="bg1"/>
                </a:solidFill>
              </a:defRPr>
            </a:lvl1pPr>
          </a:lstStyle>
          <a:p>
            <a:pPr lvl="0"/>
            <a:r>
              <a:rPr lang="en-US"/>
              <a:t>Click to add presentation title. All Caps. 2 lines max.</a:t>
            </a:r>
          </a:p>
        </p:txBody>
      </p:sp>
      <p:sp>
        <p:nvSpPr>
          <p:cNvPr id="46" name="Text Placeholder 2">
            <a:extLst>
              <a:ext uri="{FF2B5EF4-FFF2-40B4-BE49-F238E27FC236}">
                <a16:creationId xmlns:a16="http://schemas.microsoft.com/office/drawing/2014/main" id="{381A9571-4AFB-406F-FBF0-E51C5E4813C8}"/>
              </a:ext>
            </a:extLst>
          </p:cNvPr>
          <p:cNvSpPr>
            <a:spLocks noGrp="1"/>
          </p:cNvSpPr>
          <p:nvPr>
            <p:ph type="body" sz="quarter" idx="26" hasCustomPrompt="1"/>
          </p:nvPr>
        </p:nvSpPr>
        <p:spPr>
          <a:xfrm>
            <a:off x="548124" y="6206810"/>
            <a:ext cx="7127840" cy="364145"/>
          </a:xfrm>
        </p:spPr>
        <p:txBody>
          <a:bodyPr anchor="ctr"/>
          <a:lstStyle>
            <a:lvl1pPr marL="9525" indent="0">
              <a:buFontTx/>
              <a:buNone/>
              <a:tabLst/>
              <a:defRPr sz="1401" b="1">
                <a:solidFill>
                  <a:schemeClr val="accent1"/>
                </a:solidFill>
              </a:defRPr>
            </a:lvl1pPr>
            <a:lvl2pPr marL="9525" indent="0">
              <a:buFontTx/>
              <a:buNone/>
              <a:tabLst/>
              <a:defRPr sz="1401">
                <a:solidFill>
                  <a:schemeClr val="bg1"/>
                </a:solidFill>
              </a:defRPr>
            </a:lvl2pPr>
            <a:lvl3pPr marL="9525" indent="0">
              <a:buFontTx/>
              <a:buNone/>
              <a:tabLst/>
              <a:defRPr sz="1401">
                <a:solidFill>
                  <a:schemeClr val="bg1"/>
                </a:solidFill>
              </a:defRPr>
            </a:lvl3pPr>
            <a:lvl4pPr marL="9525" indent="0">
              <a:buFontTx/>
              <a:buNone/>
              <a:tabLst/>
              <a:defRPr sz="1401">
                <a:solidFill>
                  <a:schemeClr val="bg1"/>
                </a:solidFill>
              </a:defRPr>
            </a:lvl4pPr>
            <a:lvl5pPr marL="9525" indent="0">
              <a:buFontTx/>
              <a:buNone/>
              <a:tabLst/>
              <a:defRPr sz="1401">
                <a:solidFill>
                  <a:schemeClr val="bg1"/>
                </a:solidFill>
              </a:defRPr>
            </a:lvl5pPr>
            <a:lvl6pPr marL="9525" indent="0">
              <a:buFontTx/>
              <a:buNone/>
              <a:tabLst/>
              <a:defRPr sz="1401">
                <a:solidFill>
                  <a:schemeClr val="bg1"/>
                </a:solidFill>
              </a:defRPr>
            </a:lvl6pPr>
            <a:lvl7pPr marL="9525" indent="0">
              <a:buFontTx/>
              <a:buNone/>
              <a:tabLst/>
              <a:defRPr sz="1401">
                <a:solidFill>
                  <a:schemeClr val="bg1"/>
                </a:solidFill>
              </a:defRPr>
            </a:lvl7pPr>
            <a:lvl8pPr marL="9525" indent="0">
              <a:buFontTx/>
              <a:buNone/>
              <a:tabLst/>
              <a:defRPr sz="1401">
                <a:solidFill>
                  <a:schemeClr val="bg1"/>
                </a:solidFill>
              </a:defRPr>
            </a:lvl8pPr>
            <a:lvl9pPr marL="9525" indent="0">
              <a:buFontTx/>
              <a:buNone/>
              <a:tabLst/>
              <a:defRPr sz="1401">
                <a:solidFill>
                  <a:schemeClr val="bg1"/>
                </a:solidFill>
              </a:defRPr>
            </a:lvl9pPr>
          </a:lstStyle>
          <a:p>
            <a:pPr lvl="0"/>
            <a:r>
              <a:rPr lang="en-US"/>
              <a:t>Click to add date (Month DD, YYYY)</a:t>
            </a:r>
          </a:p>
        </p:txBody>
      </p:sp>
      <p:pic>
        <p:nvPicPr>
          <p:cNvPr id="8" name="Graphic 7" descr="VEDP - Virginia Economic Development Partnership logo&#10;VEDP.org ">
            <a:extLst>
              <a:ext uri="{FF2B5EF4-FFF2-40B4-BE49-F238E27FC236}">
                <a16:creationId xmlns:a16="http://schemas.microsoft.com/office/drawing/2014/main" id="{4F035D79-8B1D-3E7A-0007-EA91D6B0559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44512" y="6183897"/>
            <a:ext cx="2589497" cy="484155"/>
          </a:xfrm>
          <a:prstGeom prst="rect">
            <a:avLst/>
          </a:prstGeom>
        </p:spPr>
      </p:pic>
      <p:grpSp>
        <p:nvGrpSpPr>
          <p:cNvPr id="5" name="Group 4">
            <a:extLst>
              <a:ext uri="{FF2B5EF4-FFF2-40B4-BE49-F238E27FC236}">
                <a16:creationId xmlns:a16="http://schemas.microsoft.com/office/drawing/2014/main" id="{D84C4C7D-4C8D-81E5-C441-D421379A3EFF}"/>
              </a:ext>
              <a:ext uri="{C183D7F6-B498-43B3-948B-1728B52AA6E4}">
                <adec:decorative xmlns:adec="http://schemas.microsoft.com/office/drawing/2017/decorative" val="1"/>
              </a:ext>
            </a:extLst>
          </p:cNvPr>
          <p:cNvGrpSpPr/>
          <p:nvPr userDrawn="1"/>
        </p:nvGrpSpPr>
        <p:grpSpPr>
          <a:xfrm>
            <a:off x="-342618" y="-246933"/>
            <a:ext cx="11958140" cy="7347304"/>
            <a:chOff x="-256964" y="-246933"/>
            <a:chExt cx="8968605" cy="7347304"/>
          </a:xfrm>
        </p:grpSpPr>
        <p:grpSp>
          <p:nvGrpSpPr>
            <p:cNvPr id="2" name="Group 1">
              <a:extLst>
                <a:ext uri="{FF2B5EF4-FFF2-40B4-BE49-F238E27FC236}">
                  <a16:creationId xmlns:a16="http://schemas.microsoft.com/office/drawing/2014/main" id="{CE8CF6E4-7F70-240C-965E-C28D48CE0677}"/>
                </a:ext>
              </a:extLst>
            </p:cNvPr>
            <p:cNvGrpSpPr/>
            <p:nvPr userDrawn="1"/>
          </p:nvGrpSpPr>
          <p:grpSpPr>
            <a:xfrm>
              <a:off x="-256964" y="4638207"/>
              <a:ext cx="251461" cy="997180"/>
              <a:chOff x="-256404" y="360363"/>
              <a:chExt cx="251461" cy="692152"/>
            </a:xfrm>
          </p:grpSpPr>
          <p:grpSp>
            <p:nvGrpSpPr>
              <p:cNvPr id="3" name="Group 2">
                <a:extLst>
                  <a:ext uri="{FF2B5EF4-FFF2-40B4-BE49-F238E27FC236}">
                    <a16:creationId xmlns:a16="http://schemas.microsoft.com/office/drawing/2014/main" id="{258A4C3F-6B41-CCB2-9A5E-F50F7ACAAB44}"/>
                  </a:ext>
                </a:extLst>
              </p:cNvPr>
              <p:cNvGrpSpPr/>
              <p:nvPr userDrawn="1"/>
            </p:nvGrpSpPr>
            <p:grpSpPr>
              <a:xfrm rot="16200000">
                <a:off x="-476749" y="580708"/>
                <a:ext cx="692152" cy="251461"/>
                <a:chOff x="431800" y="-235792"/>
                <a:chExt cx="4400551" cy="235792"/>
              </a:xfrm>
            </p:grpSpPr>
            <p:cxnSp>
              <p:nvCxnSpPr>
                <p:cNvPr id="6" name="Straight Connector 5">
                  <a:extLst>
                    <a:ext uri="{FF2B5EF4-FFF2-40B4-BE49-F238E27FC236}">
                      <a16:creationId xmlns:a16="http://schemas.microsoft.com/office/drawing/2014/main" id="{5F450BF8-6376-9127-F473-BB47D7431358}"/>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AEE20A8-5625-36E4-2FD2-C2CAC6282F9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A2D4841-98A3-67C5-3E2A-69D5D7C1CEB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 name="TextBox 3">
                <a:extLst>
                  <a:ext uri="{FF2B5EF4-FFF2-40B4-BE49-F238E27FC236}">
                    <a16:creationId xmlns:a16="http://schemas.microsoft.com/office/drawing/2014/main" id="{3F8F7055-8ACF-EECE-966C-9D7F28C9A52C}"/>
                  </a:ext>
                </a:extLst>
              </p:cNvPr>
              <p:cNvSpPr txBox="1"/>
              <p:nvPr userDrawn="1"/>
            </p:nvSpPr>
            <p:spPr>
              <a:xfrm rot="16200000">
                <a:off x="-216903" y="662666"/>
                <a:ext cx="172463"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25" name="Group 24">
              <a:extLst>
                <a:ext uri="{FF2B5EF4-FFF2-40B4-BE49-F238E27FC236}">
                  <a16:creationId xmlns:a16="http://schemas.microsoft.com/office/drawing/2014/main" id="{EEFD9867-25AD-C398-C9BE-CA093ACD6BD7}"/>
                </a:ext>
              </a:extLst>
            </p:cNvPr>
            <p:cNvGrpSpPr/>
            <p:nvPr userDrawn="1"/>
          </p:nvGrpSpPr>
          <p:grpSpPr>
            <a:xfrm>
              <a:off x="-256964" y="6165332"/>
              <a:ext cx="251461" cy="414972"/>
              <a:chOff x="-256404" y="360363"/>
              <a:chExt cx="251461" cy="692152"/>
            </a:xfrm>
          </p:grpSpPr>
          <p:grpSp>
            <p:nvGrpSpPr>
              <p:cNvPr id="26" name="Group 25">
                <a:extLst>
                  <a:ext uri="{FF2B5EF4-FFF2-40B4-BE49-F238E27FC236}">
                    <a16:creationId xmlns:a16="http://schemas.microsoft.com/office/drawing/2014/main" id="{5894A170-917F-66B8-4B32-0C5797D9295D}"/>
                  </a:ext>
                </a:extLst>
              </p:cNvPr>
              <p:cNvGrpSpPr/>
              <p:nvPr userDrawn="1"/>
            </p:nvGrpSpPr>
            <p:grpSpPr>
              <a:xfrm rot="16200000">
                <a:off x="-476749" y="580708"/>
                <a:ext cx="692152" cy="251461"/>
                <a:chOff x="431800" y="-235792"/>
                <a:chExt cx="4400551" cy="235792"/>
              </a:xfrm>
            </p:grpSpPr>
            <p:cxnSp>
              <p:nvCxnSpPr>
                <p:cNvPr id="28" name="Straight Connector 27">
                  <a:extLst>
                    <a:ext uri="{FF2B5EF4-FFF2-40B4-BE49-F238E27FC236}">
                      <a16:creationId xmlns:a16="http://schemas.microsoft.com/office/drawing/2014/main" id="{AB0452CB-D0AC-0DB9-FBCD-0CA54374B9E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D0BBC0B-EFC6-F1EC-44A6-8166AF4197A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77828DB-2AC3-E14D-2229-C271CCCDD690}"/>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7" name="TextBox 26">
                <a:extLst>
                  <a:ext uri="{FF2B5EF4-FFF2-40B4-BE49-F238E27FC236}">
                    <a16:creationId xmlns:a16="http://schemas.microsoft.com/office/drawing/2014/main" id="{D5CC9B51-E038-552C-7F88-7BC92ED18FA4}"/>
                  </a:ext>
                </a:extLst>
              </p:cNvPr>
              <p:cNvSpPr txBox="1"/>
              <p:nvPr userDrawn="1"/>
            </p:nvSpPr>
            <p:spPr>
              <a:xfrm rot="16200000">
                <a:off x="-332541" y="662664"/>
                <a:ext cx="403734"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DATE</a:t>
                </a:r>
              </a:p>
            </p:txBody>
          </p:sp>
        </p:grpSp>
        <p:grpSp>
          <p:nvGrpSpPr>
            <p:cNvPr id="31" name="Group 30">
              <a:extLst>
                <a:ext uri="{FF2B5EF4-FFF2-40B4-BE49-F238E27FC236}">
                  <a16:creationId xmlns:a16="http://schemas.microsoft.com/office/drawing/2014/main" id="{2EC4E02C-910D-845C-B891-4FCB47A6C26A}"/>
                </a:ext>
              </a:extLst>
            </p:cNvPr>
            <p:cNvGrpSpPr/>
            <p:nvPr userDrawn="1"/>
          </p:nvGrpSpPr>
          <p:grpSpPr>
            <a:xfrm>
              <a:off x="431240" y="-246933"/>
              <a:ext cx="8280401" cy="7347304"/>
              <a:chOff x="431240" y="-246933"/>
              <a:chExt cx="8280401" cy="7347304"/>
            </a:xfrm>
          </p:grpSpPr>
          <p:grpSp>
            <p:nvGrpSpPr>
              <p:cNvPr id="32" name="Group 31">
                <a:extLst>
                  <a:ext uri="{FF2B5EF4-FFF2-40B4-BE49-F238E27FC236}">
                    <a16:creationId xmlns:a16="http://schemas.microsoft.com/office/drawing/2014/main" id="{939148A9-FB1F-4BE3-A7EA-D713F6355BA1}"/>
                  </a:ext>
                </a:extLst>
              </p:cNvPr>
              <p:cNvGrpSpPr/>
              <p:nvPr userDrawn="1"/>
            </p:nvGrpSpPr>
            <p:grpSpPr>
              <a:xfrm>
                <a:off x="431242" y="6864579"/>
                <a:ext cx="8280398" cy="235792"/>
                <a:chOff x="431801" y="-235792"/>
                <a:chExt cx="4400550" cy="235792"/>
              </a:xfrm>
            </p:grpSpPr>
            <p:cxnSp>
              <p:nvCxnSpPr>
                <p:cNvPr id="41" name="Straight Connector 40">
                  <a:extLst>
                    <a:ext uri="{FF2B5EF4-FFF2-40B4-BE49-F238E27FC236}">
                      <a16:creationId xmlns:a16="http://schemas.microsoft.com/office/drawing/2014/main" id="{2362DCED-F8E6-D562-45E5-3314444BFF8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8419BE0-4316-96D4-840E-0A179B0EDAA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62B67EFC-4777-34AB-31FE-FBD60741F093}"/>
                  </a:ext>
                </a:extLst>
              </p:cNvPr>
              <p:cNvGrpSpPr/>
              <p:nvPr userDrawn="1"/>
            </p:nvGrpSpPr>
            <p:grpSpPr>
              <a:xfrm>
                <a:off x="431240" y="-246933"/>
                <a:ext cx="8280401" cy="235792"/>
                <a:chOff x="431800" y="-240735"/>
                <a:chExt cx="8280401" cy="235792"/>
              </a:xfrm>
            </p:grpSpPr>
            <p:grpSp>
              <p:nvGrpSpPr>
                <p:cNvPr id="34" name="Group 33">
                  <a:extLst>
                    <a:ext uri="{FF2B5EF4-FFF2-40B4-BE49-F238E27FC236}">
                      <a16:creationId xmlns:a16="http://schemas.microsoft.com/office/drawing/2014/main" id="{9CD17BED-3A47-B79B-A75D-C55099A2A307}"/>
                    </a:ext>
                  </a:extLst>
                </p:cNvPr>
                <p:cNvGrpSpPr/>
                <p:nvPr userDrawn="1"/>
              </p:nvGrpSpPr>
              <p:grpSpPr>
                <a:xfrm>
                  <a:off x="431800" y="-240735"/>
                  <a:ext cx="8280400" cy="235792"/>
                  <a:chOff x="431800" y="-235792"/>
                  <a:chExt cx="4400551" cy="235792"/>
                </a:xfrm>
              </p:grpSpPr>
              <p:cxnSp>
                <p:nvCxnSpPr>
                  <p:cNvPr id="38" name="Straight Connector 37">
                    <a:extLst>
                      <a:ext uri="{FF2B5EF4-FFF2-40B4-BE49-F238E27FC236}">
                        <a16:creationId xmlns:a16="http://schemas.microsoft.com/office/drawing/2014/main" id="{36870B03-938D-66AA-53F3-D6450530589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B6F99C-E6C7-345F-1F66-8592F8D2A43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77F44FF-AE53-0F86-D954-2D96E7271B46}"/>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5" name="TextBox 34">
                  <a:extLst>
                    <a:ext uri="{FF2B5EF4-FFF2-40B4-BE49-F238E27FC236}">
                      <a16:creationId xmlns:a16="http://schemas.microsoft.com/office/drawing/2014/main" id="{F1E524D2-563D-19A8-F661-206ADDC03269}"/>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36" name="Straight Arrow Connector 35">
                  <a:extLst>
                    <a:ext uri="{FF2B5EF4-FFF2-40B4-BE49-F238E27FC236}">
                      <a16:creationId xmlns:a16="http://schemas.microsoft.com/office/drawing/2014/main" id="{B18576A9-DF5D-0C97-39ED-F6B1352CD43E}"/>
                    </a:ext>
                  </a:extLst>
                </p:cNvPr>
                <p:cNvCxnSpPr>
                  <a:cxnSpLocks/>
                  <a:stCxn id="35" idx="1"/>
                  <a:endCxn id="40" idx="2"/>
                </p:cNvCxnSpPr>
                <p:nvPr userDrawn="1"/>
              </p:nvCxnSpPr>
              <p:spPr>
                <a:xfrm flipH="1">
                  <a:off x="431801" y="-122839"/>
                  <a:ext cx="3477126"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3DFEBF3-B3F8-DADC-96F1-515D49008A83}"/>
                    </a:ext>
                  </a:extLst>
                </p:cNvPr>
                <p:cNvCxnSpPr>
                  <a:cxnSpLocks/>
                  <a:stCxn id="35" idx="3"/>
                  <a:endCxn id="40"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sp>
        <p:nvSpPr>
          <p:cNvPr id="112" name="Date Placeholder 2">
            <a:extLst>
              <a:ext uri="{FF2B5EF4-FFF2-40B4-BE49-F238E27FC236}">
                <a16:creationId xmlns:a16="http://schemas.microsoft.com/office/drawing/2014/main" id="{65CE93BF-54BB-83AA-D5A4-948CB718B991}"/>
              </a:ext>
              <a:ext uri="{C183D7F6-B498-43B3-948B-1728B52AA6E4}">
                <adec:decorative xmlns:adec="http://schemas.microsoft.com/office/drawing/2017/decorative" val="1"/>
              </a:ext>
            </a:extLst>
          </p:cNvPr>
          <p:cNvSpPr>
            <a:spLocks noGrp="1"/>
          </p:cNvSpPr>
          <p:nvPr>
            <p:ph type="dt" sz="half" idx="16"/>
          </p:nvPr>
        </p:nvSpPr>
        <p:spPr>
          <a:xfrm>
            <a:off x="0" y="6864579"/>
            <a:ext cx="0" cy="0"/>
          </a:xfrm>
          <a:ln>
            <a:solidFill>
              <a:schemeClr val="bg1">
                <a:alpha val="0"/>
              </a:schemeClr>
            </a:solidFill>
          </a:ln>
        </p:spPr>
        <p:txBody>
          <a:bodyPr/>
          <a:lstStyle/>
          <a:p>
            <a:endParaRPr lang="en-US"/>
          </a:p>
        </p:txBody>
      </p:sp>
      <p:sp>
        <p:nvSpPr>
          <p:cNvPr id="113" name="Footer Placeholder 4">
            <a:extLst>
              <a:ext uri="{FF2B5EF4-FFF2-40B4-BE49-F238E27FC236}">
                <a16:creationId xmlns:a16="http://schemas.microsoft.com/office/drawing/2014/main" id="{EC783387-DA29-5133-3103-20143EFF9CC7}"/>
              </a:ext>
              <a:ext uri="{C183D7F6-B498-43B3-948B-1728B52AA6E4}">
                <adec:decorative xmlns:adec="http://schemas.microsoft.com/office/drawing/2017/decorative" val="1"/>
              </a:ext>
            </a:extLst>
          </p:cNvPr>
          <p:cNvSpPr>
            <a:spLocks noGrp="1"/>
          </p:cNvSpPr>
          <p:nvPr>
            <p:ph type="ftr" sz="quarter" idx="17"/>
          </p:nvPr>
        </p:nvSpPr>
        <p:spPr>
          <a:xfrm>
            <a:off x="0" y="6864579"/>
            <a:ext cx="0" cy="0"/>
          </a:xfrm>
          <a:ln>
            <a:solidFill>
              <a:schemeClr val="bg1">
                <a:alpha val="0"/>
              </a:schemeClr>
            </a:solidFill>
          </a:ln>
        </p:spPr>
        <p:txBody>
          <a:bodyPr/>
          <a:lstStyle/>
          <a:p>
            <a:endParaRPr lang="en-US"/>
          </a:p>
        </p:txBody>
      </p:sp>
      <p:sp>
        <p:nvSpPr>
          <p:cNvPr id="114" name="Slide Number Placeholder 5">
            <a:extLst>
              <a:ext uri="{FF2B5EF4-FFF2-40B4-BE49-F238E27FC236}">
                <a16:creationId xmlns:a16="http://schemas.microsoft.com/office/drawing/2014/main" id="{0CC8CC37-A7CC-2CC9-B6F7-8B28A700E11F}"/>
              </a:ext>
              <a:ext uri="{C183D7F6-B498-43B3-948B-1728B52AA6E4}">
                <adec:decorative xmlns:adec="http://schemas.microsoft.com/office/drawing/2017/decorative" val="1"/>
              </a:ext>
            </a:extLst>
          </p:cNvPr>
          <p:cNvSpPr>
            <a:spLocks noGrp="1"/>
          </p:cNvSpPr>
          <p:nvPr>
            <p:ph type="sldNum" sz="quarter" idx="18"/>
          </p:nvPr>
        </p:nvSpPr>
        <p:spPr>
          <a:xfrm>
            <a:off x="0" y="6864579"/>
            <a:ext cx="0" cy="0"/>
          </a:xfrm>
          <a:noFill/>
          <a:ln>
            <a:solidFill>
              <a:schemeClr val="bg1">
                <a:alpha val="0"/>
              </a:schemeClr>
            </a:solidFill>
          </a:ln>
        </p:spPr>
        <p:txBody>
          <a:bodyPr/>
          <a:lstStyle>
            <a:lvl1pPr>
              <a:defRPr sz="178" b="0">
                <a:noFill/>
              </a:defRPr>
            </a:lvl1pPr>
          </a:lstStyle>
          <a:p>
            <a:pPr marL="12701"/>
            <a:fld id="{078C017C-E1B9-8443-B047-B08AAA027B45}" type="slidenum">
              <a:rPr lang="en-US" smtClean="0"/>
              <a:pPr marL="12701"/>
              <a:t>‹#›</a:t>
            </a:fld>
            <a:endParaRPr lang="en-US"/>
          </a:p>
        </p:txBody>
      </p:sp>
      <p:sp>
        <p:nvSpPr>
          <p:cNvPr id="9" name="Rectangle 8">
            <a:extLst>
              <a:ext uri="{FF2B5EF4-FFF2-40B4-BE49-F238E27FC236}">
                <a16:creationId xmlns:a16="http://schemas.microsoft.com/office/drawing/2014/main" id="{558F2290-C0D9-D642-636A-319B3E0DB288}"/>
              </a:ext>
              <a:ext uri="{C183D7F6-B498-43B3-948B-1728B52AA6E4}">
                <adec:decorative xmlns:adec="http://schemas.microsoft.com/office/drawing/2017/decorative" val="1"/>
              </a:ext>
            </a:extLst>
          </p:cNvPr>
          <p:cNvSpPr/>
          <p:nvPr userDrawn="1"/>
        </p:nvSpPr>
        <p:spPr>
          <a:xfrm>
            <a:off x="10779109" y="4288909"/>
            <a:ext cx="1412894" cy="1695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8606496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Plain, Int.)">
    <p:bg>
      <p:bgPr>
        <a:solidFill>
          <a:schemeClr val="bg1"/>
        </a:solidFill>
        <a:effectLst/>
      </p:bgPr>
    </p:bg>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id="{2D220663-1315-C784-C0C3-74F5FFE6AEEE}"/>
              </a:ext>
              <a:ext uri="{C183D7F6-B498-43B3-948B-1728B52AA6E4}">
                <adec:decorative xmlns:adec="http://schemas.microsoft.com/office/drawing/2017/decorative" val="1"/>
              </a:ext>
            </a:extLst>
          </p:cNvPr>
          <p:cNvSpPr/>
          <p:nvPr userDrawn="1"/>
        </p:nvSpPr>
        <p:spPr>
          <a:xfrm>
            <a:off x="0" y="4289945"/>
            <a:ext cx="10678361" cy="16937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Title 15">
            <a:extLst>
              <a:ext uri="{FF2B5EF4-FFF2-40B4-BE49-F238E27FC236}">
                <a16:creationId xmlns:a16="http://schemas.microsoft.com/office/drawing/2014/main" id="{E8BB26CD-9A63-A92B-75E1-023A0CE68700}"/>
              </a:ext>
            </a:extLst>
          </p:cNvPr>
          <p:cNvSpPr>
            <a:spLocks noGrp="1"/>
          </p:cNvSpPr>
          <p:nvPr>
            <p:ph type="title" hasCustomPrompt="1"/>
          </p:nvPr>
        </p:nvSpPr>
        <p:spPr>
          <a:xfrm>
            <a:off x="522559" y="4638208"/>
            <a:ext cx="9686313" cy="997196"/>
          </a:xfrm>
          <a:prstGeom prst="rect">
            <a:avLst/>
          </a:prstGeom>
          <a:noFill/>
        </p:spPr>
        <p:txBody>
          <a:bodyPr wrap="square" lIns="0" rIns="0" bIns="0" anchor="ctr">
            <a:spAutoFit/>
          </a:bodyPr>
          <a:lstStyle>
            <a:lvl1pPr>
              <a:defRPr sz="3600">
                <a:solidFill>
                  <a:schemeClr val="bg1"/>
                </a:solidFill>
              </a:defRPr>
            </a:lvl1pPr>
          </a:lstStyle>
          <a:p>
            <a:pPr lvl="0"/>
            <a:r>
              <a:rPr lang="en-US"/>
              <a:t>Click to add presentation title. All Caps. 2 lines max.</a:t>
            </a:r>
          </a:p>
        </p:txBody>
      </p:sp>
      <p:sp>
        <p:nvSpPr>
          <p:cNvPr id="46" name="Text Placeholder 2">
            <a:extLst>
              <a:ext uri="{FF2B5EF4-FFF2-40B4-BE49-F238E27FC236}">
                <a16:creationId xmlns:a16="http://schemas.microsoft.com/office/drawing/2014/main" id="{2A0C742F-56E0-6B12-C111-8A9B5D5A599B}"/>
              </a:ext>
            </a:extLst>
          </p:cNvPr>
          <p:cNvSpPr>
            <a:spLocks noGrp="1"/>
          </p:cNvSpPr>
          <p:nvPr>
            <p:ph type="body" sz="quarter" idx="26" hasCustomPrompt="1"/>
          </p:nvPr>
        </p:nvSpPr>
        <p:spPr>
          <a:xfrm>
            <a:off x="548124" y="6206810"/>
            <a:ext cx="7127840" cy="364145"/>
          </a:xfrm>
        </p:spPr>
        <p:txBody>
          <a:bodyPr anchor="ctr"/>
          <a:lstStyle>
            <a:lvl1pPr marL="9525" indent="0">
              <a:buFontTx/>
              <a:buNone/>
              <a:tabLst/>
              <a:defRPr sz="1401" b="1">
                <a:solidFill>
                  <a:schemeClr val="accent1"/>
                </a:solidFill>
              </a:defRPr>
            </a:lvl1pPr>
            <a:lvl2pPr marL="9525" indent="0">
              <a:buFontTx/>
              <a:buNone/>
              <a:tabLst/>
              <a:defRPr sz="1401">
                <a:solidFill>
                  <a:schemeClr val="bg1"/>
                </a:solidFill>
              </a:defRPr>
            </a:lvl2pPr>
            <a:lvl3pPr marL="9525" indent="0">
              <a:buFontTx/>
              <a:buNone/>
              <a:tabLst/>
              <a:defRPr sz="1401">
                <a:solidFill>
                  <a:schemeClr val="bg1"/>
                </a:solidFill>
              </a:defRPr>
            </a:lvl3pPr>
            <a:lvl4pPr marL="9525" indent="0">
              <a:buFontTx/>
              <a:buNone/>
              <a:tabLst/>
              <a:defRPr sz="1401">
                <a:solidFill>
                  <a:schemeClr val="bg1"/>
                </a:solidFill>
              </a:defRPr>
            </a:lvl4pPr>
            <a:lvl5pPr marL="9525" indent="0">
              <a:buFontTx/>
              <a:buNone/>
              <a:tabLst/>
              <a:defRPr sz="1401">
                <a:solidFill>
                  <a:schemeClr val="bg1"/>
                </a:solidFill>
              </a:defRPr>
            </a:lvl5pPr>
            <a:lvl6pPr marL="9525" indent="0">
              <a:buFontTx/>
              <a:buNone/>
              <a:tabLst/>
              <a:defRPr sz="1401">
                <a:solidFill>
                  <a:schemeClr val="bg1"/>
                </a:solidFill>
              </a:defRPr>
            </a:lvl6pPr>
            <a:lvl7pPr marL="9525" indent="0">
              <a:buFontTx/>
              <a:buNone/>
              <a:tabLst/>
              <a:defRPr sz="1401">
                <a:solidFill>
                  <a:schemeClr val="bg1"/>
                </a:solidFill>
              </a:defRPr>
            </a:lvl7pPr>
            <a:lvl8pPr marL="9525" indent="0">
              <a:buFontTx/>
              <a:buNone/>
              <a:tabLst/>
              <a:defRPr sz="1401">
                <a:solidFill>
                  <a:schemeClr val="bg1"/>
                </a:solidFill>
              </a:defRPr>
            </a:lvl8pPr>
            <a:lvl9pPr marL="9525" indent="0">
              <a:buFontTx/>
              <a:buNone/>
              <a:tabLst/>
              <a:defRPr sz="1401">
                <a:solidFill>
                  <a:schemeClr val="bg1"/>
                </a:solidFill>
              </a:defRPr>
            </a:lvl9pPr>
          </a:lstStyle>
          <a:p>
            <a:pPr lvl="0"/>
            <a:r>
              <a:rPr lang="en-US"/>
              <a:t>Click to add date (Month DD, YYYY)</a:t>
            </a:r>
          </a:p>
        </p:txBody>
      </p:sp>
      <p:pic>
        <p:nvPicPr>
          <p:cNvPr id="8" name="Graphic 7" descr="VEDP - International Trade logo&#10;ExportVirginia.org">
            <a:extLst>
              <a:ext uri="{FF2B5EF4-FFF2-40B4-BE49-F238E27FC236}">
                <a16:creationId xmlns:a16="http://schemas.microsoft.com/office/drawing/2014/main" id="{F3956026-7255-F95A-06E7-0B9602E520A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44512" y="6183897"/>
            <a:ext cx="2589497" cy="484155"/>
          </a:xfrm>
          <a:prstGeom prst="rect">
            <a:avLst/>
          </a:prstGeom>
        </p:spPr>
      </p:pic>
      <p:sp>
        <p:nvSpPr>
          <p:cNvPr id="96" name="Date Placeholder 2">
            <a:extLst>
              <a:ext uri="{FF2B5EF4-FFF2-40B4-BE49-F238E27FC236}">
                <a16:creationId xmlns:a16="http://schemas.microsoft.com/office/drawing/2014/main" id="{A98EF449-5A6C-CF82-1D0A-F92EAB90F804}"/>
              </a:ext>
              <a:ext uri="{C183D7F6-B498-43B3-948B-1728B52AA6E4}">
                <adec:decorative xmlns:adec="http://schemas.microsoft.com/office/drawing/2017/decorative" val="1"/>
              </a:ext>
            </a:extLst>
          </p:cNvPr>
          <p:cNvSpPr>
            <a:spLocks noGrp="1"/>
          </p:cNvSpPr>
          <p:nvPr>
            <p:ph type="dt" sz="half" idx="16"/>
          </p:nvPr>
        </p:nvSpPr>
        <p:spPr>
          <a:xfrm>
            <a:off x="0" y="6864579"/>
            <a:ext cx="0" cy="0"/>
          </a:xfrm>
          <a:ln>
            <a:solidFill>
              <a:schemeClr val="bg1">
                <a:alpha val="0"/>
              </a:schemeClr>
            </a:solidFill>
          </a:ln>
        </p:spPr>
        <p:txBody>
          <a:bodyPr/>
          <a:lstStyle/>
          <a:p>
            <a:endParaRPr lang="en-US"/>
          </a:p>
        </p:txBody>
      </p:sp>
      <p:sp>
        <p:nvSpPr>
          <p:cNvPr id="97" name="Footer Placeholder 4">
            <a:extLst>
              <a:ext uri="{FF2B5EF4-FFF2-40B4-BE49-F238E27FC236}">
                <a16:creationId xmlns:a16="http://schemas.microsoft.com/office/drawing/2014/main" id="{ED57058C-4792-08BA-D448-81BF9CBC5317}"/>
              </a:ext>
              <a:ext uri="{C183D7F6-B498-43B3-948B-1728B52AA6E4}">
                <adec:decorative xmlns:adec="http://schemas.microsoft.com/office/drawing/2017/decorative" val="1"/>
              </a:ext>
            </a:extLst>
          </p:cNvPr>
          <p:cNvSpPr>
            <a:spLocks noGrp="1"/>
          </p:cNvSpPr>
          <p:nvPr>
            <p:ph type="ftr" sz="quarter" idx="17"/>
          </p:nvPr>
        </p:nvSpPr>
        <p:spPr>
          <a:xfrm>
            <a:off x="0" y="6864579"/>
            <a:ext cx="0" cy="0"/>
          </a:xfrm>
          <a:ln>
            <a:solidFill>
              <a:schemeClr val="bg1">
                <a:alpha val="0"/>
              </a:schemeClr>
            </a:solidFill>
          </a:ln>
        </p:spPr>
        <p:txBody>
          <a:bodyPr/>
          <a:lstStyle/>
          <a:p>
            <a:endParaRPr lang="en-US"/>
          </a:p>
        </p:txBody>
      </p:sp>
      <p:sp>
        <p:nvSpPr>
          <p:cNvPr id="98" name="Slide Number Placeholder 5">
            <a:extLst>
              <a:ext uri="{FF2B5EF4-FFF2-40B4-BE49-F238E27FC236}">
                <a16:creationId xmlns:a16="http://schemas.microsoft.com/office/drawing/2014/main" id="{C52ACFEA-F444-C774-8108-F6E08DB626DF}"/>
              </a:ext>
              <a:ext uri="{C183D7F6-B498-43B3-948B-1728B52AA6E4}">
                <adec:decorative xmlns:adec="http://schemas.microsoft.com/office/drawing/2017/decorative" val="1"/>
              </a:ext>
            </a:extLst>
          </p:cNvPr>
          <p:cNvSpPr>
            <a:spLocks noGrp="1"/>
          </p:cNvSpPr>
          <p:nvPr>
            <p:ph type="sldNum" sz="quarter" idx="18"/>
          </p:nvPr>
        </p:nvSpPr>
        <p:spPr>
          <a:xfrm>
            <a:off x="0" y="6864579"/>
            <a:ext cx="0" cy="0"/>
          </a:xfrm>
          <a:noFill/>
          <a:ln>
            <a:solidFill>
              <a:schemeClr val="bg1">
                <a:alpha val="0"/>
              </a:schemeClr>
            </a:solidFill>
          </a:ln>
        </p:spPr>
        <p:txBody>
          <a:bodyPr/>
          <a:lstStyle>
            <a:lvl1pPr>
              <a:defRPr sz="178" b="0">
                <a:noFill/>
              </a:defRPr>
            </a:lvl1pPr>
          </a:lstStyle>
          <a:p>
            <a:pPr marL="12701"/>
            <a:fld id="{078C017C-E1B9-8443-B047-B08AAA027B45}" type="slidenum">
              <a:rPr lang="en-US" smtClean="0"/>
              <a:pPr marL="12701"/>
              <a:t>‹#›</a:t>
            </a:fld>
            <a:endParaRPr lang="en-US"/>
          </a:p>
        </p:txBody>
      </p:sp>
      <p:sp>
        <p:nvSpPr>
          <p:cNvPr id="10" name="Rectangle 9">
            <a:extLst>
              <a:ext uri="{FF2B5EF4-FFF2-40B4-BE49-F238E27FC236}">
                <a16:creationId xmlns:a16="http://schemas.microsoft.com/office/drawing/2014/main" id="{578C993E-3E31-5DFE-EA86-D2323AA88BA4}"/>
              </a:ext>
              <a:ext uri="{C183D7F6-B498-43B3-948B-1728B52AA6E4}">
                <adec:decorative xmlns:adec="http://schemas.microsoft.com/office/drawing/2017/decorative" val="1"/>
              </a:ext>
            </a:extLst>
          </p:cNvPr>
          <p:cNvSpPr/>
          <p:nvPr userDrawn="1"/>
        </p:nvSpPr>
        <p:spPr>
          <a:xfrm>
            <a:off x="10779109" y="4288909"/>
            <a:ext cx="1412894" cy="1695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6">
            <a:extLst>
              <a:ext uri="{FF2B5EF4-FFF2-40B4-BE49-F238E27FC236}">
                <a16:creationId xmlns:a16="http://schemas.microsoft.com/office/drawing/2014/main" id="{E7F98C9F-FBE4-2B13-985D-F9BD53AE536D}"/>
              </a:ext>
              <a:ext uri="{C183D7F6-B498-43B3-948B-1728B52AA6E4}">
                <adec:decorative xmlns:adec="http://schemas.microsoft.com/office/drawing/2017/decorative" val="1"/>
              </a:ext>
            </a:extLst>
          </p:cNvPr>
          <p:cNvGrpSpPr/>
          <p:nvPr userDrawn="1"/>
        </p:nvGrpSpPr>
        <p:grpSpPr>
          <a:xfrm>
            <a:off x="-342618" y="-246933"/>
            <a:ext cx="11958140" cy="7347304"/>
            <a:chOff x="-256964" y="-246933"/>
            <a:chExt cx="8968605" cy="7347304"/>
          </a:xfrm>
        </p:grpSpPr>
        <p:grpSp>
          <p:nvGrpSpPr>
            <p:cNvPr id="2" name="Group 1">
              <a:extLst>
                <a:ext uri="{FF2B5EF4-FFF2-40B4-BE49-F238E27FC236}">
                  <a16:creationId xmlns:a16="http://schemas.microsoft.com/office/drawing/2014/main" id="{A2E877E6-B097-8359-5EDE-6059635A78BA}"/>
                </a:ext>
              </a:extLst>
            </p:cNvPr>
            <p:cNvGrpSpPr/>
            <p:nvPr userDrawn="1"/>
          </p:nvGrpSpPr>
          <p:grpSpPr>
            <a:xfrm>
              <a:off x="-256964" y="4638207"/>
              <a:ext cx="251461" cy="997180"/>
              <a:chOff x="-256404" y="360363"/>
              <a:chExt cx="251461" cy="692152"/>
            </a:xfrm>
          </p:grpSpPr>
          <p:grpSp>
            <p:nvGrpSpPr>
              <p:cNvPr id="3" name="Group 2">
                <a:extLst>
                  <a:ext uri="{FF2B5EF4-FFF2-40B4-BE49-F238E27FC236}">
                    <a16:creationId xmlns:a16="http://schemas.microsoft.com/office/drawing/2014/main" id="{5EE87877-1A30-B859-2F00-37A6C43DE9A7}"/>
                  </a:ext>
                </a:extLst>
              </p:cNvPr>
              <p:cNvGrpSpPr/>
              <p:nvPr userDrawn="1"/>
            </p:nvGrpSpPr>
            <p:grpSpPr>
              <a:xfrm rot="16200000">
                <a:off x="-476749" y="580708"/>
                <a:ext cx="692152" cy="251461"/>
                <a:chOff x="431800" y="-235792"/>
                <a:chExt cx="4400551" cy="235792"/>
              </a:xfrm>
            </p:grpSpPr>
            <p:cxnSp>
              <p:nvCxnSpPr>
                <p:cNvPr id="5" name="Straight Connector 4">
                  <a:extLst>
                    <a:ext uri="{FF2B5EF4-FFF2-40B4-BE49-F238E27FC236}">
                      <a16:creationId xmlns:a16="http://schemas.microsoft.com/office/drawing/2014/main" id="{B899DC40-D086-420A-76F8-F8807FD62BC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F54C464-B384-2A3D-137B-5BCC194ADF5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41487C9-207E-2D6D-AAB2-F7EA15274688}"/>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 name="TextBox 3">
                <a:extLst>
                  <a:ext uri="{FF2B5EF4-FFF2-40B4-BE49-F238E27FC236}">
                    <a16:creationId xmlns:a16="http://schemas.microsoft.com/office/drawing/2014/main" id="{13DC9135-BF18-7A55-5FC9-35FEF63E8370}"/>
                  </a:ext>
                </a:extLst>
              </p:cNvPr>
              <p:cNvSpPr txBox="1"/>
              <p:nvPr userDrawn="1"/>
            </p:nvSpPr>
            <p:spPr>
              <a:xfrm rot="16200000">
                <a:off x="-216903" y="662666"/>
                <a:ext cx="172463"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16" name="Group 15">
              <a:extLst>
                <a:ext uri="{FF2B5EF4-FFF2-40B4-BE49-F238E27FC236}">
                  <a16:creationId xmlns:a16="http://schemas.microsoft.com/office/drawing/2014/main" id="{73F06EF0-76B6-A042-BC97-3F96DBCA02FD}"/>
                </a:ext>
              </a:extLst>
            </p:cNvPr>
            <p:cNvGrpSpPr/>
            <p:nvPr userDrawn="1"/>
          </p:nvGrpSpPr>
          <p:grpSpPr>
            <a:xfrm>
              <a:off x="-256964" y="6165332"/>
              <a:ext cx="251461" cy="414972"/>
              <a:chOff x="-256404" y="360363"/>
              <a:chExt cx="251461" cy="692152"/>
            </a:xfrm>
          </p:grpSpPr>
          <p:grpSp>
            <p:nvGrpSpPr>
              <p:cNvPr id="26" name="Group 25">
                <a:extLst>
                  <a:ext uri="{FF2B5EF4-FFF2-40B4-BE49-F238E27FC236}">
                    <a16:creationId xmlns:a16="http://schemas.microsoft.com/office/drawing/2014/main" id="{6641A512-3144-FD2F-40FB-F42D2CCC5194}"/>
                  </a:ext>
                </a:extLst>
              </p:cNvPr>
              <p:cNvGrpSpPr/>
              <p:nvPr userDrawn="1"/>
            </p:nvGrpSpPr>
            <p:grpSpPr>
              <a:xfrm rot="16200000">
                <a:off x="-476749" y="580708"/>
                <a:ext cx="692152" cy="251461"/>
                <a:chOff x="431800" y="-235792"/>
                <a:chExt cx="4400551" cy="235792"/>
              </a:xfrm>
            </p:grpSpPr>
            <p:cxnSp>
              <p:nvCxnSpPr>
                <p:cNvPr id="28" name="Straight Connector 27">
                  <a:extLst>
                    <a:ext uri="{FF2B5EF4-FFF2-40B4-BE49-F238E27FC236}">
                      <a16:creationId xmlns:a16="http://schemas.microsoft.com/office/drawing/2014/main" id="{93CD7FC3-6F84-8118-7D64-10FD7D1CA76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2883E85-FC6E-7C5F-60BA-95659D23722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D0E9D0F-099A-4179-CEEC-4C9C1AD9FDD2}"/>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7" name="TextBox 26">
                <a:extLst>
                  <a:ext uri="{FF2B5EF4-FFF2-40B4-BE49-F238E27FC236}">
                    <a16:creationId xmlns:a16="http://schemas.microsoft.com/office/drawing/2014/main" id="{D895E7C8-9DBA-630F-90AA-237AE98815CE}"/>
                  </a:ext>
                </a:extLst>
              </p:cNvPr>
              <p:cNvSpPr txBox="1"/>
              <p:nvPr userDrawn="1"/>
            </p:nvSpPr>
            <p:spPr>
              <a:xfrm rot="16200000">
                <a:off x="-332541" y="662664"/>
                <a:ext cx="403734"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DATE</a:t>
                </a:r>
              </a:p>
            </p:txBody>
          </p:sp>
        </p:grpSp>
        <p:grpSp>
          <p:nvGrpSpPr>
            <p:cNvPr id="31" name="Group 30">
              <a:extLst>
                <a:ext uri="{FF2B5EF4-FFF2-40B4-BE49-F238E27FC236}">
                  <a16:creationId xmlns:a16="http://schemas.microsoft.com/office/drawing/2014/main" id="{A2E27280-0D4F-66ED-BB5E-6D49A8166FDF}"/>
                </a:ext>
              </a:extLst>
            </p:cNvPr>
            <p:cNvGrpSpPr/>
            <p:nvPr userDrawn="1"/>
          </p:nvGrpSpPr>
          <p:grpSpPr>
            <a:xfrm>
              <a:off x="431240" y="-246933"/>
              <a:ext cx="8280401" cy="7347304"/>
              <a:chOff x="431240" y="-246933"/>
              <a:chExt cx="8280401" cy="7347304"/>
            </a:xfrm>
          </p:grpSpPr>
          <p:grpSp>
            <p:nvGrpSpPr>
              <p:cNvPr id="32" name="Group 31">
                <a:extLst>
                  <a:ext uri="{FF2B5EF4-FFF2-40B4-BE49-F238E27FC236}">
                    <a16:creationId xmlns:a16="http://schemas.microsoft.com/office/drawing/2014/main" id="{069CBE7E-005D-E4BF-0038-B8002A4FB7EB}"/>
                  </a:ext>
                </a:extLst>
              </p:cNvPr>
              <p:cNvGrpSpPr/>
              <p:nvPr userDrawn="1"/>
            </p:nvGrpSpPr>
            <p:grpSpPr>
              <a:xfrm>
                <a:off x="431242" y="6864579"/>
                <a:ext cx="8280398" cy="235792"/>
                <a:chOff x="431801" y="-235792"/>
                <a:chExt cx="4400550" cy="235792"/>
              </a:xfrm>
            </p:grpSpPr>
            <p:cxnSp>
              <p:nvCxnSpPr>
                <p:cNvPr id="41" name="Straight Connector 40">
                  <a:extLst>
                    <a:ext uri="{FF2B5EF4-FFF2-40B4-BE49-F238E27FC236}">
                      <a16:creationId xmlns:a16="http://schemas.microsoft.com/office/drawing/2014/main" id="{6E3F49B8-6305-D34F-FAB3-07EACF7E29D2}"/>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EA5F528-BA15-E015-0031-4D18B28B928D}"/>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C4104249-71E8-601E-BFA3-CD41278DC12D}"/>
                  </a:ext>
                </a:extLst>
              </p:cNvPr>
              <p:cNvGrpSpPr/>
              <p:nvPr userDrawn="1"/>
            </p:nvGrpSpPr>
            <p:grpSpPr>
              <a:xfrm>
                <a:off x="431240" y="-246933"/>
                <a:ext cx="8280401" cy="235792"/>
                <a:chOff x="431800" y="-240735"/>
                <a:chExt cx="8280401" cy="235792"/>
              </a:xfrm>
            </p:grpSpPr>
            <p:grpSp>
              <p:nvGrpSpPr>
                <p:cNvPr id="34" name="Group 33">
                  <a:extLst>
                    <a:ext uri="{FF2B5EF4-FFF2-40B4-BE49-F238E27FC236}">
                      <a16:creationId xmlns:a16="http://schemas.microsoft.com/office/drawing/2014/main" id="{F51418C8-2F0A-B8CC-F940-3AFB8190E09C}"/>
                    </a:ext>
                  </a:extLst>
                </p:cNvPr>
                <p:cNvGrpSpPr/>
                <p:nvPr userDrawn="1"/>
              </p:nvGrpSpPr>
              <p:grpSpPr>
                <a:xfrm>
                  <a:off x="431800" y="-240735"/>
                  <a:ext cx="8280400" cy="235792"/>
                  <a:chOff x="431800" y="-235792"/>
                  <a:chExt cx="4400551" cy="235792"/>
                </a:xfrm>
              </p:grpSpPr>
              <p:cxnSp>
                <p:nvCxnSpPr>
                  <p:cNvPr id="38" name="Straight Connector 37">
                    <a:extLst>
                      <a:ext uri="{FF2B5EF4-FFF2-40B4-BE49-F238E27FC236}">
                        <a16:creationId xmlns:a16="http://schemas.microsoft.com/office/drawing/2014/main" id="{2068BFF0-F546-A5B7-3BED-FE1AF6EA5CF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1DB369A-A480-9AF5-B72A-B7885D23099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3A22BD92-772F-0085-4611-D2E7C1F9B07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5" name="TextBox 34">
                  <a:extLst>
                    <a:ext uri="{FF2B5EF4-FFF2-40B4-BE49-F238E27FC236}">
                      <a16:creationId xmlns:a16="http://schemas.microsoft.com/office/drawing/2014/main" id="{8C8B9562-4D96-D962-ABA0-4CA2BBC6CC1B}"/>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36" name="Straight Arrow Connector 35">
                  <a:extLst>
                    <a:ext uri="{FF2B5EF4-FFF2-40B4-BE49-F238E27FC236}">
                      <a16:creationId xmlns:a16="http://schemas.microsoft.com/office/drawing/2014/main" id="{587C88A4-85FC-7860-C1C5-B230A6276D3F}"/>
                    </a:ext>
                  </a:extLst>
                </p:cNvPr>
                <p:cNvCxnSpPr>
                  <a:cxnSpLocks/>
                  <a:stCxn id="35" idx="1"/>
                  <a:endCxn id="40" idx="2"/>
                </p:cNvCxnSpPr>
                <p:nvPr userDrawn="1"/>
              </p:nvCxnSpPr>
              <p:spPr>
                <a:xfrm flipH="1">
                  <a:off x="431801" y="-122839"/>
                  <a:ext cx="3477126"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C3643BB-914D-EBA4-7733-BDB634CFE8FF}"/>
                    </a:ext>
                  </a:extLst>
                </p:cNvPr>
                <p:cNvCxnSpPr>
                  <a:cxnSpLocks/>
                  <a:stCxn id="35" idx="3"/>
                  <a:endCxn id="40"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5459333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Plain, T.S.)">
    <p:bg>
      <p:bgPr>
        <a:solidFill>
          <a:schemeClr val="bg1"/>
        </a:solid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E2EB347C-B245-C061-A301-DEB58E3AE94F}"/>
              </a:ext>
              <a:ext uri="{C183D7F6-B498-43B3-948B-1728B52AA6E4}">
                <adec:decorative xmlns:adec="http://schemas.microsoft.com/office/drawing/2017/decorative" val="1"/>
              </a:ext>
            </a:extLst>
          </p:cNvPr>
          <p:cNvSpPr/>
          <p:nvPr userDrawn="1"/>
        </p:nvSpPr>
        <p:spPr>
          <a:xfrm>
            <a:off x="0" y="4289945"/>
            <a:ext cx="10678361" cy="16937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Title 15">
            <a:extLst>
              <a:ext uri="{FF2B5EF4-FFF2-40B4-BE49-F238E27FC236}">
                <a16:creationId xmlns:a16="http://schemas.microsoft.com/office/drawing/2014/main" id="{3EC9BE81-564C-F82E-3668-9FD44E4E629B}"/>
              </a:ext>
            </a:extLst>
          </p:cNvPr>
          <p:cNvSpPr>
            <a:spLocks noGrp="1"/>
          </p:cNvSpPr>
          <p:nvPr>
            <p:ph type="title" hasCustomPrompt="1"/>
          </p:nvPr>
        </p:nvSpPr>
        <p:spPr>
          <a:xfrm>
            <a:off x="522559" y="4638208"/>
            <a:ext cx="9686313" cy="997196"/>
          </a:xfrm>
          <a:prstGeom prst="rect">
            <a:avLst/>
          </a:prstGeom>
          <a:noFill/>
        </p:spPr>
        <p:txBody>
          <a:bodyPr wrap="square" lIns="0" rIns="0" bIns="0" anchor="ctr">
            <a:spAutoFit/>
          </a:bodyPr>
          <a:lstStyle>
            <a:lvl1pPr>
              <a:defRPr sz="3600">
                <a:solidFill>
                  <a:schemeClr val="bg1"/>
                </a:solidFill>
              </a:defRPr>
            </a:lvl1pPr>
          </a:lstStyle>
          <a:p>
            <a:pPr lvl="0"/>
            <a:r>
              <a:rPr lang="en-US"/>
              <a:t>Click to add presentation title. All Caps. 2 lines max.</a:t>
            </a:r>
          </a:p>
        </p:txBody>
      </p:sp>
      <p:sp>
        <p:nvSpPr>
          <p:cNvPr id="46" name="Text Placeholder 2">
            <a:extLst>
              <a:ext uri="{FF2B5EF4-FFF2-40B4-BE49-F238E27FC236}">
                <a16:creationId xmlns:a16="http://schemas.microsoft.com/office/drawing/2014/main" id="{3978FBC2-8BEF-D352-FEF7-04195F1049FA}"/>
              </a:ext>
            </a:extLst>
          </p:cNvPr>
          <p:cNvSpPr>
            <a:spLocks noGrp="1"/>
          </p:cNvSpPr>
          <p:nvPr>
            <p:ph type="body" sz="quarter" idx="26" hasCustomPrompt="1"/>
          </p:nvPr>
        </p:nvSpPr>
        <p:spPr>
          <a:xfrm>
            <a:off x="548124" y="6206810"/>
            <a:ext cx="7127840" cy="364145"/>
          </a:xfrm>
        </p:spPr>
        <p:txBody>
          <a:bodyPr anchor="ctr"/>
          <a:lstStyle>
            <a:lvl1pPr marL="9525" indent="0">
              <a:buFontTx/>
              <a:buNone/>
              <a:tabLst/>
              <a:defRPr sz="1401" b="1">
                <a:solidFill>
                  <a:schemeClr val="accent1"/>
                </a:solidFill>
              </a:defRPr>
            </a:lvl1pPr>
            <a:lvl2pPr marL="9525" indent="0">
              <a:buFontTx/>
              <a:buNone/>
              <a:tabLst/>
              <a:defRPr sz="1401">
                <a:solidFill>
                  <a:schemeClr val="bg1"/>
                </a:solidFill>
              </a:defRPr>
            </a:lvl2pPr>
            <a:lvl3pPr marL="9525" indent="0">
              <a:buFontTx/>
              <a:buNone/>
              <a:tabLst/>
              <a:defRPr sz="1401">
                <a:solidFill>
                  <a:schemeClr val="bg1"/>
                </a:solidFill>
              </a:defRPr>
            </a:lvl3pPr>
            <a:lvl4pPr marL="9525" indent="0">
              <a:buFontTx/>
              <a:buNone/>
              <a:tabLst/>
              <a:defRPr sz="1401">
                <a:solidFill>
                  <a:schemeClr val="bg1"/>
                </a:solidFill>
              </a:defRPr>
            </a:lvl4pPr>
            <a:lvl5pPr marL="9525" indent="0">
              <a:buFontTx/>
              <a:buNone/>
              <a:tabLst/>
              <a:defRPr sz="1401">
                <a:solidFill>
                  <a:schemeClr val="bg1"/>
                </a:solidFill>
              </a:defRPr>
            </a:lvl5pPr>
            <a:lvl6pPr marL="9525" indent="0">
              <a:buFontTx/>
              <a:buNone/>
              <a:tabLst/>
              <a:defRPr sz="1401">
                <a:solidFill>
                  <a:schemeClr val="bg1"/>
                </a:solidFill>
              </a:defRPr>
            </a:lvl6pPr>
            <a:lvl7pPr marL="9525" indent="0">
              <a:buFontTx/>
              <a:buNone/>
              <a:tabLst/>
              <a:defRPr sz="1401">
                <a:solidFill>
                  <a:schemeClr val="bg1"/>
                </a:solidFill>
              </a:defRPr>
            </a:lvl7pPr>
            <a:lvl8pPr marL="9525" indent="0">
              <a:buFontTx/>
              <a:buNone/>
              <a:tabLst/>
              <a:defRPr sz="1401">
                <a:solidFill>
                  <a:schemeClr val="bg1"/>
                </a:solidFill>
              </a:defRPr>
            </a:lvl8pPr>
            <a:lvl9pPr marL="9525" indent="0">
              <a:buFontTx/>
              <a:buNone/>
              <a:tabLst/>
              <a:defRPr sz="1401">
                <a:solidFill>
                  <a:schemeClr val="bg1"/>
                </a:solidFill>
              </a:defRPr>
            </a:lvl9pPr>
          </a:lstStyle>
          <a:p>
            <a:pPr lvl="0"/>
            <a:r>
              <a:rPr lang="en-US"/>
              <a:t>Click to add date (Month DD, YYYY)</a:t>
            </a:r>
          </a:p>
        </p:txBody>
      </p:sp>
      <p:pic>
        <p:nvPicPr>
          <p:cNvPr id="8" name="Graphic 7" descr="VEDP - Virginia Talent Accelerator Program logo">
            <a:extLst>
              <a:ext uri="{FF2B5EF4-FFF2-40B4-BE49-F238E27FC236}">
                <a16:creationId xmlns:a16="http://schemas.microsoft.com/office/drawing/2014/main" id="{7EB54D04-719E-BB91-2B76-400825C7DD2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44512" y="6183897"/>
            <a:ext cx="2589497" cy="484155"/>
          </a:xfrm>
          <a:prstGeom prst="rect">
            <a:avLst/>
          </a:prstGeom>
        </p:spPr>
      </p:pic>
      <p:sp>
        <p:nvSpPr>
          <p:cNvPr id="89" name="Date Placeholder 2">
            <a:extLst>
              <a:ext uri="{FF2B5EF4-FFF2-40B4-BE49-F238E27FC236}">
                <a16:creationId xmlns:a16="http://schemas.microsoft.com/office/drawing/2014/main" id="{7D48B1E0-4AA3-CED8-81D1-45BFFB4F20C7}"/>
              </a:ext>
              <a:ext uri="{C183D7F6-B498-43B3-948B-1728B52AA6E4}">
                <adec:decorative xmlns:adec="http://schemas.microsoft.com/office/drawing/2017/decorative" val="1"/>
              </a:ext>
            </a:extLst>
          </p:cNvPr>
          <p:cNvSpPr>
            <a:spLocks noGrp="1"/>
          </p:cNvSpPr>
          <p:nvPr>
            <p:ph type="dt" sz="half" idx="16"/>
          </p:nvPr>
        </p:nvSpPr>
        <p:spPr>
          <a:xfrm>
            <a:off x="0" y="6864579"/>
            <a:ext cx="0" cy="0"/>
          </a:xfrm>
          <a:ln>
            <a:solidFill>
              <a:schemeClr val="bg1">
                <a:alpha val="0"/>
              </a:schemeClr>
            </a:solidFill>
          </a:ln>
        </p:spPr>
        <p:txBody>
          <a:bodyPr/>
          <a:lstStyle/>
          <a:p>
            <a:endParaRPr lang="en-US"/>
          </a:p>
        </p:txBody>
      </p:sp>
      <p:sp>
        <p:nvSpPr>
          <p:cNvPr id="90" name="Footer Placeholder 4">
            <a:extLst>
              <a:ext uri="{FF2B5EF4-FFF2-40B4-BE49-F238E27FC236}">
                <a16:creationId xmlns:a16="http://schemas.microsoft.com/office/drawing/2014/main" id="{239B4D8A-13CB-2DEE-D9BC-8D3AD754DBAD}"/>
              </a:ext>
              <a:ext uri="{C183D7F6-B498-43B3-948B-1728B52AA6E4}">
                <adec:decorative xmlns:adec="http://schemas.microsoft.com/office/drawing/2017/decorative" val="1"/>
              </a:ext>
            </a:extLst>
          </p:cNvPr>
          <p:cNvSpPr>
            <a:spLocks noGrp="1"/>
          </p:cNvSpPr>
          <p:nvPr>
            <p:ph type="ftr" sz="quarter" idx="17"/>
          </p:nvPr>
        </p:nvSpPr>
        <p:spPr>
          <a:xfrm>
            <a:off x="0" y="6864579"/>
            <a:ext cx="0" cy="0"/>
          </a:xfrm>
          <a:ln>
            <a:solidFill>
              <a:schemeClr val="bg1">
                <a:alpha val="0"/>
              </a:schemeClr>
            </a:solidFill>
          </a:ln>
        </p:spPr>
        <p:txBody>
          <a:bodyPr/>
          <a:lstStyle/>
          <a:p>
            <a:endParaRPr lang="en-US"/>
          </a:p>
        </p:txBody>
      </p:sp>
      <p:sp>
        <p:nvSpPr>
          <p:cNvPr id="91" name="Slide Number Placeholder 5">
            <a:extLst>
              <a:ext uri="{FF2B5EF4-FFF2-40B4-BE49-F238E27FC236}">
                <a16:creationId xmlns:a16="http://schemas.microsoft.com/office/drawing/2014/main" id="{BDA05702-CC1F-66D0-2528-7CA831A8A677}"/>
              </a:ext>
              <a:ext uri="{C183D7F6-B498-43B3-948B-1728B52AA6E4}">
                <adec:decorative xmlns:adec="http://schemas.microsoft.com/office/drawing/2017/decorative" val="1"/>
              </a:ext>
            </a:extLst>
          </p:cNvPr>
          <p:cNvSpPr>
            <a:spLocks noGrp="1"/>
          </p:cNvSpPr>
          <p:nvPr>
            <p:ph type="sldNum" sz="quarter" idx="18"/>
          </p:nvPr>
        </p:nvSpPr>
        <p:spPr>
          <a:xfrm>
            <a:off x="0" y="6864579"/>
            <a:ext cx="0" cy="0"/>
          </a:xfrm>
          <a:noFill/>
          <a:ln>
            <a:solidFill>
              <a:schemeClr val="bg1">
                <a:alpha val="0"/>
              </a:schemeClr>
            </a:solidFill>
          </a:ln>
        </p:spPr>
        <p:txBody>
          <a:bodyPr/>
          <a:lstStyle>
            <a:lvl1pPr>
              <a:defRPr sz="178" b="0">
                <a:noFill/>
              </a:defRPr>
            </a:lvl1pPr>
          </a:lstStyle>
          <a:p>
            <a:pPr marL="12701"/>
            <a:fld id="{078C017C-E1B9-8443-B047-B08AAA027B45}" type="slidenum">
              <a:rPr lang="en-US" smtClean="0"/>
              <a:pPr marL="12701"/>
              <a:t>‹#›</a:t>
            </a:fld>
            <a:endParaRPr lang="en-US"/>
          </a:p>
        </p:txBody>
      </p:sp>
      <p:sp>
        <p:nvSpPr>
          <p:cNvPr id="10" name="Rectangle 9">
            <a:extLst>
              <a:ext uri="{FF2B5EF4-FFF2-40B4-BE49-F238E27FC236}">
                <a16:creationId xmlns:a16="http://schemas.microsoft.com/office/drawing/2014/main" id="{7099A7F5-7519-3B11-B6F3-1CDC5EF5B092}"/>
              </a:ext>
              <a:ext uri="{C183D7F6-B498-43B3-948B-1728B52AA6E4}">
                <adec:decorative xmlns:adec="http://schemas.microsoft.com/office/drawing/2017/decorative" val="1"/>
              </a:ext>
            </a:extLst>
          </p:cNvPr>
          <p:cNvSpPr/>
          <p:nvPr userDrawn="1"/>
        </p:nvSpPr>
        <p:spPr>
          <a:xfrm>
            <a:off x="10779109" y="4288909"/>
            <a:ext cx="1412894" cy="1695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6">
            <a:extLst>
              <a:ext uri="{FF2B5EF4-FFF2-40B4-BE49-F238E27FC236}">
                <a16:creationId xmlns:a16="http://schemas.microsoft.com/office/drawing/2014/main" id="{33DA76A0-6D9D-EBE9-B13A-0EE2A1927CCC}"/>
              </a:ext>
              <a:ext uri="{C183D7F6-B498-43B3-948B-1728B52AA6E4}">
                <adec:decorative xmlns:adec="http://schemas.microsoft.com/office/drawing/2017/decorative" val="1"/>
              </a:ext>
            </a:extLst>
          </p:cNvPr>
          <p:cNvGrpSpPr/>
          <p:nvPr userDrawn="1"/>
        </p:nvGrpSpPr>
        <p:grpSpPr>
          <a:xfrm>
            <a:off x="-342618" y="-246933"/>
            <a:ext cx="11958140" cy="7347304"/>
            <a:chOff x="-256964" y="-246933"/>
            <a:chExt cx="8968605" cy="7347304"/>
          </a:xfrm>
        </p:grpSpPr>
        <p:grpSp>
          <p:nvGrpSpPr>
            <p:cNvPr id="2" name="Group 1">
              <a:extLst>
                <a:ext uri="{FF2B5EF4-FFF2-40B4-BE49-F238E27FC236}">
                  <a16:creationId xmlns:a16="http://schemas.microsoft.com/office/drawing/2014/main" id="{83AE74FA-EBD6-938F-06AF-657CF70D2D9F}"/>
                </a:ext>
              </a:extLst>
            </p:cNvPr>
            <p:cNvGrpSpPr/>
            <p:nvPr userDrawn="1"/>
          </p:nvGrpSpPr>
          <p:grpSpPr>
            <a:xfrm>
              <a:off x="-256964" y="4638207"/>
              <a:ext cx="251461" cy="997180"/>
              <a:chOff x="-256404" y="360363"/>
              <a:chExt cx="251461" cy="692152"/>
            </a:xfrm>
          </p:grpSpPr>
          <p:grpSp>
            <p:nvGrpSpPr>
              <p:cNvPr id="3" name="Group 2">
                <a:extLst>
                  <a:ext uri="{FF2B5EF4-FFF2-40B4-BE49-F238E27FC236}">
                    <a16:creationId xmlns:a16="http://schemas.microsoft.com/office/drawing/2014/main" id="{F6B94AB4-D628-0AA2-8796-3E5BAA997A96}"/>
                  </a:ext>
                </a:extLst>
              </p:cNvPr>
              <p:cNvGrpSpPr/>
              <p:nvPr userDrawn="1"/>
            </p:nvGrpSpPr>
            <p:grpSpPr>
              <a:xfrm rot="16200000">
                <a:off x="-476749" y="580708"/>
                <a:ext cx="692152" cy="251461"/>
                <a:chOff x="431800" y="-235792"/>
                <a:chExt cx="4400551" cy="235792"/>
              </a:xfrm>
            </p:grpSpPr>
            <p:cxnSp>
              <p:nvCxnSpPr>
                <p:cNvPr id="5" name="Straight Connector 4">
                  <a:extLst>
                    <a:ext uri="{FF2B5EF4-FFF2-40B4-BE49-F238E27FC236}">
                      <a16:creationId xmlns:a16="http://schemas.microsoft.com/office/drawing/2014/main" id="{12F43C65-45C0-4CFC-9666-CC1169D16D3A}"/>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C66A88C-F1AE-6FFF-D28F-C94C95A7E4F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A9912EC-5D56-FDFE-2B2B-DD1704C49E17}"/>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 name="TextBox 3">
                <a:extLst>
                  <a:ext uri="{FF2B5EF4-FFF2-40B4-BE49-F238E27FC236}">
                    <a16:creationId xmlns:a16="http://schemas.microsoft.com/office/drawing/2014/main" id="{E5E6462B-7E72-35C7-F698-55163E67A529}"/>
                  </a:ext>
                </a:extLst>
              </p:cNvPr>
              <p:cNvSpPr txBox="1"/>
              <p:nvPr userDrawn="1"/>
            </p:nvSpPr>
            <p:spPr>
              <a:xfrm rot="16200000">
                <a:off x="-216903" y="662666"/>
                <a:ext cx="172463"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25" name="Group 24">
              <a:extLst>
                <a:ext uri="{FF2B5EF4-FFF2-40B4-BE49-F238E27FC236}">
                  <a16:creationId xmlns:a16="http://schemas.microsoft.com/office/drawing/2014/main" id="{35E48FD1-E7AB-B01F-E064-D969C30F4BB9}"/>
                </a:ext>
              </a:extLst>
            </p:cNvPr>
            <p:cNvGrpSpPr/>
            <p:nvPr userDrawn="1"/>
          </p:nvGrpSpPr>
          <p:grpSpPr>
            <a:xfrm>
              <a:off x="-256964" y="6165332"/>
              <a:ext cx="251461" cy="414972"/>
              <a:chOff x="-256404" y="360363"/>
              <a:chExt cx="251461" cy="692152"/>
            </a:xfrm>
          </p:grpSpPr>
          <p:grpSp>
            <p:nvGrpSpPr>
              <p:cNvPr id="26" name="Group 25">
                <a:extLst>
                  <a:ext uri="{FF2B5EF4-FFF2-40B4-BE49-F238E27FC236}">
                    <a16:creationId xmlns:a16="http://schemas.microsoft.com/office/drawing/2014/main" id="{6AE577E8-ECF6-3C46-755F-0D4EC8E25560}"/>
                  </a:ext>
                </a:extLst>
              </p:cNvPr>
              <p:cNvGrpSpPr/>
              <p:nvPr userDrawn="1"/>
            </p:nvGrpSpPr>
            <p:grpSpPr>
              <a:xfrm rot="16200000">
                <a:off x="-476749" y="580708"/>
                <a:ext cx="692152" cy="251461"/>
                <a:chOff x="431800" y="-235792"/>
                <a:chExt cx="4400551" cy="235792"/>
              </a:xfrm>
            </p:grpSpPr>
            <p:cxnSp>
              <p:nvCxnSpPr>
                <p:cNvPr id="28" name="Straight Connector 27">
                  <a:extLst>
                    <a:ext uri="{FF2B5EF4-FFF2-40B4-BE49-F238E27FC236}">
                      <a16:creationId xmlns:a16="http://schemas.microsoft.com/office/drawing/2014/main" id="{2CF97BA5-6719-4809-5BE5-051CE6DF0BE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DDB8FD2-FA40-AF99-0696-A4200EAC7175}"/>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56473870-9A1D-4D15-FBA7-F3DEA23AA22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7" name="TextBox 26">
                <a:extLst>
                  <a:ext uri="{FF2B5EF4-FFF2-40B4-BE49-F238E27FC236}">
                    <a16:creationId xmlns:a16="http://schemas.microsoft.com/office/drawing/2014/main" id="{B06BDFE1-958A-BF48-5CBC-DE3F74841F2C}"/>
                  </a:ext>
                </a:extLst>
              </p:cNvPr>
              <p:cNvSpPr txBox="1"/>
              <p:nvPr userDrawn="1"/>
            </p:nvSpPr>
            <p:spPr>
              <a:xfrm rot="16200000">
                <a:off x="-332541" y="662664"/>
                <a:ext cx="403734"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DATE</a:t>
                </a:r>
              </a:p>
            </p:txBody>
          </p:sp>
        </p:grpSp>
        <p:grpSp>
          <p:nvGrpSpPr>
            <p:cNvPr id="31" name="Group 30">
              <a:extLst>
                <a:ext uri="{FF2B5EF4-FFF2-40B4-BE49-F238E27FC236}">
                  <a16:creationId xmlns:a16="http://schemas.microsoft.com/office/drawing/2014/main" id="{14C1881F-4DDE-2E6F-A951-B44F27D11402}"/>
                </a:ext>
              </a:extLst>
            </p:cNvPr>
            <p:cNvGrpSpPr/>
            <p:nvPr userDrawn="1"/>
          </p:nvGrpSpPr>
          <p:grpSpPr>
            <a:xfrm>
              <a:off x="431240" y="-246933"/>
              <a:ext cx="8280401" cy="7347304"/>
              <a:chOff x="431240" y="-246933"/>
              <a:chExt cx="8280401" cy="7347304"/>
            </a:xfrm>
          </p:grpSpPr>
          <p:grpSp>
            <p:nvGrpSpPr>
              <p:cNvPr id="32" name="Group 31">
                <a:extLst>
                  <a:ext uri="{FF2B5EF4-FFF2-40B4-BE49-F238E27FC236}">
                    <a16:creationId xmlns:a16="http://schemas.microsoft.com/office/drawing/2014/main" id="{38990C06-35D5-7B9D-B7D5-DBBB4BBA3CBC}"/>
                  </a:ext>
                </a:extLst>
              </p:cNvPr>
              <p:cNvGrpSpPr/>
              <p:nvPr userDrawn="1"/>
            </p:nvGrpSpPr>
            <p:grpSpPr>
              <a:xfrm>
                <a:off x="431242" y="6864579"/>
                <a:ext cx="8280398" cy="235792"/>
                <a:chOff x="431801" y="-235792"/>
                <a:chExt cx="4400550" cy="235792"/>
              </a:xfrm>
            </p:grpSpPr>
            <p:cxnSp>
              <p:nvCxnSpPr>
                <p:cNvPr id="41" name="Straight Connector 40">
                  <a:extLst>
                    <a:ext uri="{FF2B5EF4-FFF2-40B4-BE49-F238E27FC236}">
                      <a16:creationId xmlns:a16="http://schemas.microsoft.com/office/drawing/2014/main" id="{0BF5E584-95C3-0774-8895-9D22EBA4355A}"/>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663E674-369F-43A2-747B-A03132BBC54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37F2D5FA-2DA6-9D36-EF9F-05C49E209046}"/>
                  </a:ext>
                </a:extLst>
              </p:cNvPr>
              <p:cNvGrpSpPr/>
              <p:nvPr userDrawn="1"/>
            </p:nvGrpSpPr>
            <p:grpSpPr>
              <a:xfrm>
                <a:off x="431240" y="-246933"/>
                <a:ext cx="8280401" cy="235792"/>
                <a:chOff x="431800" y="-240735"/>
                <a:chExt cx="8280401" cy="235792"/>
              </a:xfrm>
            </p:grpSpPr>
            <p:grpSp>
              <p:nvGrpSpPr>
                <p:cNvPr id="34" name="Group 33">
                  <a:extLst>
                    <a:ext uri="{FF2B5EF4-FFF2-40B4-BE49-F238E27FC236}">
                      <a16:creationId xmlns:a16="http://schemas.microsoft.com/office/drawing/2014/main" id="{0B20E7F3-F41B-F8C3-BCB7-3F65C6AFA5AE}"/>
                    </a:ext>
                  </a:extLst>
                </p:cNvPr>
                <p:cNvGrpSpPr/>
                <p:nvPr userDrawn="1"/>
              </p:nvGrpSpPr>
              <p:grpSpPr>
                <a:xfrm>
                  <a:off x="431800" y="-240735"/>
                  <a:ext cx="8280400" cy="235792"/>
                  <a:chOff x="431800" y="-235792"/>
                  <a:chExt cx="4400551" cy="235792"/>
                </a:xfrm>
              </p:grpSpPr>
              <p:cxnSp>
                <p:nvCxnSpPr>
                  <p:cNvPr id="38" name="Straight Connector 37">
                    <a:extLst>
                      <a:ext uri="{FF2B5EF4-FFF2-40B4-BE49-F238E27FC236}">
                        <a16:creationId xmlns:a16="http://schemas.microsoft.com/office/drawing/2014/main" id="{FD48EB52-4A1E-E985-EB04-76A67DE4615F}"/>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2B8F12A-4C93-04DD-D2A0-585F06E66D4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47D4891E-6431-7337-2028-8A7410C74DED}"/>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5" name="TextBox 34">
                  <a:extLst>
                    <a:ext uri="{FF2B5EF4-FFF2-40B4-BE49-F238E27FC236}">
                      <a16:creationId xmlns:a16="http://schemas.microsoft.com/office/drawing/2014/main" id="{8B3F2157-BCE4-AE2F-0822-9F3AB3812A24}"/>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36" name="Straight Arrow Connector 35">
                  <a:extLst>
                    <a:ext uri="{FF2B5EF4-FFF2-40B4-BE49-F238E27FC236}">
                      <a16:creationId xmlns:a16="http://schemas.microsoft.com/office/drawing/2014/main" id="{966561AD-80DE-CBD7-B722-46689777D4EE}"/>
                    </a:ext>
                  </a:extLst>
                </p:cNvPr>
                <p:cNvCxnSpPr>
                  <a:cxnSpLocks/>
                  <a:stCxn id="35" idx="1"/>
                  <a:endCxn id="40" idx="2"/>
                </p:cNvCxnSpPr>
                <p:nvPr userDrawn="1"/>
              </p:nvCxnSpPr>
              <p:spPr>
                <a:xfrm flipH="1">
                  <a:off x="431801" y="-122839"/>
                  <a:ext cx="347712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4DA68D4-338F-2FE3-3EA5-FC1B7FEA346A}"/>
                    </a:ext>
                  </a:extLst>
                </p:cNvPr>
                <p:cNvCxnSpPr>
                  <a:cxnSpLocks/>
                  <a:stCxn id="35" idx="3"/>
                  <a:endCxn id="40"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3725352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C Agenda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F4D58A-AA20-5048-8BA0-DD35FBF502B9}"/>
              </a:ext>
              <a:ext uri="{C183D7F6-B498-43B3-948B-1728B52AA6E4}">
                <adec:decorative xmlns:adec="http://schemas.microsoft.com/office/drawing/2017/decorative" val="1"/>
              </a:ext>
            </a:extLst>
          </p:cNvPr>
          <p:cNvSpPr/>
          <p:nvPr userDrawn="1"/>
        </p:nvSpPr>
        <p:spPr>
          <a:xfrm>
            <a:off x="0" y="614023"/>
            <a:ext cx="12192000" cy="6192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E196CE33-C89A-DF4A-A514-4B0F089622A5}"/>
              </a:ext>
            </a:extLst>
          </p:cNvPr>
          <p:cNvSpPr>
            <a:spLocks noGrp="1"/>
          </p:cNvSpPr>
          <p:nvPr userDrawn="1">
            <p:ph type="title" hasCustomPrompt="1"/>
          </p:nvPr>
        </p:nvSpPr>
        <p:spPr/>
        <p:txBody>
          <a:bodyPr/>
          <a:lstStyle/>
          <a:p>
            <a:r>
              <a:rPr lang="en-US"/>
              <a:t>Click to add agenda title. All caps. Two lines max.</a:t>
            </a:r>
          </a:p>
        </p:txBody>
      </p:sp>
      <p:sp>
        <p:nvSpPr>
          <p:cNvPr id="243" name="Text Placeholder 6">
            <a:extLst>
              <a:ext uri="{FF2B5EF4-FFF2-40B4-BE49-F238E27FC236}">
                <a16:creationId xmlns:a16="http://schemas.microsoft.com/office/drawing/2014/main" id="{91B769FF-FB3C-6747-8FCE-E8C24D69C27B}"/>
              </a:ext>
            </a:extLst>
          </p:cNvPr>
          <p:cNvSpPr>
            <a:spLocks noGrp="1"/>
          </p:cNvSpPr>
          <p:nvPr>
            <p:ph type="body" idx="13" hasCustomPrompt="1"/>
          </p:nvPr>
        </p:nvSpPr>
        <p:spPr>
          <a:xfrm>
            <a:off x="0" y="1230726"/>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51" name="Text Placeholder 69">
            <a:extLst>
              <a:ext uri="{FF2B5EF4-FFF2-40B4-BE49-F238E27FC236}">
                <a16:creationId xmlns:a16="http://schemas.microsoft.com/office/drawing/2014/main" id="{58C31DAC-7646-7542-AA6F-2194522CE6A9}"/>
              </a:ext>
            </a:extLst>
          </p:cNvPr>
          <p:cNvSpPr>
            <a:spLocks noGrp="1"/>
          </p:cNvSpPr>
          <p:nvPr>
            <p:ph type="body" sz="quarter" idx="21" hasCustomPrompt="1"/>
          </p:nvPr>
        </p:nvSpPr>
        <p:spPr>
          <a:xfrm>
            <a:off x="10381560" y="1230726"/>
            <a:ext cx="1239145"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44" name="Text Placeholder 6">
            <a:extLst>
              <a:ext uri="{FF2B5EF4-FFF2-40B4-BE49-F238E27FC236}">
                <a16:creationId xmlns:a16="http://schemas.microsoft.com/office/drawing/2014/main" id="{46A7DBB8-1DF6-554B-B31D-BC9C0B4F2A57}"/>
              </a:ext>
            </a:extLst>
          </p:cNvPr>
          <p:cNvSpPr>
            <a:spLocks noGrp="1"/>
          </p:cNvSpPr>
          <p:nvPr>
            <p:ph type="body" idx="14" hasCustomPrompt="1"/>
          </p:nvPr>
        </p:nvSpPr>
        <p:spPr>
          <a:xfrm>
            <a:off x="0" y="1847287"/>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52" name="Text Placeholder 69">
            <a:extLst>
              <a:ext uri="{FF2B5EF4-FFF2-40B4-BE49-F238E27FC236}">
                <a16:creationId xmlns:a16="http://schemas.microsoft.com/office/drawing/2014/main" id="{F3D6B7F5-A321-C447-9339-ADB40C7B4AAE}"/>
              </a:ext>
            </a:extLst>
          </p:cNvPr>
          <p:cNvSpPr>
            <a:spLocks noGrp="1"/>
          </p:cNvSpPr>
          <p:nvPr>
            <p:ph type="body" sz="quarter" idx="22" hasCustomPrompt="1"/>
          </p:nvPr>
        </p:nvSpPr>
        <p:spPr>
          <a:xfrm>
            <a:off x="10381560" y="1847287"/>
            <a:ext cx="1239145"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45" name="Text Placeholder 6">
            <a:extLst>
              <a:ext uri="{FF2B5EF4-FFF2-40B4-BE49-F238E27FC236}">
                <a16:creationId xmlns:a16="http://schemas.microsoft.com/office/drawing/2014/main" id="{D155474C-5389-7248-85C8-A7CDCFC37463}"/>
              </a:ext>
            </a:extLst>
          </p:cNvPr>
          <p:cNvSpPr>
            <a:spLocks noGrp="1"/>
          </p:cNvSpPr>
          <p:nvPr>
            <p:ph type="body" idx="15" hasCustomPrompt="1"/>
          </p:nvPr>
        </p:nvSpPr>
        <p:spPr>
          <a:xfrm>
            <a:off x="0" y="2463848"/>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53" name="Text Placeholder 69">
            <a:extLst>
              <a:ext uri="{FF2B5EF4-FFF2-40B4-BE49-F238E27FC236}">
                <a16:creationId xmlns:a16="http://schemas.microsoft.com/office/drawing/2014/main" id="{F918A5A2-CBA8-9746-8288-84619ED33FF4}"/>
              </a:ext>
            </a:extLst>
          </p:cNvPr>
          <p:cNvSpPr>
            <a:spLocks noGrp="1"/>
          </p:cNvSpPr>
          <p:nvPr>
            <p:ph type="body" sz="quarter" idx="23" hasCustomPrompt="1"/>
          </p:nvPr>
        </p:nvSpPr>
        <p:spPr>
          <a:xfrm>
            <a:off x="10381560" y="2463848"/>
            <a:ext cx="1239145"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46" name="Text Placeholder 6">
            <a:extLst>
              <a:ext uri="{FF2B5EF4-FFF2-40B4-BE49-F238E27FC236}">
                <a16:creationId xmlns:a16="http://schemas.microsoft.com/office/drawing/2014/main" id="{64EC3DD3-A992-F048-A61E-0275830FA953}"/>
              </a:ext>
            </a:extLst>
          </p:cNvPr>
          <p:cNvSpPr>
            <a:spLocks noGrp="1"/>
          </p:cNvSpPr>
          <p:nvPr>
            <p:ph type="body" idx="16" hasCustomPrompt="1"/>
          </p:nvPr>
        </p:nvSpPr>
        <p:spPr>
          <a:xfrm>
            <a:off x="0" y="3080409"/>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54" name="Text Placeholder 69">
            <a:extLst>
              <a:ext uri="{FF2B5EF4-FFF2-40B4-BE49-F238E27FC236}">
                <a16:creationId xmlns:a16="http://schemas.microsoft.com/office/drawing/2014/main" id="{2110131B-6471-BA4F-83A7-D159CE9B4CF6}"/>
              </a:ext>
            </a:extLst>
          </p:cNvPr>
          <p:cNvSpPr>
            <a:spLocks noGrp="1"/>
          </p:cNvSpPr>
          <p:nvPr>
            <p:ph type="body" sz="quarter" idx="24" hasCustomPrompt="1"/>
          </p:nvPr>
        </p:nvSpPr>
        <p:spPr>
          <a:xfrm>
            <a:off x="10381560" y="3080409"/>
            <a:ext cx="1239145"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47" name="Text Placeholder 6">
            <a:extLst>
              <a:ext uri="{FF2B5EF4-FFF2-40B4-BE49-F238E27FC236}">
                <a16:creationId xmlns:a16="http://schemas.microsoft.com/office/drawing/2014/main" id="{BAA3DB2E-205A-534B-9C44-EFEE5BDB0FBD}"/>
              </a:ext>
            </a:extLst>
          </p:cNvPr>
          <p:cNvSpPr>
            <a:spLocks noGrp="1"/>
          </p:cNvSpPr>
          <p:nvPr>
            <p:ph type="body" idx="17" hasCustomPrompt="1"/>
          </p:nvPr>
        </p:nvSpPr>
        <p:spPr>
          <a:xfrm>
            <a:off x="0" y="3696970"/>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55" name="Text Placeholder 69">
            <a:extLst>
              <a:ext uri="{FF2B5EF4-FFF2-40B4-BE49-F238E27FC236}">
                <a16:creationId xmlns:a16="http://schemas.microsoft.com/office/drawing/2014/main" id="{5CE8F1D4-AABD-CF42-B74C-BA69A1DC7828}"/>
              </a:ext>
            </a:extLst>
          </p:cNvPr>
          <p:cNvSpPr>
            <a:spLocks noGrp="1"/>
          </p:cNvSpPr>
          <p:nvPr>
            <p:ph type="body" sz="quarter" idx="25" hasCustomPrompt="1"/>
          </p:nvPr>
        </p:nvSpPr>
        <p:spPr>
          <a:xfrm>
            <a:off x="10381560" y="3696970"/>
            <a:ext cx="1239145"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48" name="Text Placeholder 6">
            <a:extLst>
              <a:ext uri="{FF2B5EF4-FFF2-40B4-BE49-F238E27FC236}">
                <a16:creationId xmlns:a16="http://schemas.microsoft.com/office/drawing/2014/main" id="{80869C67-837B-BE42-A9BE-AD3BBDACEB6B}"/>
              </a:ext>
            </a:extLst>
          </p:cNvPr>
          <p:cNvSpPr>
            <a:spLocks noGrp="1"/>
          </p:cNvSpPr>
          <p:nvPr>
            <p:ph type="body" idx="18" hasCustomPrompt="1"/>
          </p:nvPr>
        </p:nvSpPr>
        <p:spPr>
          <a:xfrm>
            <a:off x="0" y="4313531"/>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56" name="Text Placeholder 69">
            <a:extLst>
              <a:ext uri="{FF2B5EF4-FFF2-40B4-BE49-F238E27FC236}">
                <a16:creationId xmlns:a16="http://schemas.microsoft.com/office/drawing/2014/main" id="{D2FA80C7-C380-C54C-AF1E-86248734CA65}"/>
              </a:ext>
            </a:extLst>
          </p:cNvPr>
          <p:cNvSpPr>
            <a:spLocks noGrp="1"/>
          </p:cNvSpPr>
          <p:nvPr>
            <p:ph type="body" sz="quarter" idx="26" hasCustomPrompt="1"/>
          </p:nvPr>
        </p:nvSpPr>
        <p:spPr>
          <a:xfrm>
            <a:off x="10381560" y="4313531"/>
            <a:ext cx="1239145"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49" name="Text Placeholder 6">
            <a:extLst>
              <a:ext uri="{FF2B5EF4-FFF2-40B4-BE49-F238E27FC236}">
                <a16:creationId xmlns:a16="http://schemas.microsoft.com/office/drawing/2014/main" id="{6F036C69-95C0-FA4B-BBFA-E942D38EAA0D}"/>
              </a:ext>
            </a:extLst>
          </p:cNvPr>
          <p:cNvSpPr>
            <a:spLocks noGrp="1"/>
          </p:cNvSpPr>
          <p:nvPr>
            <p:ph type="body" idx="19" hasCustomPrompt="1"/>
          </p:nvPr>
        </p:nvSpPr>
        <p:spPr>
          <a:xfrm>
            <a:off x="0" y="4930092"/>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57" name="Text Placeholder 69">
            <a:extLst>
              <a:ext uri="{FF2B5EF4-FFF2-40B4-BE49-F238E27FC236}">
                <a16:creationId xmlns:a16="http://schemas.microsoft.com/office/drawing/2014/main" id="{10925F75-A1A8-3744-991C-D7C51B06B026}"/>
              </a:ext>
            </a:extLst>
          </p:cNvPr>
          <p:cNvSpPr>
            <a:spLocks noGrp="1"/>
          </p:cNvSpPr>
          <p:nvPr>
            <p:ph type="body" sz="quarter" idx="27" hasCustomPrompt="1"/>
          </p:nvPr>
        </p:nvSpPr>
        <p:spPr>
          <a:xfrm>
            <a:off x="10381560" y="4930092"/>
            <a:ext cx="1239145"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0" name="Text Placeholder 6">
            <a:extLst>
              <a:ext uri="{FF2B5EF4-FFF2-40B4-BE49-F238E27FC236}">
                <a16:creationId xmlns:a16="http://schemas.microsoft.com/office/drawing/2014/main" id="{82CFDAFE-B1BF-ED4F-8D1B-908011FE689B}"/>
              </a:ext>
            </a:extLst>
          </p:cNvPr>
          <p:cNvSpPr>
            <a:spLocks noGrp="1"/>
          </p:cNvSpPr>
          <p:nvPr>
            <p:ph type="body" idx="20" hasCustomPrompt="1"/>
          </p:nvPr>
        </p:nvSpPr>
        <p:spPr>
          <a:xfrm>
            <a:off x="0" y="5546650"/>
            <a:ext cx="12192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58" name="Text Placeholder 69">
            <a:extLst>
              <a:ext uri="{FF2B5EF4-FFF2-40B4-BE49-F238E27FC236}">
                <a16:creationId xmlns:a16="http://schemas.microsoft.com/office/drawing/2014/main" id="{748091C7-C5FA-B14E-912F-6F96120CF976}"/>
              </a:ext>
            </a:extLst>
          </p:cNvPr>
          <p:cNvSpPr>
            <a:spLocks noGrp="1"/>
          </p:cNvSpPr>
          <p:nvPr>
            <p:ph type="body" sz="quarter" idx="28" hasCustomPrompt="1"/>
          </p:nvPr>
        </p:nvSpPr>
        <p:spPr>
          <a:xfrm>
            <a:off x="10381560" y="5546650"/>
            <a:ext cx="1239145"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6" name="Slide Number Placeholder 15">
            <a:extLst>
              <a:ext uri="{FF2B5EF4-FFF2-40B4-BE49-F238E27FC236}">
                <a16:creationId xmlns:a16="http://schemas.microsoft.com/office/drawing/2014/main" id="{BCF4CEC3-D8BB-F04A-A1D0-780B8D944778}"/>
              </a:ext>
            </a:extLst>
          </p:cNvPr>
          <p:cNvSpPr>
            <a:spLocks noGrp="1"/>
          </p:cNvSpPr>
          <p:nvPr>
            <p:ph type="sldNum" sz="quarter" idx="125"/>
          </p:nvPr>
        </p:nvSpPr>
        <p:spPr/>
        <p:txBody>
          <a:bodyPr/>
          <a:lstStyle/>
          <a:p>
            <a:pPr marL="12701"/>
            <a:fld id="{078C017C-E1B9-8443-B047-B08AAA027B45}" type="slidenum">
              <a:rPr lang="en-US" smtClean="0"/>
              <a:pPr marL="12701"/>
              <a:t>‹#›</a:t>
            </a:fld>
            <a:endParaRPr lang="en-US"/>
          </a:p>
        </p:txBody>
      </p:sp>
      <p:sp>
        <p:nvSpPr>
          <p:cNvPr id="14" name="Date Placeholder 13">
            <a:extLst>
              <a:ext uri="{FF2B5EF4-FFF2-40B4-BE49-F238E27FC236}">
                <a16:creationId xmlns:a16="http://schemas.microsoft.com/office/drawing/2014/main" id="{C2848D6D-D4D4-484F-84EB-E19276855D2D}"/>
              </a:ext>
              <a:ext uri="{C183D7F6-B498-43B3-948B-1728B52AA6E4}">
                <adec:decorative xmlns:adec="http://schemas.microsoft.com/office/drawing/2017/decorative" val="1"/>
              </a:ext>
            </a:extLst>
          </p:cNvPr>
          <p:cNvSpPr>
            <a:spLocks noGrp="1"/>
          </p:cNvSpPr>
          <p:nvPr>
            <p:ph type="dt" sz="half" idx="123"/>
          </p:nvPr>
        </p:nvSpPr>
        <p:spPr/>
        <p:txBody>
          <a:bodyPr/>
          <a:lstStyle/>
          <a:p>
            <a:endParaRPr lang="en-US"/>
          </a:p>
        </p:txBody>
      </p:sp>
      <p:sp>
        <p:nvSpPr>
          <p:cNvPr id="15" name="Footer Placeholder 14">
            <a:extLst>
              <a:ext uri="{FF2B5EF4-FFF2-40B4-BE49-F238E27FC236}">
                <a16:creationId xmlns:a16="http://schemas.microsoft.com/office/drawing/2014/main" id="{1CFB29B8-ED2F-0C4F-B216-72AB74C1E9F3}"/>
              </a:ext>
              <a:ext uri="{C183D7F6-B498-43B3-948B-1728B52AA6E4}">
                <adec:decorative xmlns:adec="http://schemas.microsoft.com/office/drawing/2017/decorative" val="1"/>
              </a:ext>
            </a:extLst>
          </p:cNvPr>
          <p:cNvSpPr>
            <a:spLocks noGrp="1"/>
          </p:cNvSpPr>
          <p:nvPr>
            <p:ph type="ftr" sz="quarter" idx="124"/>
          </p:nvPr>
        </p:nvSpPr>
        <p:spPr/>
        <p:txBody>
          <a:bodyPr/>
          <a:lstStyle/>
          <a:p>
            <a:endParaRPr lang="en-US"/>
          </a:p>
        </p:txBody>
      </p:sp>
      <p:grpSp>
        <p:nvGrpSpPr>
          <p:cNvPr id="3" name="Group 2">
            <a:extLst>
              <a:ext uri="{FF2B5EF4-FFF2-40B4-BE49-F238E27FC236}">
                <a16:creationId xmlns:a16="http://schemas.microsoft.com/office/drawing/2014/main" id="{AAA9A834-C398-AE07-5375-5E5EF3B8988D}"/>
              </a:ext>
              <a:ext uri="{C183D7F6-B498-43B3-948B-1728B52AA6E4}">
                <adec:decorative xmlns:adec="http://schemas.microsoft.com/office/drawing/2017/decorative" val="1"/>
              </a:ext>
            </a:extLst>
          </p:cNvPr>
          <p:cNvGrpSpPr/>
          <p:nvPr userDrawn="1"/>
        </p:nvGrpSpPr>
        <p:grpSpPr>
          <a:xfrm>
            <a:off x="12532245" y="-1"/>
            <a:ext cx="3836620" cy="11520627"/>
            <a:chOff x="9399182" y="-2"/>
            <a:chExt cx="2877466" cy="11520627"/>
          </a:xfrm>
        </p:grpSpPr>
        <p:sp>
          <p:nvSpPr>
            <p:cNvPr id="9" name="Rectangle 8">
              <a:extLst>
                <a:ext uri="{FF2B5EF4-FFF2-40B4-BE49-F238E27FC236}">
                  <a16:creationId xmlns:a16="http://schemas.microsoft.com/office/drawing/2014/main" id="{601A8E61-E1BB-4A5C-F44C-59E7858169E7}"/>
                </a:ext>
              </a:extLst>
            </p:cNvPr>
            <p:cNvSpPr/>
            <p:nvPr userDrawn="1"/>
          </p:nvSpPr>
          <p:spPr>
            <a:xfrm>
              <a:off x="9399182" y="-2"/>
              <a:ext cx="2798651" cy="11520627"/>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10" name="Group 9">
              <a:extLst>
                <a:ext uri="{FF2B5EF4-FFF2-40B4-BE49-F238E27FC236}">
                  <a16:creationId xmlns:a16="http://schemas.microsoft.com/office/drawing/2014/main" id="{AF70CD65-F944-D0AA-4EB4-3560146D6EA9}"/>
                </a:ext>
              </a:extLst>
            </p:cNvPr>
            <p:cNvGrpSpPr/>
            <p:nvPr userDrawn="1"/>
          </p:nvGrpSpPr>
          <p:grpSpPr>
            <a:xfrm>
              <a:off x="9399182" y="-2"/>
              <a:ext cx="2877466" cy="9864053"/>
              <a:chOff x="9399182" y="-2"/>
              <a:chExt cx="2877466" cy="9864053"/>
            </a:xfrm>
          </p:grpSpPr>
          <p:sp>
            <p:nvSpPr>
              <p:cNvPr id="189" name="Rectangle 188">
                <a:extLst>
                  <a:ext uri="{FF2B5EF4-FFF2-40B4-BE49-F238E27FC236}">
                    <a16:creationId xmlns:a16="http://schemas.microsoft.com/office/drawing/2014/main" id="{92729CBC-BDE5-8E45-A6BE-AE71C1B381A0}"/>
                  </a:ext>
                </a:extLst>
              </p:cNvPr>
              <p:cNvSpPr/>
              <p:nvPr userDrawn="1"/>
            </p:nvSpPr>
            <p:spPr>
              <a:xfrm>
                <a:off x="9399182" y="-2"/>
                <a:ext cx="2798651" cy="986405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0" name="TextBox 189">
                <a:extLst>
                  <a:ext uri="{FF2B5EF4-FFF2-40B4-BE49-F238E27FC236}">
                    <a16:creationId xmlns:a16="http://schemas.microsoft.com/office/drawing/2014/main" id="{F671A5E8-36A2-FB45-ADCA-9DAD0E120E46}"/>
                  </a:ext>
                </a:extLst>
              </p:cNvPr>
              <p:cNvSpPr txBox="1">
                <a:spLocks noChangeAspect="1"/>
              </p:cNvSpPr>
              <p:nvPr userDrawn="1"/>
            </p:nvSpPr>
            <p:spPr>
              <a:xfrm>
                <a:off x="9521833" y="16103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191" name="TextBox 190">
                <a:extLst>
                  <a:ext uri="{FF2B5EF4-FFF2-40B4-BE49-F238E27FC236}">
                    <a16:creationId xmlns:a16="http://schemas.microsoft.com/office/drawing/2014/main" id="{E301719B-2C9D-8E44-AE65-E00544489754}"/>
                  </a:ext>
                </a:extLst>
              </p:cNvPr>
              <p:cNvSpPr txBox="1">
                <a:spLocks noChangeAspect="1"/>
              </p:cNvSpPr>
              <p:nvPr userDrawn="1"/>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92" name="TextBox 191">
                <a:extLst>
                  <a:ext uri="{FF2B5EF4-FFF2-40B4-BE49-F238E27FC236}">
                    <a16:creationId xmlns:a16="http://schemas.microsoft.com/office/drawing/2014/main" id="{CED24EBF-9DBE-B34E-81D8-A373E4BBB1F9}"/>
                  </a:ext>
                </a:extLst>
              </p:cNvPr>
              <p:cNvSpPr txBox="1">
                <a:spLocks noChangeAspect="1"/>
              </p:cNvSpPr>
              <p:nvPr userDrawn="1"/>
            </p:nvSpPr>
            <p:spPr>
              <a:xfrm>
                <a:off x="9521833" y="11390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93" name="TextBox 192">
                <a:extLst>
                  <a:ext uri="{FF2B5EF4-FFF2-40B4-BE49-F238E27FC236}">
                    <a16:creationId xmlns:a16="http://schemas.microsoft.com/office/drawing/2014/main" id="{A46F68BB-A3E6-B246-94E8-AF74AACEF49A}"/>
                  </a:ext>
                </a:extLst>
              </p:cNvPr>
              <p:cNvSpPr txBox="1"/>
              <p:nvPr userDrawn="1"/>
            </p:nvSpPr>
            <p:spPr>
              <a:xfrm>
                <a:off x="9686426" y="513115"/>
                <a:ext cx="2425134" cy="32329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Aft>
                    <a:spcPts val="0"/>
                  </a:spcAft>
                </a:pPr>
                <a:r>
                  <a:rPr lang="en-US" sz="1051"/>
                  <a:t>Enter up to 8 agenda items and their page numbers. </a:t>
                </a:r>
              </a:p>
              <a:p>
                <a:pPr lvl="2"/>
                <a:r>
                  <a:rPr lang="en-US" sz="800"/>
                  <a:t>Switch to the 14-item </a:t>
                </a:r>
                <a:r>
                  <a:rPr lang="en-US" sz="800" err="1"/>
                  <a:t>ToC</a:t>
                </a:r>
                <a:r>
                  <a:rPr lang="en-US" sz="800"/>
                  <a:t> Agenda if you need more. </a:t>
                </a:r>
              </a:p>
            </p:txBody>
          </p:sp>
          <p:sp>
            <p:nvSpPr>
              <p:cNvPr id="194" name="TextBox 193">
                <a:extLst>
                  <a:ext uri="{FF2B5EF4-FFF2-40B4-BE49-F238E27FC236}">
                    <a16:creationId xmlns:a16="http://schemas.microsoft.com/office/drawing/2014/main" id="{FBB8C002-902E-6D47-BE1D-BF8509A004AD}"/>
                  </a:ext>
                </a:extLst>
              </p:cNvPr>
              <p:cNvSpPr txBox="1"/>
              <p:nvPr userDrawn="1"/>
            </p:nvSpPr>
            <p:spPr>
              <a:xfrm>
                <a:off x="9558507" y="150290"/>
                <a:ext cx="141264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USE THE AGENDA</a:t>
                </a:r>
              </a:p>
            </p:txBody>
          </p:sp>
          <p:cxnSp>
            <p:nvCxnSpPr>
              <p:cNvPr id="195" name="Straight Connector 194">
                <a:extLst>
                  <a:ext uri="{FF2B5EF4-FFF2-40B4-BE49-F238E27FC236}">
                    <a16:creationId xmlns:a16="http://schemas.microsoft.com/office/drawing/2014/main" id="{FE4B0B2B-3980-FB4D-8093-0BAB12D53E52}"/>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D9DE41DC-3B7A-854E-AC16-134271A7396F}"/>
                  </a:ext>
                </a:extLst>
              </p:cNvPr>
              <p:cNvGrpSpPr/>
              <p:nvPr userDrawn="1"/>
            </p:nvGrpSpPr>
            <p:grpSpPr>
              <a:xfrm>
                <a:off x="9541497" y="6582390"/>
                <a:ext cx="2735151" cy="919215"/>
                <a:chOff x="9296567" y="4150379"/>
                <a:chExt cx="2735151" cy="919215"/>
              </a:xfrm>
            </p:grpSpPr>
            <p:grpSp>
              <p:nvGrpSpPr>
                <p:cNvPr id="226" name="Group 225">
                  <a:extLst>
                    <a:ext uri="{FF2B5EF4-FFF2-40B4-BE49-F238E27FC236}">
                      <a16:creationId xmlns:a16="http://schemas.microsoft.com/office/drawing/2014/main" id="{4A8E7230-F371-9049-8785-A042CADC0F97}"/>
                    </a:ext>
                  </a:extLst>
                </p:cNvPr>
                <p:cNvGrpSpPr/>
                <p:nvPr userDrawn="1"/>
              </p:nvGrpSpPr>
              <p:grpSpPr>
                <a:xfrm>
                  <a:off x="9296567" y="4150379"/>
                  <a:ext cx="2735151" cy="919215"/>
                  <a:chOff x="9296567" y="5817858"/>
                  <a:chExt cx="2735151" cy="919215"/>
                </a:xfrm>
              </p:grpSpPr>
              <p:sp>
                <p:nvSpPr>
                  <p:cNvPr id="228" name="Rectangle 227">
                    <a:extLst>
                      <a:ext uri="{FF2B5EF4-FFF2-40B4-BE49-F238E27FC236}">
                        <a16:creationId xmlns:a16="http://schemas.microsoft.com/office/drawing/2014/main" id="{4E2ECAE9-6825-6344-A33D-8F33A0FBEBA3}"/>
                      </a:ext>
                    </a:extLst>
                  </p:cNvPr>
                  <p:cNvSpPr/>
                  <p:nvPr userDrawn="1"/>
                </p:nvSpPr>
                <p:spPr>
                  <a:xfrm>
                    <a:off x="9296567" y="5817858"/>
                    <a:ext cx="2733136" cy="919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9" name="TextBox 228">
                    <a:extLst>
                      <a:ext uri="{FF2B5EF4-FFF2-40B4-BE49-F238E27FC236}">
                        <a16:creationId xmlns:a16="http://schemas.microsoft.com/office/drawing/2014/main" id="{A8170A63-20B8-C340-A8F1-D6D360C94661}"/>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Reset Placeholders</a:t>
                    </a:r>
                  </a:p>
                </p:txBody>
              </p:sp>
              <p:pic>
                <p:nvPicPr>
                  <p:cNvPr id="230" name="Graphic 229">
                    <a:extLst>
                      <a:ext uri="{FF2B5EF4-FFF2-40B4-BE49-F238E27FC236}">
                        <a16:creationId xmlns:a16="http://schemas.microsoft.com/office/drawing/2014/main" id="{23CD0419-FDFB-0249-BAA8-77ADB9197DF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56790" y="5946377"/>
                    <a:ext cx="155227" cy="155227"/>
                  </a:xfrm>
                  <a:prstGeom prst="rect">
                    <a:avLst/>
                  </a:prstGeom>
                </p:spPr>
              </p:pic>
              <p:sp>
                <p:nvSpPr>
                  <p:cNvPr id="231" name="TextBox 230">
                    <a:extLst>
                      <a:ext uri="{FF2B5EF4-FFF2-40B4-BE49-F238E27FC236}">
                        <a16:creationId xmlns:a16="http://schemas.microsoft.com/office/drawing/2014/main" id="{2A9D487E-DB19-7741-BCD6-CC6ADA5A5D0E}"/>
                      </a:ext>
                    </a:extLst>
                  </p:cNvPr>
                  <p:cNvSpPr txBox="1"/>
                  <p:nvPr userDrawn="1"/>
                </p:nvSpPr>
                <p:spPr>
                  <a:xfrm>
                    <a:off x="9471804" y="6169594"/>
                    <a:ext cx="2491595" cy="441146"/>
                  </a:xfrm>
                  <a:prstGeom prst="rect">
                    <a:avLst/>
                  </a:prstGeom>
                </p:spPr>
                <p:txBody>
                  <a:bodyPr vert="horz" wrap="square" lIns="0" tIns="0" rIns="0" bIns="0" rtlCol="0" anchor="t">
                    <a:spAutoFit/>
                  </a:bodyPr>
                  <a:lstStyle/>
                  <a:p>
                    <a:pPr algn="l">
                      <a:spcBef>
                        <a:spcPts val="201"/>
                      </a:spcBef>
                    </a:pPr>
                    <a:r>
                      <a:rPr lang="en-US" sz="900">
                        <a:solidFill>
                          <a:schemeClr val="tx1">
                            <a:lumMod val="50000"/>
                            <a:lumOff val="50000"/>
                          </a:schemeClr>
                        </a:solidFill>
                        <a:latin typeface="Arial" charset="0"/>
                        <a:ea typeface="Arial" charset="0"/>
                        <a:cs typeface="Arial" charset="0"/>
                      </a:rPr>
                      <a:t>Press the Reset (            ) button to bring back placeholders you have deleted if you need them. </a:t>
                    </a:r>
                  </a:p>
                  <a:p>
                    <a:pPr algn="l">
                      <a:spcBef>
                        <a:spcPts val="201"/>
                      </a:spcBef>
                    </a:pPr>
                    <a:r>
                      <a:rPr lang="en-US" sz="900">
                        <a:solidFill>
                          <a:schemeClr val="tx1">
                            <a:lumMod val="50000"/>
                            <a:lumOff val="50000"/>
                          </a:schemeClr>
                        </a:solidFill>
                        <a:latin typeface="Arial" charset="0"/>
                        <a:ea typeface="Arial" charset="0"/>
                        <a:cs typeface="Arial" charset="0"/>
                      </a:rPr>
                      <a:t>Note: this will also remove your item highlight.</a:t>
                    </a:r>
                  </a:p>
                </p:txBody>
              </p:sp>
            </p:grpSp>
            <p:pic>
              <p:nvPicPr>
                <p:cNvPr id="227" name="Picture 226">
                  <a:extLst>
                    <a:ext uri="{FF2B5EF4-FFF2-40B4-BE49-F238E27FC236}">
                      <a16:creationId xmlns:a16="http://schemas.microsoft.com/office/drawing/2014/main" id="{F3FDF710-03B9-F349-9989-8CC152E1DAF4}"/>
                    </a:ext>
                  </a:extLst>
                </p:cNvPr>
                <p:cNvPicPr>
                  <a:picLocks noChangeAspect="1"/>
                </p:cNvPicPr>
                <p:nvPr userDrawn="1"/>
              </p:nvPicPr>
              <p:blipFill rotWithShape="1">
                <a:blip r:embed="rId4"/>
                <a:srcRect t="-7688" r="11531" b="-1"/>
                <a:stretch/>
              </p:blipFill>
              <p:spPr>
                <a:xfrm>
                  <a:off x="10368085" y="4507363"/>
                  <a:ext cx="346954" cy="130863"/>
                </a:xfrm>
                <a:prstGeom prst="rect">
                  <a:avLst/>
                </a:prstGeom>
              </p:spPr>
            </p:pic>
          </p:grpSp>
          <p:sp>
            <p:nvSpPr>
              <p:cNvPr id="197" name="TextBox 196">
                <a:extLst>
                  <a:ext uri="{FF2B5EF4-FFF2-40B4-BE49-F238E27FC236}">
                    <a16:creationId xmlns:a16="http://schemas.microsoft.com/office/drawing/2014/main" id="{4142786A-0A63-4E4F-93C7-691F14EE0537}"/>
                  </a:ext>
                </a:extLst>
              </p:cNvPr>
              <p:cNvSpPr txBox="1"/>
              <p:nvPr/>
            </p:nvSpPr>
            <p:spPr>
              <a:xfrm>
                <a:off x="9686426" y="1588873"/>
                <a:ext cx="2284506"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051"/>
                  <a:t>Highlight the current item title and page number as follows:</a:t>
                </a:r>
              </a:p>
            </p:txBody>
          </p:sp>
          <p:sp>
            <p:nvSpPr>
              <p:cNvPr id="198" name="TextBox 197">
                <a:extLst>
                  <a:ext uri="{FF2B5EF4-FFF2-40B4-BE49-F238E27FC236}">
                    <a16:creationId xmlns:a16="http://schemas.microsoft.com/office/drawing/2014/main" id="{07152F3A-AA58-A84A-9EB7-FBD519281D97}"/>
                  </a:ext>
                </a:extLst>
              </p:cNvPr>
              <p:cNvSpPr txBox="1"/>
              <p:nvPr/>
            </p:nvSpPr>
            <p:spPr>
              <a:xfrm>
                <a:off x="9686426" y="1111528"/>
                <a:ext cx="2425134"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051"/>
                  <a:t>Select and delete any unused item placeholders to remove the lines.</a:t>
                </a:r>
              </a:p>
            </p:txBody>
          </p:sp>
          <p:sp>
            <p:nvSpPr>
              <p:cNvPr id="199" name="TextBox 198">
                <a:extLst>
                  <a:ext uri="{FF2B5EF4-FFF2-40B4-BE49-F238E27FC236}">
                    <a16:creationId xmlns:a16="http://schemas.microsoft.com/office/drawing/2014/main" id="{F9F2552A-118B-6B4D-96D5-DD7E30384C0A}"/>
                  </a:ext>
                </a:extLst>
              </p:cNvPr>
              <p:cNvSpPr txBox="1"/>
              <p:nvPr/>
            </p:nvSpPr>
            <p:spPr>
              <a:xfrm>
                <a:off x="9694073" y="2789000"/>
                <a:ext cx="226921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the entire element is selected—it won’t work correctly if you have your cursor in the text.</a:t>
                </a:r>
              </a:p>
            </p:txBody>
          </p:sp>
          <p:sp>
            <p:nvSpPr>
              <p:cNvPr id="200" name="TextBox 199">
                <a:extLst>
                  <a:ext uri="{FF2B5EF4-FFF2-40B4-BE49-F238E27FC236}">
                    <a16:creationId xmlns:a16="http://schemas.microsoft.com/office/drawing/2014/main" id="{32F571D5-4F36-EC49-8A09-B4D4A0958C3F}"/>
                  </a:ext>
                </a:extLst>
              </p:cNvPr>
              <p:cNvSpPr txBox="1"/>
              <p:nvPr/>
            </p:nvSpPr>
            <p:spPr>
              <a:xfrm>
                <a:off x="9686426" y="5004333"/>
                <a:ext cx="2126422"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anywhere on the page number of current agenda item (on the text works here) to apply the highlight style.</a:t>
                </a:r>
              </a:p>
            </p:txBody>
          </p:sp>
          <p:sp>
            <p:nvSpPr>
              <p:cNvPr id="201" name="Rectangle 200">
                <a:extLst>
                  <a:ext uri="{FF2B5EF4-FFF2-40B4-BE49-F238E27FC236}">
                    <a16:creationId xmlns:a16="http://schemas.microsoft.com/office/drawing/2014/main" id="{6DD556FA-E7AC-9148-B57F-E293EE977EBE}"/>
                  </a:ext>
                </a:extLst>
              </p:cNvPr>
              <p:cNvSpPr/>
              <p:nvPr/>
            </p:nvSpPr>
            <p:spPr>
              <a:xfrm>
                <a:off x="9686427" y="234797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nvGrpSpPr>
              <p:cNvPr id="202" name="Group 201">
                <a:extLst>
                  <a:ext uri="{FF2B5EF4-FFF2-40B4-BE49-F238E27FC236}">
                    <a16:creationId xmlns:a16="http://schemas.microsoft.com/office/drawing/2014/main" id="{ADEE7DA1-1F48-384F-89D9-9DA13F350772}"/>
                  </a:ext>
                </a:extLst>
              </p:cNvPr>
              <p:cNvGrpSpPr/>
              <p:nvPr/>
            </p:nvGrpSpPr>
            <p:grpSpPr>
              <a:xfrm>
                <a:off x="9686426" y="3062499"/>
                <a:ext cx="2284506" cy="249299"/>
                <a:chOff x="9431244" y="2862535"/>
                <a:chExt cx="2284506" cy="249299"/>
              </a:xfrm>
            </p:grpSpPr>
            <p:pic>
              <p:nvPicPr>
                <p:cNvPr id="224" name="Picture 223">
                  <a:extLst>
                    <a:ext uri="{FF2B5EF4-FFF2-40B4-BE49-F238E27FC236}">
                      <a16:creationId xmlns:a16="http://schemas.microsoft.com/office/drawing/2014/main" id="{3ACC768F-04E3-A840-822B-D1EFB3C9876B}"/>
                    </a:ext>
                  </a:extLst>
                </p:cNvPr>
                <p:cNvPicPr>
                  <a:picLocks noChangeAspect="1"/>
                </p:cNvPicPr>
                <p:nvPr/>
              </p:nvPicPr>
              <p:blipFill>
                <a:blip r:embed="rId5"/>
                <a:stretch>
                  <a:fillRect/>
                </a:stretch>
              </p:blipFill>
              <p:spPr>
                <a:xfrm>
                  <a:off x="11216812" y="2866153"/>
                  <a:ext cx="340854" cy="113618"/>
                </a:xfrm>
                <a:prstGeom prst="rect">
                  <a:avLst/>
                </a:prstGeom>
              </p:spPr>
            </p:pic>
            <p:sp>
              <p:nvSpPr>
                <p:cNvPr id="225" name="TextBox 224">
                  <a:extLst>
                    <a:ext uri="{FF2B5EF4-FFF2-40B4-BE49-F238E27FC236}">
                      <a16:creationId xmlns:a16="http://schemas.microsoft.com/office/drawing/2014/main" id="{BE88291A-40C1-C145-821D-3DC04F178BCB}"/>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the Format Painter button (           ) to copy the style.</a:t>
                  </a:r>
                </a:p>
              </p:txBody>
            </p:sp>
          </p:grpSp>
          <p:sp>
            <p:nvSpPr>
              <p:cNvPr id="203" name="TextBox 202">
                <a:extLst>
                  <a:ext uri="{FF2B5EF4-FFF2-40B4-BE49-F238E27FC236}">
                    <a16:creationId xmlns:a16="http://schemas.microsoft.com/office/drawing/2014/main" id="{95654A3A-C98F-2A41-8935-4791ADD47024}"/>
                  </a:ext>
                </a:extLst>
              </p:cNvPr>
              <p:cNvSpPr txBox="1"/>
              <p:nvPr/>
            </p:nvSpPr>
            <p:spPr>
              <a:xfrm>
                <a:off x="9686426" y="3363632"/>
                <a:ext cx="2384905"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anywhere on the current agenda item (on the text works here) to apply the highlight style.</a:t>
                </a:r>
              </a:p>
            </p:txBody>
          </p:sp>
          <p:sp>
            <p:nvSpPr>
              <p:cNvPr id="204" name="Rectangle 203">
                <a:extLst>
                  <a:ext uri="{FF2B5EF4-FFF2-40B4-BE49-F238E27FC236}">
                    <a16:creationId xmlns:a16="http://schemas.microsoft.com/office/drawing/2014/main" id="{FCEB0B63-DB36-F046-8D85-FA630484DC86}"/>
                  </a:ext>
                </a:extLst>
              </p:cNvPr>
              <p:cNvSpPr/>
              <p:nvPr/>
            </p:nvSpPr>
            <p:spPr>
              <a:xfrm>
                <a:off x="9686427" y="420031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5" name="TextBox 204">
                <a:extLst>
                  <a:ext uri="{FF2B5EF4-FFF2-40B4-BE49-F238E27FC236}">
                    <a16:creationId xmlns:a16="http://schemas.microsoft.com/office/drawing/2014/main" id="{4B3865E1-B4C1-B040-A27A-1016E8FD7E68}"/>
                  </a:ext>
                </a:extLst>
              </p:cNvPr>
              <p:cNvSpPr txBox="1"/>
              <p:nvPr/>
            </p:nvSpPr>
            <p:spPr>
              <a:xfrm>
                <a:off x="9686426" y="4026515"/>
                <a:ext cx="2384905"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Select the ‘page # style’ element below:</a:t>
                </a:r>
              </a:p>
            </p:txBody>
          </p:sp>
          <p:sp>
            <p:nvSpPr>
              <p:cNvPr id="206" name="TextBox 205">
                <a:extLst>
                  <a:ext uri="{FF2B5EF4-FFF2-40B4-BE49-F238E27FC236}">
                    <a16:creationId xmlns:a16="http://schemas.microsoft.com/office/drawing/2014/main" id="{8B769E22-9CB3-1842-AE3D-A38FA4B458F9}"/>
                  </a:ext>
                </a:extLst>
              </p:cNvPr>
              <p:cNvSpPr txBox="1"/>
              <p:nvPr/>
            </p:nvSpPr>
            <p:spPr>
              <a:xfrm>
                <a:off x="9686426" y="2184031"/>
                <a:ext cx="2384905"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Select the ‘title style’ element below:</a:t>
                </a:r>
              </a:p>
            </p:txBody>
          </p:sp>
          <p:sp>
            <p:nvSpPr>
              <p:cNvPr id="207" name="TextBox 206">
                <a:extLst>
                  <a:ext uri="{FF2B5EF4-FFF2-40B4-BE49-F238E27FC236}">
                    <a16:creationId xmlns:a16="http://schemas.microsoft.com/office/drawing/2014/main" id="{DEF58FFE-C8BB-A644-814F-B8E499AA1354}"/>
                  </a:ext>
                </a:extLst>
              </p:cNvPr>
              <p:cNvSpPr txBox="1"/>
              <p:nvPr/>
            </p:nvSpPr>
            <p:spPr>
              <a:xfrm>
                <a:off x="9686426" y="1990139"/>
                <a:ext cx="598721" cy="107722"/>
              </a:xfrm>
              <a:prstGeom prst="rect">
                <a:avLst/>
              </a:prstGeom>
            </p:spPr>
            <p:txBody>
              <a:bodyPr vert="horz" wrap="none" lIns="0" tIns="0" rIns="0" bIns="0" rtlCol="0" anchor="ctr">
                <a:spAutoFit/>
              </a:bodyPr>
              <a:lstStyle/>
              <a:p>
                <a:pPr algn="l"/>
                <a:r>
                  <a:rPr lang="en-US" sz="700">
                    <a:solidFill>
                      <a:schemeClr val="bg1">
                        <a:lumMod val="85000"/>
                      </a:schemeClr>
                    </a:solidFill>
                  </a:rPr>
                  <a:t>HIGHLIGHT TITLE:</a:t>
                </a:r>
              </a:p>
            </p:txBody>
          </p:sp>
          <p:cxnSp>
            <p:nvCxnSpPr>
              <p:cNvPr id="208" name="Straight Connector 207">
                <a:extLst>
                  <a:ext uri="{FF2B5EF4-FFF2-40B4-BE49-F238E27FC236}">
                    <a16:creationId xmlns:a16="http://schemas.microsoft.com/office/drawing/2014/main" id="{E0FD961B-9C6C-C84B-82CA-1AE94D4B142C}"/>
                  </a:ext>
                </a:extLst>
              </p:cNvPr>
              <p:cNvCxnSpPr>
                <a:cxnSpLocks/>
              </p:cNvCxnSpPr>
              <p:nvPr/>
            </p:nvCxnSpPr>
            <p:spPr>
              <a:xfrm>
                <a:off x="9679848" y="2113772"/>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DFB31B83-EC2B-A841-BEB3-3BA0404E5872}"/>
                  </a:ext>
                </a:extLst>
              </p:cNvPr>
              <p:cNvSpPr txBox="1"/>
              <p:nvPr/>
            </p:nvSpPr>
            <p:spPr>
              <a:xfrm>
                <a:off x="9686426" y="3831464"/>
                <a:ext cx="658835" cy="107722"/>
              </a:xfrm>
              <a:prstGeom prst="rect">
                <a:avLst/>
              </a:prstGeom>
            </p:spPr>
            <p:txBody>
              <a:bodyPr vert="horz" wrap="none" lIns="0" tIns="0" rIns="0" bIns="0" rtlCol="0" anchor="ctr">
                <a:spAutoFit/>
              </a:bodyPr>
              <a:lstStyle/>
              <a:p>
                <a:pPr algn="l"/>
                <a:r>
                  <a:rPr lang="en-US" sz="700">
                    <a:solidFill>
                      <a:schemeClr val="bg1">
                        <a:lumMod val="85000"/>
                      </a:schemeClr>
                    </a:solidFill>
                  </a:rPr>
                  <a:t>HIGHLIGHT PAGE #:</a:t>
                </a:r>
              </a:p>
            </p:txBody>
          </p:sp>
          <p:cxnSp>
            <p:nvCxnSpPr>
              <p:cNvPr id="210" name="Straight Connector 209">
                <a:extLst>
                  <a:ext uri="{FF2B5EF4-FFF2-40B4-BE49-F238E27FC236}">
                    <a16:creationId xmlns:a16="http://schemas.microsoft.com/office/drawing/2014/main" id="{1CE7C6FE-AAF6-C844-87BE-AF0B8D40B211}"/>
                  </a:ext>
                </a:extLst>
              </p:cNvPr>
              <p:cNvCxnSpPr>
                <a:cxnSpLocks/>
              </p:cNvCxnSpPr>
              <p:nvPr/>
            </p:nvCxnSpPr>
            <p:spPr>
              <a:xfrm>
                <a:off x="9679848" y="3955097"/>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6DC53FCD-82B6-7048-9F20-C8BA810B45DB}"/>
                  </a:ext>
                </a:extLst>
              </p:cNvPr>
              <p:cNvGrpSpPr/>
              <p:nvPr/>
            </p:nvGrpSpPr>
            <p:grpSpPr>
              <a:xfrm>
                <a:off x="9686426" y="4692069"/>
                <a:ext cx="2284506" cy="249299"/>
                <a:chOff x="9431244" y="2862535"/>
                <a:chExt cx="2284506" cy="249299"/>
              </a:xfrm>
            </p:grpSpPr>
            <p:pic>
              <p:nvPicPr>
                <p:cNvPr id="222" name="Picture 221">
                  <a:extLst>
                    <a:ext uri="{FF2B5EF4-FFF2-40B4-BE49-F238E27FC236}">
                      <a16:creationId xmlns:a16="http://schemas.microsoft.com/office/drawing/2014/main" id="{DBD2640C-E387-4844-A244-F11A31D01261}"/>
                    </a:ext>
                  </a:extLst>
                </p:cNvPr>
                <p:cNvPicPr>
                  <a:picLocks noChangeAspect="1"/>
                </p:cNvPicPr>
                <p:nvPr/>
              </p:nvPicPr>
              <p:blipFill>
                <a:blip r:embed="rId5"/>
                <a:stretch>
                  <a:fillRect/>
                </a:stretch>
              </p:blipFill>
              <p:spPr>
                <a:xfrm>
                  <a:off x="11216812" y="2866153"/>
                  <a:ext cx="340854" cy="113618"/>
                </a:xfrm>
                <a:prstGeom prst="rect">
                  <a:avLst/>
                </a:prstGeom>
              </p:spPr>
            </p:pic>
            <p:sp>
              <p:nvSpPr>
                <p:cNvPr id="223" name="TextBox 222">
                  <a:extLst>
                    <a:ext uri="{FF2B5EF4-FFF2-40B4-BE49-F238E27FC236}">
                      <a16:creationId xmlns:a16="http://schemas.microsoft.com/office/drawing/2014/main" id="{1183DA2F-9D9A-8D45-9DFA-CF2F6744B28A}"/>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the Format Painter button (           ) to copy the style.</a:t>
                  </a:r>
                </a:p>
              </p:txBody>
            </p:sp>
          </p:grpSp>
          <p:grpSp>
            <p:nvGrpSpPr>
              <p:cNvPr id="232" name="Group 231">
                <a:extLst>
                  <a:ext uri="{FF2B5EF4-FFF2-40B4-BE49-F238E27FC236}">
                    <a16:creationId xmlns:a16="http://schemas.microsoft.com/office/drawing/2014/main" id="{30958E0C-707E-074A-9E85-1719DD93FE83}"/>
                  </a:ext>
                </a:extLst>
              </p:cNvPr>
              <p:cNvGrpSpPr/>
              <p:nvPr userDrawn="1"/>
            </p:nvGrpSpPr>
            <p:grpSpPr>
              <a:xfrm>
                <a:off x="9541497" y="7565828"/>
                <a:ext cx="2735151" cy="2142684"/>
                <a:chOff x="9541497" y="1525267"/>
                <a:chExt cx="2735151" cy="2142684"/>
              </a:xfrm>
            </p:grpSpPr>
            <p:grpSp>
              <p:nvGrpSpPr>
                <p:cNvPr id="233" name="Group 232">
                  <a:extLst>
                    <a:ext uri="{FF2B5EF4-FFF2-40B4-BE49-F238E27FC236}">
                      <a16:creationId xmlns:a16="http://schemas.microsoft.com/office/drawing/2014/main" id="{3F659622-D770-FB48-9CA2-36AF35529F6D}"/>
                    </a:ext>
                  </a:extLst>
                </p:cNvPr>
                <p:cNvGrpSpPr/>
                <p:nvPr userDrawn="1"/>
              </p:nvGrpSpPr>
              <p:grpSpPr>
                <a:xfrm>
                  <a:off x="9541497" y="1525267"/>
                  <a:ext cx="2735151" cy="2142684"/>
                  <a:chOff x="9296567" y="5817858"/>
                  <a:chExt cx="2735151" cy="2142684"/>
                </a:xfrm>
              </p:grpSpPr>
              <p:sp>
                <p:nvSpPr>
                  <p:cNvPr id="235" name="Rectangle 234">
                    <a:extLst>
                      <a:ext uri="{FF2B5EF4-FFF2-40B4-BE49-F238E27FC236}">
                        <a16:creationId xmlns:a16="http://schemas.microsoft.com/office/drawing/2014/main" id="{52D66407-36D6-4244-914D-013403C7AC4E}"/>
                      </a:ext>
                    </a:extLst>
                  </p:cNvPr>
                  <p:cNvSpPr/>
                  <p:nvPr userDrawn="1"/>
                </p:nvSpPr>
                <p:spPr>
                  <a:xfrm>
                    <a:off x="9296567" y="5817858"/>
                    <a:ext cx="2733136" cy="214268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6" name="TextBox 235">
                    <a:extLst>
                      <a:ext uri="{FF2B5EF4-FFF2-40B4-BE49-F238E27FC236}">
                        <a16:creationId xmlns:a16="http://schemas.microsoft.com/office/drawing/2014/main" id="{ABB6D0F0-0B4F-694F-B630-8A3236A551BC}"/>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Drag-select</a:t>
                    </a:r>
                  </a:p>
                </p:txBody>
              </p:sp>
              <p:pic>
                <p:nvPicPr>
                  <p:cNvPr id="237" name="Graphic 236">
                    <a:extLst>
                      <a:ext uri="{FF2B5EF4-FFF2-40B4-BE49-F238E27FC236}">
                        <a16:creationId xmlns:a16="http://schemas.microsoft.com/office/drawing/2014/main" id="{186673D5-8245-0F44-9FE3-7768FD6A4C5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56790" y="5946377"/>
                    <a:ext cx="155227" cy="155227"/>
                  </a:xfrm>
                  <a:prstGeom prst="rect">
                    <a:avLst/>
                  </a:prstGeom>
                </p:spPr>
              </p:pic>
              <p:sp>
                <p:nvSpPr>
                  <p:cNvPr id="238" name="TextBox 237">
                    <a:extLst>
                      <a:ext uri="{FF2B5EF4-FFF2-40B4-BE49-F238E27FC236}">
                        <a16:creationId xmlns:a16="http://schemas.microsoft.com/office/drawing/2014/main" id="{A7383FE6-0069-8142-87B1-325CA7B82F11}"/>
                      </a:ext>
                    </a:extLst>
                  </p:cNvPr>
                  <p:cNvSpPr txBox="1"/>
                  <p:nvPr userDrawn="1"/>
                </p:nvSpPr>
                <p:spPr>
                  <a:xfrm>
                    <a:off x="9471804" y="6169594"/>
                    <a:ext cx="2444786" cy="138499"/>
                  </a:xfrm>
                  <a:prstGeom prst="rect">
                    <a:avLst/>
                  </a:prstGeom>
                </p:spPr>
                <p:txBody>
                  <a:bodyPr vert="horz" wrap="square" lIns="0" tIns="0" rIns="0" bIns="0" rtlCol="0" anchor="t">
                    <a:spAutoFit/>
                  </a:bodyPr>
                  <a:lstStyle/>
                  <a:p>
                    <a:pPr>
                      <a:spcBef>
                        <a:spcPts val="201"/>
                      </a:spcBef>
                    </a:pPr>
                    <a:r>
                      <a:rPr lang="en-US" sz="900">
                        <a:solidFill>
                          <a:schemeClr val="tx1">
                            <a:lumMod val="50000"/>
                            <a:lumOff val="50000"/>
                          </a:schemeClr>
                        </a:solidFill>
                        <a:latin typeface="Arial" charset="0"/>
                        <a:ea typeface="Arial" charset="0"/>
                        <a:cs typeface="Arial" charset="0"/>
                      </a:rPr>
                      <a:t>Easily select multiple placeholders for deletion:</a:t>
                    </a:r>
                  </a:p>
                </p:txBody>
              </p:sp>
              <p:sp>
                <p:nvSpPr>
                  <p:cNvPr id="239" name="TextBox 238">
                    <a:extLst>
                      <a:ext uri="{FF2B5EF4-FFF2-40B4-BE49-F238E27FC236}">
                        <a16:creationId xmlns:a16="http://schemas.microsoft.com/office/drawing/2014/main" id="{9210F285-B4A2-FC43-BC5B-7EF7D83CDAFB}"/>
                      </a:ext>
                    </a:extLst>
                  </p:cNvPr>
                  <p:cNvSpPr txBox="1"/>
                  <p:nvPr userDrawn="1"/>
                </p:nvSpPr>
                <p:spPr>
                  <a:xfrm>
                    <a:off x="9471806" y="6398194"/>
                    <a:ext cx="1174621"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b="1" kern="1200">
                        <a:solidFill>
                          <a:schemeClr val="tx1">
                            <a:lumMod val="50000"/>
                            <a:lumOff val="50000"/>
                          </a:schemeClr>
                        </a:solidFill>
                        <a:latin typeface="Arial" charset="0"/>
                        <a:ea typeface="Arial" charset="0"/>
                        <a:cs typeface="Arial" charset="0"/>
                      </a:rPr>
                      <a:t>Click</a:t>
                    </a:r>
                    <a:r>
                      <a:rPr lang="en-US" sz="900" kern="1200">
                        <a:solidFill>
                          <a:schemeClr val="tx1">
                            <a:lumMod val="50000"/>
                            <a:lumOff val="50000"/>
                          </a:schemeClr>
                        </a:solidFill>
                        <a:latin typeface="Arial" charset="0"/>
                        <a:ea typeface="Arial" charset="0"/>
                        <a:cs typeface="Arial" charset="0"/>
                      </a:rPr>
                      <a:t> above and to the left of the first placeholder you’d like to delete.</a:t>
                    </a:r>
                  </a:p>
                </p:txBody>
              </p:sp>
              <p:sp>
                <p:nvSpPr>
                  <p:cNvPr id="240" name="TextBox 239">
                    <a:extLst>
                      <a:ext uri="{FF2B5EF4-FFF2-40B4-BE49-F238E27FC236}">
                        <a16:creationId xmlns:a16="http://schemas.microsoft.com/office/drawing/2014/main" id="{EC646126-52E4-C347-AC65-C032199DDAD5}"/>
                      </a:ext>
                    </a:extLst>
                  </p:cNvPr>
                  <p:cNvSpPr txBox="1"/>
                  <p:nvPr userDrawn="1"/>
                </p:nvSpPr>
                <p:spPr>
                  <a:xfrm>
                    <a:off x="9471804" y="7426396"/>
                    <a:ext cx="2444786" cy="24929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All the placeholders inside the drag area will now be selected. Press Delete on the keyboard to remove them.</a:t>
                    </a:r>
                  </a:p>
                </p:txBody>
              </p:sp>
              <p:sp>
                <p:nvSpPr>
                  <p:cNvPr id="241" name="TextBox 240">
                    <a:extLst>
                      <a:ext uri="{FF2B5EF4-FFF2-40B4-BE49-F238E27FC236}">
                        <a16:creationId xmlns:a16="http://schemas.microsoft.com/office/drawing/2014/main" id="{83C0DA68-7210-F344-B933-262216762A61}"/>
                      </a:ext>
                    </a:extLst>
                  </p:cNvPr>
                  <p:cNvSpPr txBox="1"/>
                  <p:nvPr userDrawn="1"/>
                </p:nvSpPr>
                <p:spPr>
                  <a:xfrm>
                    <a:off x="9471804" y="6974619"/>
                    <a:ext cx="2414403"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Then (still holding down the first click) </a:t>
                    </a:r>
                    <a:br>
                      <a:rPr lang="en-US" sz="900" kern="1200">
                        <a:solidFill>
                          <a:schemeClr val="tx1">
                            <a:lumMod val="50000"/>
                            <a:lumOff val="50000"/>
                          </a:schemeClr>
                        </a:solidFill>
                        <a:latin typeface="Arial" charset="0"/>
                        <a:ea typeface="Arial" charset="0"/>
                        <a:cs typeface="Arial" charset="0"/>
                      </a:rPr>
                    </a:br>
                    <a:r>
                      <a:rPr lang="en-US" sz="900" b="1" kern="1200">
                        <a:solidFill>
                          <a:schemeClr val="tx1">
                            <a:lumMod val="50000"/>
                            <a:lumOff val="50000"/>
                          </a:schemeClr>
                        </a:solidFill>
                        <a:latin typeface="Arial" charset="0"/>
                        <a:ea typeface="Arial" charset="0"/>
                        <a:cs typeface="Arial" charset="0"/>
                      </a:rPr>
                      <a:t>drag</a:t>
                    </a:r>
                    <a:r>
                      <a:rPr lang="en-US" sz="900" kern="1200">
                        <a:solidFill>
                          <a:schemeClr val="tx1">
                            <a:lumMod val="50000"/>
                            <a:lumOff val="50000"/>
                          </a:schemeClr>
                        </a:solidFill>
                        <a:latin typeface="Arial" charset="0"/>
                        <a:ea typeface="Arial" charset="0"/>
                        <a:cs typeface="Arial" charset="0"/>
                      </a:rPr>
                      <a:t> the cursor to below and to the right of the last placeholder and </a:t>
                    </a:r>
                    <a:r>
                      <a:rPr lang="en-US" sz="900" b="1" kern="1200">
                        <a:solidFill>
                          <a:schemeClr val="tx1">
                            <a:lumMod val="50000"/>
                            <a:lumOff val="50000"/>
                          </a:schemeClr>
                        </a:solidFill>
                        <a:latin typeface="Arial" charset="0"/>
                        <a:ea typeface="Arial" charset="0"/>
                        <a:cs typeface="Arial" charset="0"/>
                      </a:rPr>
                      <a:t>release</a:t>
                    </a:r>
                    <a:r>
                      <a:rPr lang="en-US" sz="900" kern="1200">
                        <a:solidFill>
                          <a:schemeClr val="tx1">
                            <a:lumMod val="50000"/>
                            <a:lumOff val="50000"/>
                          </a:schemeClr>
                        </a:solidFill>
                        <a:latin typeface="Arial" charset="0"/>
                        <a:ea typeface="Arial" charset="0"/>
                        <a:cs typeface="Arial" charset="0"/>
                      </a:rPr>
                      <a:t> the click.</a:t>
                    </a:r>
                  </a:p>
                </p:txBody>
              </p:sp>
            </p:grpSp>
            <p:pic>
              <p:nvPicPr>
                <p:cNvPr id="234" name="Picture 233">
                  <a:extLst>
                    <a:ext uri="{FF2B5EF4-FFF2-40B4-BE49-F238E27FC236}">
                      <a16:creationId xmlns:a16="http://schemas.microsoft.com/office/drawing/2014/main" id="{90C81D1C-FBC0-2D47-9C08-925873AF6C79}"/>
                    </a:ext>
                  </a:extLst>
                </p:cNvPr>
                <p:cNvPicPr>
                  <a:picLocks noChangeAspect="1"/>
                </p:cNvPicPr>
                <p:nvPr userDrawn="1"/>
              </p:nvPicPr>
              <p:blipFill rotWithShape="1">
                <a:blip r:embed="rId6"/>
                <a:srcRect t="33282" b="9876"/>
                <a:stretch/>
              </p:blipFill>
              <p:spPr>
                <a:xfrm>
                  <a:off x="10901855" y="2099340"/>
                  <a:ext cx="1237314" cy="517325"/>
                </a:xfrm>
                <a:prstGeom prst="rect">
                  <a:avLst/>
                </a:prstGeom>
              </p:spPr>
            </p:pic>
          </p:grpSp>
          <p:grpSp>
            <p:nvGrpSpPr>
              <p:cNvPr id="8" name="Group 7">
                <a:extLst>
                  <a:ext uri="{FF2B5EF4-FFF2-40B4-BE49-F238E27FC236}">
                    <a16:creationId xmlns:a16="http://schemas.microsoft.com/office/drawing/2014/main" id="{B3EFE3C7-030C-EE8D-43C3-79DB29243FA0}"/>
                  </a:ext>
                </a:extLst>
              </p:cNvPr>
              <p:cNvGrpSpPr/>
              <p:nvPr userDrawn="1"/>
            </p:nvGrpSpPr>
            <p:grpSpPr>
              <a:xfrm>
                <a:off x="9521833" y="5510619"/>
                <a:ext cx="2545476" cy="898964"/>
                <a:chOff x="9521833" y="2859865"/>
                <a:chExt cx="2545476" cy="898964"/>
              </a:xfrm>
            </p:grpSpPr>
            <p:sp>
              <p:nvSpPr>
                <p:cNvPr id="4" name="TextBox 3">
                  <a:extLst>
                    <a:ext uri="{FF2B5EF4-FFF2-40B4-BE49-F238E27FC236}">
                      <a16:creationId xmlns:a16="http://schemas.microsoft.com/office/drawing/2014/main" id="{CC20E583-8501-F7E6-8A2E-CE10A1DF87DD}"/>
                    </a:ext>
                  </a:extLst>
                </p:cNvPr>
                <p:cNvSpPr txBox="1">
                  <a:spLocks noChangeAspect="1"/>
                </p:cNvSpPr>
                <p:nvPr userDrawn="1"/>
              </p:nvSpPr>
              <p:spPr>
                <a:xfrm>
                  <a:off x="9521833" y="28787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4</a:t>
                  </a:r>
                </a:p>
              </p:txBody>
            </p:sp>
            <p:sp>
              <p:nvSpPr>
                <p:cNvPr id="7" name="TextBox 6">
                  <a:extLst>
                    <a:ext uri="{FF2B5EF4-FFF2-40B4-BE49-F238E27FC236}">
                      <a16:creationId xmlns:a16="http://schemas.microsoft.com/office/drawing/2014/main" id="{99D9FCFA-E514-574E-48DB-07FAC5B9E665}"/>
                    </a:ext>
                  </a:extLst>
                </p:cNvPr>
                <p:cNvSpPr txBox="1"/>
                <p:nvPr userDrawn="1"/>
              </p:nvSpPr>
              <p:spPr>
                <a:xfrm>
                  <a:off x="9686426" y="2859865"/>
                  <a:ext cx="2380883" cy="89896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Duplicate the slide to create the</a:t>
                  </a:r>
                  <a:br>
                    <a:rPr lang="en-US" sz="1051"/>
                  </a:br>
                  <a:r>
                    <a:rPr lang="en-US" sz="1051"/>
                    <a:t>other section dividers.</a:t>
                  </a:r>
                </a:p>
                <a:p>
                  <a:pPr lvl="1"/>
                  <a:r>
                    <a:rPr lang="en-US" sz="900"/>
                    <a:t>Use Format Painter to copy the normal style onto the previous highlighted item.</a:t>
                  </a:r>
                </a:p>
                <a:p>
                  <a:pPr lvl="1"/>
                  <a:r>
                    <a:rPr lang="en-US" sz="900"/>
                    <a:t>Then repeat step 3 to highlight the new current agenda item.</a:t>
                  </a:r>
                </a:p>
              </p:txBody>
            </p:sp>
          </p:grpSp>
        </p:grpSp>
      </p:grpSp>
      <p:sp>
        <p:nvSpPr>
          <p:cNvPr id="64" name="Text Placeholder 5">
            <a:extLst>
              <a:ext uri="{FF2B5EF4-FFF2-40B4-BE49-F238E27FC236}">
                <a16:creationId xmlns:a16="http://schemas.microsoft.com/office/drawing/2014/main" id="{680AE5C6-20A0-3842-8FA0-B38AA603F8A3}"/>
              </a:ext>
              <a:ext uri="{C183D7F6-B498-43B3-948B-1728B52AA6E4}">
                <adec:decorative xmlns:adec="http://schemas.microsoft.com/office/drawing/2017/decorative" val="1"/>
              </a:ext>
            </a:extLst>
          </p:cNvPr>
          <p:cNvSpPr>
            <a:spLocks noGrp="1"/>
          </p:cNvSpPr>
          <p:nvPr userDrawn="1">
            <p:ph type="body" sz="quarter" idx="121" hasCustomPrompt="1"/>
          </p:nvPr>
        </p:nvSpPr>
        <p:spPr>
          <a:xfrm>
            <a:off x="12935627" y="2356308"/>
            <a:ext cx="3239225" cy="376755"/>
          </a:xfrm>
          <a:solidFill>
            <a:schemeClr val="accent1"/>
          </a:solidFill>
          <a:ln w="31750">
            <a:solidFill>
              <a:schemeClr val="accent1"/>
            </a:solidFill>
          </a:ln>
          <a:effectLst/>
        </p:spPr>
        <p:txBody>
          <a:bodyPr lIns="432000" tIns="0" rIns="36000" anchor="ctr"/>
          <a:lstStyle>
            <a:lvl1pPr marL="0" indent="0">
              <a:buNone/>
              <a:defRPr b="1">
                <a:solidFill>
                  <a:schemeClr val="bg1"/>
                </a:solidFill>
              </a:defRPr>
            </a:lvl1pPr>
          </a:lstStyle>
          <a:p>
            <a:pPr lvl="0"/>
            <a:r>
              <a:rPr lang="en-US"/>
              <a:t>Select for Title style</a:t>
            </a:r>
          </a:p>
        </p:txBody>
      </p:sp>
      <p:sp>
        <p:nvSpPr>
          <p:cNvPr id="65" name="Text Placeholder 5">
            <a:extLst>
              <a:ext uri="{FF2B5EF4-FFF2-40B4-BE49-F238E27FC236}">
                <a16:creationId xmlns:a16="http://schemas.microsoft.com/office/drawing/2014/main" id="{AC21CD0C-F907-D84E-8617-2858BDF43E81}"/>
              </a:ext>
              <a:ext uri="{C183D7F6-B498-43B3-948B-1728B52AA6E4}">
                <adec:decorative xmlns:adec="http://schemas.microsoft.com/office/drawing/2017/decorative" val="1"/>
              </a:ext>
            </a:extLst>
          </p:cNvPr>
          <p:cNvSpPr>
            <a:spLocks noGrp="1"/>
          </p:cNvSpPr>
          <p:nvPr userDrawn="1">
            <p:ph type="body" sz="quarter" idx="122" hasCustomPrompt="1"/>
          </p:nvPr>
        </p:nvSpPr>
        <p:spPr>
          <a:xfrm>
            <a:off x="12935627" y="4208329"/>
            <a:ext cx="3239225" cy="376755"/>
          </a:xfrm>
          <a:noFill/>
          <a:ln w="31750">
            <a:noFill/>
          </a:ln>
          <a:effectLst/>
        </p:spPr>
        <p:txBody>
          <a:bodyPr lIns="0" tIns="0" rIns="0" anchor="ctr"/>
          <a:lstStyle>
            <a:lvl1pPr marL="0" indent="0" algn="r">
              <a:buNone/>
              <a:defRPr b="1">
                <a:solidFill>
                  <a:schemeClr val="bg1"/>
                </a:solidFill>
              </a:defRPr>
            </a:lvl1pPr>
          </a:lstStyle>
          <a:p>
            <a:pPr lvl="0"/>
            <a:r>
              <a:rPr lang="en-US"/>
              <a:t>Select for Page # style</a:t>
            </a:r>
          </a:p>
        </p:txBody>
      </p:sp>
    </p:spTree>
    <p:extLst>
      <p:ext uri="{BB962C8B-B14F-4D97-AF65-F5344CB8AC3E}">
        <p14:creationId xmlns:p14="http://schemas.microsoft.com/office/powerpoint/2010/main" val="1333158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C Agenda (14)">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0735789A-63DF-F64F-9BFF-A24BA7A397AC}"/>
              </a:ext>
              <a:ext uri="{C183D7F6-B498-43B3-948B-1728B52AA6E4}">
                <adec:decorative xmlns:adec="http://schemas.microsoft.com/office/drawing/2017/decorative" val="1"/>
              </a:ext>
            </a:extLst>
          </p:cNvPr>
          <p:cNvSpPr/>
          <p:nvPr userDrawn="1"/>
        </p:nvSpPr>
        <p:spPr>
          <a:xfrm>
            <a:off x="0" y="614023"/>
            <a:ext cx="12192000" cy="6192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itle 3">
            <a:extLst>
              <a:ext uri="{FF2B5EF4-FFF2-40B4-BE49-F238E27FC236}">
                <a16:creationId xmlns:a16="http://schemas.microsoft.com/office/drawing/2014/main" id="{E767ABA5-A206-AB44-BDCD-CBEA4F6A3193}"/>
              </a:ext>
            </a:extLst>
          </p:cNvPr>
          <p:cNvSpPr>
            <a:spLocks noGrp="1"/>
          </p:cNvSpPr>
          <p:nvPr>
            <p:ph type="title" hasCustomPrompt="1"/>
          </p:nvPr>
        </p:nvSpPr>
        <p:spPr/>
        <p:txBody>
          <a:bodyPr/>
          <a:lstStyle>
            <a:lvl1pPr>
              <a:defRPr/>
            </a:lvl1pPr>
          </a:lstStyle>
          <a:p>
            <a:r>
              <a:rPr lang="en-US"/>
              <a:t>Click to add agenda title. All caps. Two lines max.</a:t>
            </a:r>
          </a:p>
        </p:txBody>
      </p:sp>
      <p:sp>
        <p:nvSpPr>
          <p:cNvPr id="140" name="Text Placeholder 6">
            <a:extLst>
              <a:ext uri="{FF2B5EF4-FFF2-40B4-BE49-F238E27FC236}">
                <a16:creationId xmlns:a16="http://schemas.microsoft.com/office/drawing/2014/main" id="{89312458-EDEA-F145-8A40-F9DE180A0CD5}"/>
              </a:ext>
            </a:extLst>
          </p:cNvPr>
          <p:cNvSpPr>
            <a:spLocks noGrp="1"/>
          </p:cNvSpPr>
          <p:nvPr>
            <p:ph type="body" idx="13" hasCustomPrompt="1"/>
          </p:nvPr>
        </p:nvSpPr>
        <p:spPr>
          <a:xfrm>
            <a:off x="0" y="1230726"/>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8" name="Text Placeholder 69">
            <a:extLst>
              <a:ext uri="{FF2B5EF4-FFF2-40B4-BE49-F238E27FC236}">
                <a16:creationId xmlns:a16="http://schemas.microsoft.com/office/drawing/2014/main" id="{36C55682-41D4-2C46-A3E5-75E11CF3010E}"/>
              </a:ext>
            </a:extLst>
          </p:cNvPr>
          <p:cNvSpPr>
            <a:spLocks noGrp="1"/>
          </p:cNvSpPr>
          <p:nvPr>
            <p:ph type="body" sz="quarter" idx="21" hasCustomPrompt="1"/>
          </p:nvPr>
        </p:nvSpPr>
        <p:spPr>
          <a:xfrm>
            <a:off x="10381560" y="1230726"/>
            <a:ext cx="1239145"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41" name="Text Placeholder 6">
            <a:extLst>
              <a:ext uri="{FF2B5EF4-FFF2-40B4-BE49-F238E27FC236}">
                <a16:creationId xmlns:a16="http://schemas.microsoft.com/office/drawing/2014/main" id="{0881407E-5EEA-0645-B564-820137734C4B}"/>
              </a:ext>
            </a:extLst>
          </p:cNvPr>
          <p:cNvSpPr>
            <a:spLocks noGrp="1"/>
          </p:cNvSpPr>
          <p:nvPr>
            <p:ph type="body" idx="14" hasCustomPrompt="1"/>
          </p:nvPr>
        </p:nvSpPr>
        <p:spPr>
          <a:xfrm>
            <a:off x="0" y="1583212"/>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9" name="Text Placeholder 69">
            <a:extLst>
              <a:ext uri="{FF2B5EF4-FFF2-40B4-BE49-F238E27FC236}">
                <a16:creationId xmlns:a16="http://schemas.microsoft.com/office/drawing/2014/main" id="{7A7DE69A-7CAC-2D4F-9EBA-789484126889}"/>
              </a:ext>
            </a:extLst>
          </p:cNvPr>
          <p:cNvSpPr>
            <a:spLocks noGrp="1"/>
          </p:cNvSpPr>
          <p:nvPr>
            <p:ph type="body" sz="quarter" idx="22" hasCustomPrompt="1"/>
          </p:nvPr>
        </p:nvSpPr>
        <p:spPr>
          <a:xfrm>
            <a:off x="10381560" y="1583212"/>
            <a:ext cx="1239145"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42" name="Text Placeholder 6">
            <a:extLst>
              <a:ext uri="{FF2B5EF4-FFF2-40B4-BE49-F238E27FC236}">
                <a16:creationId xmlns:a16="http://schemas.microsoft.com/office/drawing/2014/main" id="{975DCA04-BA85-B943-AAF1-92DA5F62A968}"/>
              </a:ext>
            </a:extLst>
          </p:cNvPr>
          <p:cNvSpPr>
            <a:spLocks noGrp="1"/>
          </p:cNvSpPr>
          <p:nvPr>
            <p:ph type="body" idx="15" hasCustomPrompt="1"/>
          </p:nvPr>
        </p:nvSpPr>
        <p:spPr>
          <a:xfrm>
            <a:off x="0" y="1935698"/>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50" name="Text Placeholder 69">
            <a:extLst>
              <a:ext uri="{FF2B5EF4-FFF2-40B4-BE49-F238E27FC236}">
                <a16:creationId xmlns:a16="http://schemas.microsoft.com/office/drawing/2014/main" id="{8C8F8AB9-E553-FD43-9A74-A94070ABC6D9}"/>
              </a:ext>
            </a:extLst>
          </p:cNvPr>
          <p:cNvSpPr>
            <a:spLocks noGrp="1"/>
          </p:cNvSpPr>
          <p:nvPr>
            <p:ph type="body" sz="quarter" idx="23" hasCustomPrompt="1"/>
          </p:nvPr>
        </p:nvSpPr>
        <p:spPr>
          <a:xfrm>
            <a:off x="10381560" y="1935698"/>
            <a:ext cx="1239145"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43" name="Text Placeholder 6">
            <a:extLst>
              <a:ext uri="{FF2B5EF4-FFF2-40B4-BE49-F238E27FC236}">
                <a16:creationId xmlns:a16="http://schemas.microsoft.com/office/drawing/2014/main" id="{F953D556-C770-7D48-83BE-3EAD34AD583E}"/>
              </a:ext>
            </a:extLst>
          </p:cNvPr>
          <p:cNvSpPr>
            <a:spLocks noGrp="1"/>
          </p:cNvSpPr>
          <p:nvPr>
            <p:ph type="body" idx="16" hasCustomPrompt="1"/>
          </p:nvPr>
        </p:nvSpPr>
        <p:spPr>
          <a:xfrm>
            <a:off x="0" y="2288184"/>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51" name="Text Placeholder 69">
            <a:extLst>
              <a:ext uri="{FF2B5EF4-FFF2-40B4-BE49-F238E27FC236}">
                <a16:creationId xmlns:a16="http://schemas.microsoft.com/office/drawing/2014/main" id="{34397210-0F6A-4541-BF87-6238DCF7C31B}"/>
              </a:ext>
            </a:extLst>
          </p:cNvPr>
          <p:cNvSpPr>
            <a:spLocks noGrp="1"/>
          </p:cNvSpPr>
          <p:nvPr>
            <p:ph type="body" sz="quarter" idx="24" hasCustomPrompt="1"/>
          </p:nvPr>
        </p:nvSpPr>
        <p:spPr>
          <a:xfrm>
            <a:off x="10381560" y="2288184"/>
            <a:ext cx="1239145"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44" name="Text Placeholder 6">
            <a:extLst>
              <a:ext uri="{FF2B5EF4-FFF2-40B4-BE49-F238E27FC236}">
                <a16:creationId xmlns:a16="http://schemas.microsoft.com/office/drawing/2014/main" id="{91CCF692-76BB-6A4A-885F-E120A2711E82}"/>
              </a:ext>
            </a:extLst>
          </p:cNvPr>
          <p:cNvSpPr>
            <a:spLocks noGrp="1"/>
          </p:cNvSpPr>
          <p:nvPr>
            <p:ph type="body" idx="17" hasCustomPrompt="1"/>
          </p:nvPr>
        </p:nvSpPr>
        <p:spPr>
          <a:xfrm>
            <a:off x="0" y="2640670"/>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52" name="Text Placeholder 69">
            <a:extLst>
              <a:ext uri="{FF2B5EF4-FFF2-40B4-BE49-F238E27FC236}">
                <a16:creationId xmlns:a16="http://schemas.microsoft.com/office/drawing/2014/main" id="{36CB0180-6E7E-6345-BDFC-A24B6037542B}"/>
              </a:ext>
            </a:extLst>
          </p:cNvPr>
          <p:cNvSpPr>
            <a:spLocks noGrp="1"/>
          </p:cNvSpPr>
          <p:nvPr>
            <p:ph type="body" sz="quarter" idx="25" hasCustomPrompt="1"/>
          </p:nvPr>
        </p:nvSpPr>
        <p:spPr>
          <a:xfrm>
            <a:off x="10381560" y="2640670"/>
            <a:ext cx="1239145"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45" name="Text Placeholder 6">
            <a:extLst>
              <a:ext uri="{FF2B5EF4-FFF2-40B4-BE49-F238E27FC236}">
                <a16:creationId xmlns:a16="http://schemas.microsoft.com/office/drawing/2014/main" id="{0C2671C4-8F73-6846-BED4-E27156554831}"/>
              </a:ext>
            </a:extLst>
          </p:cNvPr>
          <p:cNvSpPr>
            <a:spLocks noGrp="1"/>
          </p:cNvSpPr>
          <p:nvPr>
            <p:ph type="body" idx="18" hasCustomPrompt="1"/>
          </p:nvPr>
        </p:nvSpPr>
        <p:spPr>
          <a:xfrm>
            <a:off x="0" y="2993156"/>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53" name="Text Placeholder 69">
            <a:extLst>
              <a:ext uri="{FF2B5EF4-FFF2-40B4-BE49-F238E27FC236}">
                <a16:creationId xmlns:a16="http://schemas.microsoft.com/office/drawing/2014/main" id="{3CDC531E-C59A-6648-B4C3-453444CE827E}"/>
              </a:ext>
            </a:extLst>
          </p:cNvPr>
          <p:cNvSpPr>
            <a:spLocks noGrp="1"/>
          </p:cNvSpPr>
          <p:nvPr>
            <p:ph type="body" sz="quarter" idx="26" hasCustomPrompt="1"/>
          </p:nvPr>
        </p:nvSpPr>
        <p:spPr>
          <a:xfrm>
            <a:off x="10381560" y="2993156"/>
            <a:ext cx="1239145"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46" name="Text Placeholder 6">
            <a:extLst>
              <a:ext uri="{FF2B5EF4-FFF2-40B4-BE49-F238E27FC236}">
                <a16:creationId xmlns:a16="http://schemas.microsoft.com/office/drawing/2014/main" id="{5FA8609C-9B16-FA4C-9F2C-D1248CCE8ACE}"/>
              </a:ext>
            </a:extLst>
          </p:cNvPr>
          <p:cNvSpPr>
            <a:spLocks noGrp="1"/>
          </p:cNvSpPr>
          <p:nvPr>
            <p:ph type="body" idx="19" hasCustomPrompt="1"/>
          </p:nvPr>
        </p:nvSpPr>
        <p:spPr>
          <a:xfrm>
            <a:off x="0" y="3345642"/>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54" name="Text Placeholder 69">
            <a:extLst>
              <a:ext uri="{FF2B5EF4-FFF2-40B4-BE49-F238E27FC236}">
                <a16:creationId xmlns:a16="http://schemas.microsoft.com/office/drawing/2014/main" id="{BB4EABB9-2DDE-734C-86AB-12B8EF0C6145}"/>
              </a:ext>
            </a:extLst>
          </p:cNvPr>
          <p:cNvSpPr>
            <a:spLocks noGrp="1"/>
          </p:cNvSpPr>
          <p:nvPr>
            <p:ph type="body" sz="quarter" idx="27" hasCustomPrompt="1"/>
          </p:nvPr>
        </p:nvSpPr>
        <p:spPr>
          <a:xfrm>
            <a:off x="10381560" y="3345642"/>
            <a:ext cx="1239145"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47" name="Text Placeholder 6">
            <a:extLst>
              <a:ext uri="{FF2B5EF4-FFF2-40B4-BE49-F238E27FC236}">
                <a16:creationId xmlns:a16="http://schemas.microsoft.com/office/drawing/2014/main" id="{1160FF45-12A6-CA4A-AD6A-594E7B625D99}"/>
              </a:ext>
            </a:extLst>
          </p:cNvPr>
          <p:cNvSpPr>
            <a:spLocks noGrp="1"/>
          </p:cNvSpPr>
          <p:nvPr>
            <p:ph type="body" idx="20" hasCustomPrompt="1"/>
          </p:nvPr>
        </p:nvSpPr>
        <p:spPr>
          <a:xfrm>
            <a:off x="0" y="3698128"/>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55" name="Text Placeholder 69">
            <a:extLst>
              <a:ext uri="{FF2B5EF4-FFF2-40B4-BE49-F238E27FC236}">
                <a16:creationId xmlns:a16="http://schemas.microsoft.com/office/drawing/2014/main" id="{51A31BC1-EC5B-CB48-906F-8A670330B3EE}"/>
              </a:ext>
            </a:extLst>
          </p:cNvPr>
          <p:cNvSpPr>
            <a:spLocks noGrp="1"/>
          </p:cNvSpPr>
          <p:nvPr>
            <p:ph type="body" sz="quarter" idx="28" hasCustomPrompt="1"/>
          </p:nvPr>
        </p:nvSpPr>
        <p:spPr>
          <a:xfrm>
            <a:off x="10381560" y="3698128"/>
            <a:ext cx="1239145"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6" name="Text Placeholder 6">
            <a:extLst>
              <a:ext uri="{FF2B5EF4-FFF2-40B4-BE49-F238E27FC236}">
                <a16:creationId xmlns:a16="http://schemas.microsoft.com/office/drawing/2014/main" id="{CA10688B-9A84-134D-8815-3C14EE382980}"/>
              </a:ext>
            </a:extLst>
          </p:cNvPr>
          <p:cNvSpPr>
            <a:spLocks noGrp="1"/>
          </p:cNvSpPr>
          <p:nvPr>
            <p:ph type="body" idx="29" hasCustomPrompt="1"/>
          </p:nvPr>
        </p:nvSpPr>
        <p:spPr>
          <a:xfrm>
            <a:off x="0" y="4050614"/>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57" name="Text Placeholder 69">
            <a:extLst>
              <a:ext uri="{FF2B5EF4-FFF2-40B4-BE49-F238E27FC236}">
                <a16:creationId xmlns:a16="http://schemas.microsoft.com/office/drawing/2014/main" id="{2CC5EBD5-D4B3-9A4D-9E40-19DDAE3DAEFC}"/>
              </a:ext>
            </a:extLst>
          </p:cNvPr>
          <p:cNvSpPr>
            <a:spLocks noGrp="1"/>
          </p:cNvSpPr>
          <p:nvPr>
            <p:ph type="body" sz="quarter" idx="30" hasCustomPrompt="1"/>
          </p:nvPr>
        </p:nvSpPr>
        <p:spPr>
          <a:xfrm>
            <a:off x="10381560" y="4050614"/>
            <a:ext cx="1239145"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8" name="Text Placeholder 6">
            <a:extLst>
              <a:ext uri="{FF2B5EF4-FFF2-40B4-BE49-F238E27FC236}">
                <a16:creationId xmlns:a16="http://schemas.microsoft.com/office/drawing/2014/main" id="{FB2BCC6B-9E0C-6B4D-BFAF-3D33A4C41128}"/>
              </a:ext>
            </a:extLst>
          </p:cNvPr>
          <p:cNvSpPr>
            <a:spLocks noGrp="1"/>
          </p:cNvSpPr>
          <p:nvPr>
            <p:ph type="body" idx="31" hasCustomPrompt="1"/>
          </p:nvPr>
        </p:nvSpPr>
        <p:spPr>
          <a:xfrm>
            <a:off x="0" y="4403100"/>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59" name="Text Placeholder 69">
            <a:extLst>
              <a:ext uri="{FF2B5EF4-FFF2-40B4-BE49-F238E27FC236}">
                <a16:creationId xmlns:a16="http://schemas.microsoft.com/office/drawing/2014/main" id="{1AF143A3-F8D7-B34D-9F19-6EA9A69EE4F0}"/>
              </a:ext>
            </a:extLst>
          </p:cNvPr>
          <p:cNvSpPr>
            <a:spLocks noGrp="1"/>
          </p:cNvSpPr>
          <p:nvPr>
            <p:ph type="body" sz="quarter" idx="32" hasCustomPrompt="1"/>
          </p:nvPr>
        </p:nvSpPr>
        <p:spPr>
          <a:xfrm>
            <a:off x="10381560" y="4403100"/>
            <a:ext cx="1239145"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60" name="Text Placeholder 6">
            <a:extLst>
              <a:ext uri="{FF2B5EF4-FFF2-40B4-BE49-F238E27FC236}">
                <a16:creationId xmlns:a16="http://schemas.microsoft.com/office/drawing/2014/main" id="{F9389DF8-3B53-1B40-A060-E67F5DE54FBC}"/>
              </a:ext>
            </a:extLst>
          </p:cNvPr>
          <p:cNvSpPr>
            <a:spLocks noGrp="1"/>
          </p:cNvSpPr>
          <p:nvPr>
            <p:ph type="body" idx="33" hasCustomPrompt="1"/>
          </p:nvPr>
        </p:nvSpPr>
        <p:spPr>
          <a:xfrm>
            <a:off x="0" y="4755586"/>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61" name="Text Placeholder 69">
            <a:extLst>
              <a:ext uri="{FF2B5EF4-FFF2-40B4-BE49-F238E27FC236}">
                <a16:creationId xmlns:a16="http://schemas.microsoft.com/office/drawing/2014/main" id="{8FB5E79E-4CE6-7348-93FF-FB68EFF84A06}"/>
              </a:ext>
            </a:extLst>
          </p:cNvPr>
          <p:cNvSpPr>
            <a:spLocks noGrp="1"/>
          </p:cNvSpPr>
          <p:nvPr>
            <p:ph type="body" sz="quarter" idx="34" hasCustomPrompt="1"/>
          </p:nvPr>
        </p:nvSpPr>
        <p:spPr>
          <a:xfrm>
            <a:off x="10381560" y="4755586"/>
            <a:ext cx="1239145"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62" name="Text Placeholder 6">
            <a:extLst>
              <a:ext uri="{FF2B5EF4-FFF2-40B4-BE49-F238E27FC236}">
                <a16:creationId xmlns:a16="http://schemas.microsoft.com/office/drawing/2014/main" id="{87654A3A-847F-514C-80BD-916D718925CF}"/>
              </a:ext>
            </a:extLst>
          </p:cNvPr>
          <p:cNvSpPr>
            <a:spLocks noGrp="1"/>
          </p:cNvSpPr>
          <p:nvPr>
            <p:ph type="body" idx="35" hasCustomPrompt="1"/>
          </p:nvPr>
        </p:nvSpPr>
        <p:spPr>
          <a:xfrm>
            <a:off x="0" y="5108072"/>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63" name="Text Placeholder 69">
            <a:extLst>
              <a:ext uri="{FF2B5EF4-FFF2-40B4-BE49-F238E27FC236}">
                <a16:creationId xmlns:a16="http://schemas.microsoft.com/office/drawing/2014/main" id="{EAC4FBD6-5E88-E34F-8DC2-FB0F2C077716}"/>
              </a:ext>
            </a:extLst>
          </p:cNvPr>
          <p:cNvSpPr>
            <a:spLocks noGrp="1"/>
          </p:cNvSpPr>
          <p:nvPr>
            <p:ph type="body" sz="quarter" idx="36" hasCustomPrompt="1"/>
          </p:nvPr>
        </p:nvSpPr>
        <p:spPr>
          <a:xfrm>
            <a:off x="10381560" y="5108072"/>
            <a:ext cx="1239145"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64" name="Text Placeholder 6">
            <a:extLst>
              <a:ext uri="{FF2B5EF4-FFF2-40B4-BE49-F238E27FC236}">
                <a16:creationId xmlns:a16="http://schemas.microsoft.com/office/drawing/2014/main" id="{4169DB4D-BE6F-E041-BBF4-2D644201504F}"/>
              </a:ext>
            </a:extLst>
          </p:cNvPr>
          <p:cNvSpPr>
            <a:spLocks noGrp="1"/>
          </p:cNvSpPr>
          <p:nvPr>
            <p:ph type="body" idx="37" hasCustomPrompt="1"/>
          </p:nvPr>
        </p:nvSpPr>
        <p:spPr>
          <a:xfrm>
            <a:off x="0" y="5460558"/>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65" name="Text Placeholder 69">
            <a:extLst>
              <a:ext uri="{FF2B5EF4-FFF2-40B4-BE49-F238E27FC236}">
                <a16:creationId xmlns:a16="http://schemas.microsoft.com/office/drawing/2014/main" id="{EF574AB8-FA67-6841-815F-020BC196CFE4}"/>
              </a:ext>
            </a:extLst>
          </p:cNvPr>
          <p:cNvSpPr>
            <a:spLocks noGrp="1"/>
          </p:cNvSpPr>
          <p:nvPr>
            <p:ph type="body" sz="quarter" idx="38" hasCustomPrompt="1"/>
          </p:nvPr>
        </p:nvSpPr>
        <p:spPr>
          <a:xfrm>
            <a:off x="10381560" y="5460558"/>
            <a:ext cx="1239145"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66" name="Text Placeholder 6">
            <a:extLst>
              <a:ext uri="{FF2B5EF4-FFF2-40B4-BE49-F238E27FC236}">
                <a16:creationId xmlns:a16="http://schemas.microsoft.com/office/drawing/2014/main" id="{0459AF7C-F9C3-8848-B7D8-3D970B0ABB9C}"/>
              </a:ext>
            </a:extLst>
          </p:cNvPr>
          <p:cNvSpPr>
            <a:spLocks noGrp="1"/>
          </p:cNvSpPr>
          <p:nvPr>
            <p:ph type="body" idx="39" hasCustomPrompt="1"/>
          </p:nvPr>
        </p:nvSpPr>
        <p:spPr>
          <a:xfrm>
            <a:off x="0" y="5813050"/>
            <a:ext cx="12192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tabLst/>
              <a:defRPr b="0">
                <a:solidFill>
                  <a:schemeClr val="accent1"/>
                </a:solidFill>
              </a:defRPr>
            </a:lvl1pPr>
            <a:lvl2pPr marL="0" indent="0">
              <a:spcBef>
                <a:spcPts val="0"/>
              </a:spcBef>
              <a:spcAft>
                <a:spcPts val="0"/>
              </a:spcAft>
              <a:buFontTx/>
              <a:buNone/>
              <a:tabLst/>
              <a:defRPr>
                <a:solidFill>
                  <a:schemeClr val="accent1"/>
                </a:solidFill>
              </a:defRPr>
            </a:lvl2pPr>
            <a:lvl3pPr marL="0" indent="0">
              <a:spcBef>
                <a:spcPts val="0"/>
              </a:spcBef>
              <a:spcAft>
                <a:spcPts val="0"/>
              </a:spcAft>
              <a:buFontTx/>
              <a:buNone/>
              <a:tabLst/>
              <a:defRPr>
                <a:solidFill>
                  <a:schemeClr val="accent1"/>
                </a:solidFill>
              </a:defRPr>
            </a:lvl3pPr>
            <a:lvl4pPr marL="0" indent="0">
              <a:spcBef>
                <a:spcPts val="0"/>
              </a:spcBef>
              <a:spcAft>
                <a:spcPts val="0"/>
              </a:spcAft>
              <a:buFontTx/>
              <a:buNone/>
              <a:tabLst/>
              <a:defRPr>
                <a:solidFill>
                  <a:schemeClr val="accent1"/>
                </a:solidFill>
              </a:defRPr>
            </a:lvl4pPr>
            <a:lvl5pPr marL="0" indent="0">
              <a:spcBef>
                <a:spcPts val="0"/>
              </a:spcBef>
              <a:spcAft>
                <a:spcPts val="0"/>
              </a:spcAft>
              <a:buFontTx/>
              <a:buNone/>
              <a:tabLst/>
              <a:defRPr>
                <a:solidFill>
                  <a:schemeClr val="accent1"/>
                </a:solidFill>
              </a:defRPr>
            </a:lvl5pPr>
            <a:lvl6pPr marL="0" indent="0">
              <a:spcBef>
                <a:spcPts val="0"/>
              </a:spcBef>
              <a:spcAft>
                <a:spcPts val="0"/>
              </a:spcAft>
              <a:buFontTx/>
              <a:buNone/>
              <a:tabLst/>
              <a:defRPr>
                <a:solidFill>
                  <a:schemeClr val="accent1"/>
                </a:solidFill>
              </a:defRPr>
            </a:lvl6pPr>
            <a:lvl7pPr marL="0" indent="0">
              <a:spcBef>
                <a:spcPts val="0"/>
              </a:spcBef>
              <a:spcAft>
                <a:spcPts val="0"/>
              </a:spcAft>
              <a:buFontTx/>
              <a:buNone/>
              <a:tabLst/>
              <a:defRPr>
                <a:solidFill>
                  <a:schemeClr val="accent1"/>
                </a:solidFill>
              </a:defRPr>
            </a:lvl7pPr>
            <a:lvl8pPr marL="0" indent="0">
              <a:spcBef>
                <a:spcPts val="0"/>
              </a:spcBef>
              <a:spcAft>
                <a:spcPts val="0"/>
              </a:spcAft>
              <a:buFontTx/>
              <a:buNone/>
              <a:tabLst/>
              <a:defRPr>
                <a:solidFill>
                  <a:schemeClr val="accent1"/>
                </a:solidFill>
              </a:defRPr>
            </a:lvl8pPr>
            <a:lvl9pPr marL="0" indent="0">
              <a:spcBef>
                <a:spcPts val="0"/>
              </a:spcBef>
              <a:spcAft>
                <a:spcPts val="0"/>
              </a:spcAft>
              <a:buFontTx/>
              <a:buNone/>
              <a:tabLst/>
              <a:defRPr>
                <a:solidFill>
                  <a:schemeClr val="accent1"/>
                </a:solidFill>
              </a:defRPr>
            </a:lvl9pPr>
          </a:lstStyle>
          <a:p>
            <a:pPr lvl="0"/>
            <a:r>
              <a:rPr lang="en-US"/>
              <a:t>Click to add agenda item</a:t>
            </a:r>
          </a:p>
        </p:txBody>
      </p:sp>
      <p:sp>
        <p:nvSpPr>
          <p:cNvPr id="167" name="Text Placeholder 69">
            <a:extLst>
              <a:ext uri="{FF2B5EF4-FFF2-40B4-BE49-F238E27FC236}">
                <a16:creationId xmlns:a16="http://schemas.microsoft.com/office/drawing/2014/main" id="{A130898E-B3C8-8D4A-86AB-EE7C88D7DE71}"/>
              </a:ext>
            </a:extLst>
          </p:cNvPr>
          <p:cNvSpPr>
            <a:spLocks noGrp="1"/>
          </p:cNvSpPr>
          <p:nvPr>
            <p:ph type="body" sz="quarter" idx="40" hasCustomPrompt="1"/>
          </p:nvPr>
        </p:nvSpPr>
        <p:spPr>
          <a:xfrm>
            <a:off x="10381560" y="5813050"/>
            <a:ext cx="1239145"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1" name="Slide Number Placeholder 10">
            <a:extLst>
              <a:ext uri="{FF2B5EF4-FFF2-40B4-BE49-F238E27FC236}">
                <a16:creationId xmlns:a16="http://schemas.microsoft.com/office/drawing/2014/main" id="{B1FDB9A5-CCD3-A540-98D5-77F33D645D45}"/>
              </a:ext>
            </a:extLst>
          </p:cNvPr>
          <p:cNvSpPr>
            <a:spLocks noGrp="1"/>
          </p:cNvSpPr>
          <p:nvPr>
            <p:ph type="sldNum" sz="quarter" idx="138"/>
          </p:nvPr>
        </p:nvSpPr>
        <p:spPr/>
        <p:txBody>
          <a:bodyPr/>
          <a:lstStyle/>
          <a:p>
            <a:pPr marL="12701"/>
            <a:fld id="{078C017C-E1B9-8443-B047-B08AAA027B45}" type="slidenum">
              <a:rPr lang="en-US" smtClean="0"/>
              <a:pPr marL="12701"/>
              <a:t>‹#›</a:t>
            </a:fld>
            <a:endParaRPr lang="en-US"/>
          </a:p>
        </p:txBody>
      </p:sp>
      <p:sp>
        <p:nvSpPr>
          <p:cNvPr id="9" name="Date Placeholder 8">
            <a:extLst>
              <a:ext uri="{FF2B5EF4-FFF2-40B4-BE49-F238E27FC236}">
                <a16:creationId xmlns:a16="http://schemas.microsoft.com/office/drawing/2014/main" id="{1BD1BB5F-2891-C741-80FB-ACCBFEFCAA72}"/>
              </a:ext>
              <a:ext uri="{C183D7F6-B498-43B3-948B-1728B52AA6E4}">
                <adec:decorative xmlns:adec="http://schemas.microsoft.com/office/drawing/2017/decorative" val="1"/>
              </a:ext>
            </a:extLst>
          </p:cNvPr>
          <p:cNvSpPr>
            <a:spLocks noGrp="1"/>
          </p:cNvSpPr>
          <p:nvPr>
            <p:ph type="dt" sz="half" idx="136"/>
          </p:nvPr>
        </p:nvSpPr>
        <p:spPr/>
        <p:txBody>
          <a:bodyPr/>
          <a:lstStyle/>
          <a:p>
            <a:endParaRPr lang="en-US"/>
          </a:p>
        </p:txBody>
      </p:sp>
      <p:sp>
        <p:nvSpPr>
          <p:cNvPr id="10" name="Footer Placeholder 9">
            <a:extLst>
              <a:ext uri="{FF2B5EF4-FFF2-40B4-BE49-F238E27FC236}">
                <a16:creationId xmlns:a16="http://schemas.microsoft.com/office/drawing/2014/main" id="{9FD48C64-B26D-4248-ADFF-B57DB1CAC3A7}"/>
              </a:ext>
              <a:ext uri="{C183D7F6-B498-43B3-948B-1728B52AA6E4}">
                <adec:decorative xmlns:adec="http://schemas.microsoft.com/office/drawing/2017/decorative" val="1"/>
              </a:ext>
            </a:extLst>
          </p:cNvPr>
          <p:cNvSpPr>
            <a:spLocks noGrp="1"/>
          </p:cNvSpPr>
          <p:nvPr>
            <p:ph type="ftr" sz="quarter" idx="137"/>
          </p:nvPr>
        </p:nvSpPr>
        <p:spPr/>
        <p:txBody>
          <a:bodyPr/>
          <a:lstStyle/>
          <a:p>
            <a:endParaRPr lang="en-US"/>
          </a:p>
        </p:txBody>
      </p:sp>
      <p:grpSp>
        <p:nvGrpSpPr>
          <p:cNvPr id="3" name="Group 2">
            <a:extLst>
              <a:ext uri="{FF2B5EF4-FFF2-40B4-BE49-F238E27FC236}">
                <a16:creationId xmlns:a16="http://schemas.microsoft.com/office/drawing/2014/main" id="{25B3C860-0DB6-5501-E9C2-A5FC6471A8FE}"/>
              </a:ext>
              <a:ext uri="{C183D7F6-B498-43B3-948B-1728B52AA6E4}">
                <adec:decorative xmlns:adec="http://schemas.microsoft.com/office/drawing/2017/decorative" val="1"/>
              </a:ext>
            </a:extLst>
          </p:cNvPr>
          <p:cNvGrpSpPr/>
          <p:nvPr userDrawn="1"/>
        </p:nvGrpSpPr>
        <p:grpSpPr>
          <a:xfrm>
            <a:off x="12532245" y="-1"/>
            <a:ext cx="3836620" cy="11520627"/>
            <a:chOff x="9399182" y="-2"/>
            <a:chExt cx="2877466" cy="11520627"/>
          </a:xfrm>
        </p:grpSpPr>
        <p:sp>
          <p:nvSpPr>
            <p:cNvPr id="2" name="Rectangle 1">
              <a:extLst>
                <a:ext uri="{FF2B5EF4-FFF2-40B4-BE49-F238E27FC236}">
                  <a16:creationId xmlns:a16="http://schemas.microsoft.com/office/drawing/2014/main" id="{FC513BA1-CB82-2FFA-3CD1-B0D307FEA64A}"/>
                </a:ext>
              </a:extLst>
            </p:cNvPr>
            <p:cNvSpPr/>
            <p:nvPr userDrawn="1"/>
          </p:nvSpPr>
          <p:spPr>
            <a:xfrm>
              <a:off x="9399182" y="-2"/>
              <a:ext cx="2798651" cy="11520627"/>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5" name="Group 4">
              <a:extLst>
                <a:ext uri="{FF2B5EF4-FFF2-40B4-BE49-F238E27FC236}">
                  <a16:creationId xmlns:a16="http://schemas.microsoft.com/office/drawing/2014/main" id="{E656BF0C-5EA6-6995-2B12-F07E414C05FF}"/>
                </a:ext>
              </a:extLst>
            </p:cNvPr>
            <p:cNvGrpSpPr/>
            <p:nvPr userDrawn="1"/>
          </p:nvGrpSpPr>
          <p:grpSpPr>
            <a:xfrm>
              <a:off x="9399182" y="-2"/>
              <a:ext cx="2877466" cy="9864053"/>
              <a:chOff x="9399182" y="-2"/>
              <a:chExt cx="2877466" cy="9864053"/>
            </a:xfrm>
          </p:grpSpPr>
          <p:sp>
            <p:nvSpPr>
              <p:cNvPr id="6" name="Rectangle 5">
                <a:extLst>
                  <a:ext uri="{FF2B5EF4-FFF2-40B4-BE49-F238E27FC236}">
                    <a16:creationId xmlns:a16="http://schemas.microsoft.com/office/drawing/2014/main" id="{B265B8AA-399A-E227-D4C0-1D261FD7981B}"/>
                  </a:ext>
                </a:extLst>
              </p:cNvPr>
              <p:cNvSpPr/>
              <p:nvPr userDrawn="1"/>
            </p:nvSpPr>
            <p:spPr>
              <a:xfrm>
                <a:off x="9399182" y="-2"/>
                <a:ext cx="2798651" cy="986405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F98B75F4-0014-8531-9665-3B5D10DD567F}"/>
                  </a:ext>
                </a:extLst>
              </p:cNvPr>
              <p:cNvSpPr txBox="1">
                <a:spLocks noChangeAspect="1"/>
              </p:cNvSpPr>
              <p:nvPr userDrawn="1"/>
            </p:nvSpPr>
            <p:spPr>
              <a:xfrm>
                <a:off x="9521833" y="16103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8" name="TextBox 7">
                <a:extLst>
                  <a:ext uri="{FF2B5EF4-FFF2-40B4-BE49-F238E27FC236}">
                    <a16:creationId xmlns:a16="http://schemas.microsoft.com/office/drawing/2014/main" id="{6C25EF25-F674-D0A2-5F04-044A7FD0119E}"/>
                  </a:ext>
                </a:extLst>
              </p:cNvPr>
              <p:cNvSpPr txBox="1">
                <a:spLocks noChangeAspect="1"/>
              </p:cNvSpPr>
              <p:nvPr userDrawn="1"/>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2" name="TextBox 11">
                <a:extLst>
                  <a:ext uri="{FF2B5EF4-FFF2-40B4-BE49-F238E27FC236}">
                    <a16:creationId xmlns:a16="http://schemas.microsoft.com/office/drawing/2014/main" id="{8AF120CD-AA95-6FAB-B2C7-156B81850472}"/>
                  </a:ext>
                </a:extLst>
              </p:cNvPr>
              <p:cNvSpPr txBox="1">
                <a:spLocks noChangeAspect="1"/>
              </p:cNvSpPr>
              <p:nvPr userDrawn="1"/>
            </p:nvSpPr>
            <p:spPr>
              <a:xfrm>
                <a:off x="9521833" y="11390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3" name="TextBox 12">
                <a:extLst>
                  <a:ext uri="{FF2B5EF4-FFF2-40B4-BE49-F238E27FC236}">
                    <a16:creationId xmlns:a16="http://schemas.microsoft.com/office/drawing/2014/main" id="{C6A02794-9A55-C142-246C-773C1FBE0D5E}"/>
                  </a:ext>
                </a:extLst>
              </p:cNvPr>
              <p:cNvSpPr txBox="1"/>
              <p:nvPr userDrawn="1"/>
            </p:nvSpPr>
            <p:spPr>
              <a:xfrm>
                <a:off x="9686426" y="513115"/>
                <a:ext cx="2425134" cy="32329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Aft>
                    <a:spcPts val="0"/>
                  </a:spcAft>
                </a:pPr>
                <a:r>
                  <a:rPr lang="en-US" sz="1051"/>
                  <a:t>Enter up to 14 agenda items and their page numbers. </a:t>
                </a:r>
              </a:p>
              <a:p>
                <a:pPr lvl="2"/>
                <a:r>
                  <a:rPr lang="en-US" sz="800"/>
                  <a:t>Switch to the 8-item </a:t>
                </a:r>
                <a:r>
                  <a:rPr lang="en-US" sz="800" err="1"/>
                  <a:t>ToC</a:t>
                </a:r>
                <a:r>
                  <a:rPr lang="en-US" sz="800"/>
                  <a:t> Agenda if you need fewer. </a:t>
                </a:r>
              </a:p>
            </p:txBody>
          </p:sp>
          <p:sp>
            <p:nvSpPr>
              <p:cNvPr id="14" name="TextBox 13">
                <a:extLst>
                  <a:ext uri="{FF2B5EF4-FFF2-40B4-BE49-F238E27FC236}">
                    <a16:creationId xmlns:a16="http://schemas.microsoft.com/office/drawing/2014/main" id="{8678CE81-1970-E6AF-F399-89B030C92C79}"/>
                  </a:ext>
                </a:extLst>
              </p:cNvPr>
              <p:cNvSpPr txBox="1"/>
              <p:nvPr userDrawn="1"/>
            </p:nvSpPr>
            <p:spPr>
              <a:xfrm>
                <a:off x="9558507" y="150290"/>
                <a:ext cx="141264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USE THE AGENDA</a:t>
                </a:r>
              </a:p>
            </p:txBody>
          </p:sp>
          <p:cxnSp>
            <p:nvCxnSpPr>
              <p:cNvPr id="15" name="Straight Connector 14">
                <a:extLst>
                  <a:ext uri="{FF2B5EF4-FFF2-40B4-BE49-F238E27FC236}">
                    <a16:creationId xmlns:a16="http://schemas.microsoft.com/office/drawing/2014/main" id="{FA453838-CECC-F248-2E37-D2F85EF8AF74}"/>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C4D063A5-2F15-8D75-DB27-CD3838238BCB}"/>
                  </a:ext>
                </a:extLst>
              </p:cNvPr>
              <p:cNvGrpSpPr/>
              <p:nvPr userDrawn="1"/>
            </p:nvGrpSpPr>
            <p:grpSpPr>
              <a:xfrm>
                <a:off x="9541497" y="6582390"/>
                <a:ext cx="2735151" cy="919215"/>
                <a:chOff x="9296567" y="4150379"/>
                <a:chExt cx="2735151" cy="919215"/>
              </a:xfrm>
            </p:grpSpPr>
            <p:grpSp>
              <p:nvGrpSpPr>
                <p:cNvPr id="90" name="Group 89">
                  <a:extLst>
                    <a:ext uri="{FF2B5EF4-FFF2-40B4-BE49-F238E27FC236}">
                      <a16:creationId xmlns:a16="http://schemas.microsoft.com/office/drawing/2014/main" id="{CB5C5C85-511C-961B-C183-710B83FD062D}"/>
                    </a:ext>
                  </a:extLst>
                </p:cNvPr>
                <p:cNvGrpSpPr/>
                <p:nvPr userDrawn="1"/>
              </p:nvGrpSpPr>
              <p:grpSpPr>
                <a:xfrm>
                  <a:off x="9296567" y="4150379"/>
                  <a:ext cx="2735151" cy="919215"/>
                  <a:chOff x="9296567" y="5817858"/>
                  <a:chExt cx="2735151" cy="919215"/>
                </a:xfrm>
              </p:grpSpPr>
              <p:sp>
                <p:nvSpPr>
                  <p:cNvPr id="94" name="Rectangle 93">
                    <a:extLst>
                      <a:ext uri="{FF2B5EF4-FFF2-40B4-BE49-F238E27FC236}">
                        <a16:creationId xmlns:a16="http://schemas.microsoft.com/office/drawing/2014/main" id="{964D5AFE-099C-9E55-C058-CAB51C57C340}"/>
                      </a:ext>
                    </a:extLst>
                  </p:cNvPr>
                  <p:cNvSpPr/>
                  <p:nvPr userDrawn="1"/>
                </p:nvSpPr>
                <p:spPr>
                  <a:xfrm>
                    <a:off x="9296567" y="5817858"/>
                    <a:ext cx="2733136" cy="919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5" name="TextBox 94">
                    <a:extLst>
                      <a:ext uri="{FF2B5EF4-FFF2-40B4-BE49-F238E27FC236}">
                        <a16:creationId xmlns:a16="http://schemas.microsoft.com/office/drawing/2014/main" id="{A1DB7AE5-890C-2C3A-F42B-0A8E1535FF2A}"/>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Reset Placeholders</a:t>
                    </a:r>
                  </a:p>
                </p:txBody>
              </p:sp>
              <p:pic>
                <p:nvPicPr>
                  <p:cNvPr id="96" name="Graphic 95">
                    <a:extLst>
                      <a:ext uri="{FF2B5EF4-FFF2-40B4-BE49-F238E27FC236}">
                        <a16:creationId xmlns:a16="http://schemas.microsoft.com/office/drawing/2014/main" id="{A8E3134E-0806-48BC-13D0-F831A5FA97D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56790" y="5946377"/>
                    <a:ext cx="155227" cy="155227"/>
                  </a:xfrm>
                  <a:prstGeom prst="rect">
                    <a:avLst/>
                  </a:prstGeom>
                </p:spPr>
              </p:pic>
              <p:sp>
                <p:nvSpPr>
                  <p:cNvPr id="97" name="TextBox 96">
                    <a:extLst>
                      <a:ext uri="{FF2B5EF4-FFF2-40B4-BE49-F238E27FC236}">
                        <a16:creationId xmlns:a16="http://schemas.microsoft.com/office/drawing/2014/main" id="{D8FA7980-FA3C-206C-41C4-52F93D89CECD}"/>
                      </a:ext>
                    </a:extLst>
                  </p:cNvPr>
                  <p:cNvSpPr txBox="1"/>
                  <p:nvPr userDrawn="1"/>
                </p:nvSpPr>
                <p:spPr>
                  <a:xfrm>
                    <a:off x="9471804" y="6169594"/>
                    <a:ext cx="2491595" cy="441146"/>
                  </a:xfrm>
                  <a:prstGeom prst="rect">
                    <a:avLst/>
                  </a:prstGeom>
                </p:spPr>
                <p:txBody>
                  <a:bodyPr vert="horz" wrap="square" lIns="0" tIns="0" rIns="0" bIns="0" rtlCol="0" anchor="t">
                    <a:spAutoFit/>
                  </a:bodyPr>
                  <a:lstStyle/>
                  <a:p>
                    <a:pPr algn="l">
                      <a:spcBef>
                        <a:spcPts val="201"/>
                      </a:spcBef>
                    </a:pPr>
                    <a:r>
                      <a:rPr lang="en-US" sz="900">
                        <a:solidFill>
                          <a:schemeClr val="tx1">
                            <a:lumMod val="50000"/>
                            <a:lumOff val="50000"/>
                          </a:schemeClr>
                        </a:solidFill>
                        <a:latin typeface="Arial" charset="0"/>
                        <a:ea typeface="Arial" charset="0"/>
                        <a:cs typeface="Arial" charset="0"/>
                      </a:rPr>
                      <a:t>Press the Reset (            ) button to bring back placeholders you have deleted if you need them. </a:t>
                    </a:r>
                  </a:p>
                  <a:p>
                    <a:pPr algn="l">
                      <a:spcBef>
                        <a:spcPts val="201"/>
                      </a:spcBef>
                    </a:pPr>
                    <a:r>
                      <a:rPr lang="en-US" sz="900">
                        <a:solidFill>
                          <a:schemeClr val="tx1">
                            <a:lumMod val="50000"/>
                            <a:lumOff val="50000"/>
                          </a:schemeClr>
                        </a:solidFill>
                        <a:latin typeface="Arial" charset="0"/>
                        <a:ea typeface="Arial" charset="0"/>
                        <a:cs typeface="Arial" charset="0"/>
                      </a:rPr>
                      <a:t>Note: this will also remove your item highlight.</a:t>
                    </a:r>
                  </a:p>
                </p:txBody>
              </p:sp>
            </p:grpSp>
            <p:pic>
              <p:nvPicPr>
                <p:cNvPr id="93" name="Picture 92">
                  <a:extLst>
                    <a:ext uri="{FF2B5EF4-FFF2-40B4-BE49-F238E27FC236}">
                      <a16:creationId xmlns:a16="http://schemas.microsoft.com/office/drawing/2014/main" id="{52011B48-582B-BF31-D242-715E7AC76A1E}"/>
                    </a:ext>
                  </a:extLst>
                </p:cNvPr>
                <p:cNvPicPr>
                  <a:picLocks noChangeAspect="1"/>
                </p:cNvPicPr>
                <p:nvPr userDrawn="1"/>
              </p:nvPicPr>
              <p:blipFill rotWithShape="1">
                <a:blip r:embed="rId4"/>
                <a:srcRect t="-7688" r="11531" b="-1"/>
                <a:stretch/>
              </p:blipFill>
              <p:spPr>
                <a:xfrm>
                  <a:off x="10368085" y="4507363"/>
                  <a:ext cx="346954" cy="130863"/>
                </a:xfrm>
                <a:prstGeom prst="rect">
                  <a:avLst/>
                </a:prstGeom>
              </p:spPr>
            </p:pic>
          </p:grpSp>
          <p:sp>
            <p:nvSpPr>
              <p:cNvPr id="17" name="TextBox 16">
                <a:extLst>
                  <a:ext uri="{FF2B5EF4-FFF2-40B4-BE49-F238E27FC236}">
                    <a16:creationId xmlns:a16="http://schemas.microsoft.com/office/drawing/2014/main" id="{2ABEE6E3-291C-9035-59F2-8F50778EADFD}"/>
                  </a:ext>
                </a:extLst>
              </p:cNvPr>
              <p:cNvSpPr txBox="1"/>
              <p:nvPr/>
            </p:nvSpPr>
            <p:spPr>
              <a:xfrm>
                <a:off x="9686426" y="1588873"/>
                <a:ext cx="2284506"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051"/>
                  <a:t>Highlight the current item title and page number as follows:</a:t>
                </a:r>
              </a:p>
            </p:txBody>
          </p:sp>
          <p:sp>
            <p:nvSpPr>
              <p:cNvPr id="18" name="TextBox 17">
                <a:extLst>
                  <a:ext uri="{FF2B5EF4-FFF2-40B4-BE49-F238E27FC236}">
                    <a16:creationId xmlns:a16="http://schemas.microsoft.com/office/drawing/2014/main" id="{CC964287-737F-948F-578A-1823FC746DC1}"/>
                  </a:ext>
                </a:extLst>
              </p:cNvPr>
              <p:cNvSpPr txBox="1"/>
              <p:nvPr/>
            </p:nvSpPr>
            <p:spPr>
              <a:xfrm>
                <a:off x="9686426" y="1111528"/>
                <a:ext cx="2425134"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051"/>
                  <a:t>Select and delete any unused item placeholders to remove the lines.</a:t>
                </a:r>
              </a:p>
            </p:txBody>
          </p:sp>
          <p:sp>
            <p:nvSpPr>
              <p:cNvPr id="19" name="TextBox 18">
                <a:extLst>
                  <a:ext uri="{FF2B5EF4-FFF2-40B4-BE49-F238E27FC236}">
                    <a16:creationId xmlns:a16="http://schemas.microsoft.com/office/drawing/2014/main" id="{5771313D-EFA6-B2A9-A4D3-4934F51BC4D4}"/>
                  </a:ext>
                </a:extLst>
              </p:cNvPr>
              <p:cNvSpPr txBox="1"/>
              <p:nvPr/>
            </p:nvSpPr>
            <p:spPr>
              <a:xfrm>
                <a:off x="9694073" y="2789000"/>
                <a:ext cx="2269213"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the entire element is selected—it won’t work correctly if you have your cursor in the text.</a:t>
                </a:r>
              </a:p>
            </p:txBody>
          </p:sp>
          <p:sp>
            <p:nvSpPr>
              <p:cNvPr id="20" name="TextBox 19">
                <a:extLst>
                  <a:ext uri="{FF2B5EF4-FFF2-40B4-BE49-F238E27FC236}">
                    <a16:creationId xmlns:a16="http://schemas.microsoft.com/office/drawing/2014/main" id="{0F636FA5-9623-FBC4-FE1F-E2B30E2CAD30}"/>
                  </a:ext>
                </a:extLst>
              </p:cNvPr>
              <p:cNvSpPr txBox="1"/>
              <p:nvPr/>
            </p:nvSpPr>
            <p:spPr>
              <a:xfrm>
                <a:off x="9686426" y="5004333"/>
                <a:ext cx="2126422"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anywhere on the page number of current agenda item (on the text works here) to apply the highlight style.</a:t>
                </a:r>
              </a:p>
            </p:txBody>
          </p:sp>
          <p:sp>
            <p:nvSpPr>
              <p:cNvPr id="21" name="Rectangle 20">
                <a:extLst>
                  <a:ext uri="{FF2B5EF4-FFF2-40B4-BE49-F238E27FC236}">
                    <a16:creationId xmlns:a16="http://schemas.microsoft.com/office/drawing/2014/main" id="{769A582A-FB38-7E06-E7D8-00CFF4B098B7}"/>
                  </a:ext>
                </a:extLst>
              </p:cNvPr>
              <p:cNvSpPr/>
              <p:nvPr/>
            </p:nvSpPr>
            <p:spPr>
              <a:xfrm>
                <a:off x="9686427" y="234797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nvGrpSpPr>
              <p:cNvPr id="22" name="Group 21">
                <a:extLst>
                  <a:ext uri="{FF2B5EF4-FFF2-40B4-BE49-F238E27FC236}">
                    <a16:creationId xmlns:a16="http://schemas.microsoft.com/office/drawing/2014/main" id="{B7F45862-A73D-30DB-A644-1C97444B51F1}"/>
                  </a:ext>
                </a:extLst>
              </p:cNvPr>
              <p:cNvGrpSpPr/>
              <p:nvPr/>
            </p:nvGrpSpPr>
            <p:grpSpPr>
              <a:xfrm>
                <a:off x="9686426" y="3062499"/>
                <a:ext cx="2284506" cy="249299"/>
                <a:chOff x="9431244" y="2862535"/>
                <a:chExt cx="2284506" cy="249299"/>
              </a:xfrm>
            </p:grpSpPr>
            <p:pic>
              <p:nvPicPr>
                <p:cNvPr id="84" name="Picture 83">
                  <a:extLst>
                    <a:ext uri="{FF2B5EF4-FFF2-40B4-BE49-F238E27FC236}">
                      <a16:creationId xmlns:a16="http://schemas.microsoft.com/office/drawing/2014/main" id="{85E822F8-86B9-49A6-B2E3-DDB2FD37FDE3}"/>
                    </a:ext>
                  </a:extLst>
                </p:cNvPr>
                <p:cNvPicPr>
                  <a:picLocks noChangeAspect="1"/>
                </p:cNvPicPr>
                <p:nvPr/>
              </p:nvPicPr>
              <p:blipFill>
                <a:blip r:embed="rId5"/>
                <a:stretch>
                  <a:fillRect/>
                </a:stretch>
              </p:blipFill>
              <p:spPr>
                <a:xfrm>
                  <a:off x="11216812" y="2866153"/>
                  <a:ext cx="340854" cy="113618"/>
                </a:xfrm>
                <a:prstGeom prst="rect">
                  <a:avLst/>
                </a:prstGeom>
              </p:spPr>
            </p:pic>
            <p:sp>
              <p:nvSpPr>
                <p:cNvPr id="89" name="TextBox 88">
                  <a:extLst>
                    <a:ext uri="{FF2B5EF4-FFF2-40B4-BE49-F238E27FC236}">
                      <a16:creationId xmlns:a16="http://schemas.microsoft.com/office/drawing/2014/main" id="{877EA8FC-9DB6-494D-098C-96E097A1C836}"/>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the Format Painter button (           ) to copy the style.</a:t>
                  </a:r>
                </a:p>
              </p:txBody>
            </p:sp>
          </p:grpSp>
          <p:sp>
            <p:nvSpPr>
              <p:cNvPr id="23" name="TextBox 22">
                <a:extLst>
                  <a:ext uri="{FF2B5EF4-FFF2-40B4-BE49-F238E27FC236}">
                    <a16:creationId xmlns:a16="http://schemas.microsoft.com/office/drawing/2014/main" id="{9EE14B68-685C-36CE-9D05-FD127A38A5A3}"/>
                  </a:ext>
                </a:extLst>
              </p:cNvPr>
              <p:cNvSpPr txBox="1"/>
              <p:nvPr/>
            </p:nvSpPr>
            <p:spPr>
              <a:xfrm>
                <a:off x="9686426" y="3363632"/>
                <a:ext cx="2384905"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anywhere on the current agenda item (on the text works here) to apply the highlight style.</a:t>
                </a:r>
              </a:p>
            </p:txBody>
          </p:sp>
          <p:sp>
            <p:nvSpPr>
              <p:cNvPr id="25" name="Rectangle 24">
                <a:extLst>
                  <a:ext uri="{FF2B5EF4-FFF2-40B4-BE49-F238E27FC236}">
                    <a16:creationId xmlns:a16="http://schemas.microsoft.com/office/drawing/2014/main" id="{6B4CCDD8-6B03-203F-5488-5059D76FFBB1}"/>
                  </a:ext>
                </a:extLst>
              </p:cNvPr>
              <p:cNvSpPr/>
              <p:nvPr/>
            </p:nvSpPr>
            <p:spPr>
              <a:xfrm>
                <a:off x="9686427" y="420031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 name="TextBox 25">
                <a:extLst>
                  <a:ext uri="{FF2B5EF4-FFF2-40B4-BE49-F238E27FC236}">
                    <a16:creationId xmlns:a16="http://schemas.microsoft.com/office/drawing/2014/main" id="{25518FCB-481A-A0B5-0870-6922283E7EB8}"/>
                  </a:ext>
                </a:extLst>
              </p:cNvPr>
              <p:cNvSpPr txBox="1"/>
              <p:nvPr/>
            </p:nvSpPr>
            <p:spPr>
              <a:xfrm>
                <a:off x="9686426" y="4026515"/>
                <a:ext cx="2384905"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Select the ‘page # style’ element below:</a:t>
                </a:r>
              </a:p>
            </p:txBody>
          </p:sp>
          <p:sp>
            <p:nvSpPr>
              <p:cNvPr id="29" name="TextBox 28">
                <a:extLst>
                  <a:ext uri="{FF2B5EF4-FFF2-40B4-BE49-F238E27FC236}">
                    <a16:creationId xmlns:a16="http://schemas.microsoft.com/office/drawing/2014/main" id="{40BB5B3B-4E23-A98C-83EC-E5B55FAE26F0}"/>
                  </a:ext>
                </a:extLst>
              </p:cNvPr>
              <p:cNvSpPr txBox="1"/>
              <p:nvPr/>
            </p:nvSpPr>
            <p:spPr>
              <a:xfrm>
                <a:off x="9686426" y="2184031"/>
                <a:ext cx="2384905"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Select the ‘title style’ element below:</a:t>
                </a:r>
              </a:p>
            </p:txBody>
          </p:sp>
          <p:sp>
            <p:nvSpPr>
              <p:cNvPr id="30" name="TextBox 29">
                <a:extLst>
                  <a:ext uri="{FF2B5EF4-FFF2-40B4-BE49-F238E27FC236}">
                    <a16:creationId xmlns:a16="http://schemas.microsoft.com/office/drawing/2014/main" id="{453C7C81-0977-E43C-3C0B-A30062E8D278}"/>
                  </a:ext>
                </a:extLst>
              </p:cNvPr>
              <p:cNvSpPr txBox="1"/>
              <p:nvPr/>
            </p:nvSpPr>
            <p:spPr>
              <a:xfrm>
                <a:off x="9686426" y="1990139"/>
                <a:ext cx="598721" cy="107722"/>
              </a:xfrm>
              <a:prstGeom prst="rect">
                <a:avLst/>
              </a:prstGeom>
            </p:spPr>
            <p:txBody>
              <a:bodyPr vert="horz" wrap="none" lIns="0" tIns="0" rIns="0" bIns="0" rtlCol="0" anchor="ctr">
                <a:spAutoFit/>
              </a:bodyPr>
              <a:lstStyle/>
              <a:p>
                <a:pPr algn="l"/>
                <a:r>
                  <a:rPr lang="en-US" sz="700">
                    <a:solidFill>
                      <a:schemeClr val="bg1">
                        <a:lumMod val="85000"/>
                      </a:schemeClr>
                    </a:solidFill>
                  </a:rPr>
                  <a:t>HIGHLIGHT TITLE:</a:t>
                </a:r>
              </a:p>
            </p:txBody>
          </p:sp>
          <p:cxnSp>
            <p:nvCxnSpPr>
              <p:cNvPr id="31" name="Straight Connector 30">
                <a:extLst>
                  <a:ext uri="{FF2B5EF4-FFF2-40B4-BE49-F238E27FC236}">
                    <a16:creationId xmlns:a16="http://schemas.microsoft.com/office/drawing/2014/main" id="{72989818-70A8-CED4-72AA-377392C65C01}"/>
                  </a:ext>
                </a:extLst>
              </p:cNvPr>
              <p:cNvCxnSpPr>
                <a:cxnSpLocks/>
              </p:cNvCxnSpPr>
              <p:nvPr/>
            </p:nvCxnSpPr>
            <p:spPr>
              <a:xfrm>
                <a:off x="9679848" y="2113772"/>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6FE0982-726B-5612-441F-A5E7110240C8}"/>
                  </a:ext>
                </a:extLst>
              </p:cNvPr>
              <p:cNvSpPr txBox="1"/>
              <p:nvPr/>
            </p:nvSpPr>
            <p:spPr>
              <a:xfrm>
                <a:off x="9686426" y="3831464"/>
                <a:ext cx="658835" cy="107722"/>
              </a:xfrm>
              <a:prstGeom prst="rect">
                <a:avLst/>
              </a:prstGeom>
            </p:spPr>
            <p:txBody>
              <a:bodyPr vert="horz" wrap="none" lIns="0" tIns="0" rIns="0" bIns="0" rtlCol="0" anchor="ctr">
                <a:spAutoFit/>
              </a:bodyPr>
              <a:lstStyle/>
              <a:p>
                <a:pPr algn="l"/>
                <a:r>
                  <a:rPr lang="en-US" sz="700">
                    <a:solidFill>
                      <a:schemeClr val="bg1">
                        <a:lumMod val="85000"/>
                      </a:schemeClr>
                    </a:solidFill>
                  </a:rPr>
                  <a:t>HIGHLIGHT PAGE #:</a:t>
                </a:r>
              </a:p>
            </p:txBody>
          </p:sp>
          <p:cxnSp>
            <p:nvCxnSpPr>
              <p:cNvPr id="33" name="Straight Connector 32">
                <a:extLst>
                  <a:ext uri="{FF2B5EF4-FFF2-40B4-BE49-F238E27FC236}">
                    <a16:creationId xmlns:a16="http://schemas.microsoft.com/office/drawing/2014/main" id="{323FB7DC-3BFD-4FD6-2B02-7DA08FBA5603}"/>
                  </a:ext>
                </a:extLst>
              </p:cNvPr>
              <p:cNvCxnSpPr>
                <a:cxnSpLocks/>
              </p:cNvCxnSpPr>
              <p:nvPr/>
            </p:nvCxnSpPr>
            <p:spPr>
              <a:xfrm>
                <a:off x="9679848" y="3955097"/>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E67AD77E-3CCB-07E3-4927-23708A4B9BF4}"/>
                  </a:ext>
                </a:extLst>
              </p:cNvPr>
              <p:cNvGrpSpPr/>
              <p:nvPr/>
            </p:nvGrpSpPr>
            <p:grpSpPr>
              <a:xfrm>
                <a:off x="9686426" y="4692069"/>
                <a:ext cx="2284506" cy="249299"/>
                <a:chOff x="9431244" y="2862535"/>
                <a:chExt cx="2284506" cy="249299"/>
              </a:xfrm>
            </p:grpSpPr>
            <p:pic>
              <p:nvPicPr>
                <p:cNvPr id="82" name="Picture 81">
                  <a:extLst>
                    <a:ext uri="{FF2B5EF4-FFF2-40B4-BE49-F238E27FC236}">
                      <a16:creationId xmlns:a16="http://schemas.microsoft.com/office/drawing/2014/main" id="{92C45FEA-7B47-3AB3-A0A8-32D416C2FA03}"/>
                    </a:ext>
                  </a:extLst>
                </p:cNvPr>
                <p:cNvPicPr>
                  <a:picLocks noChangeAspect="1"/>
                </p:cNvPicPr>
                <p:nvPr/>
              </p:nvPicPr>
              <p:blipFill>
                <a:blip r:embed="rId5"/>
                <a:stretch>
                  <a:fillRect/>
                </a:stretch>
              </p:blipFill>
              <p:spPr>
                <a:xfrm>
                  <a:off x="11216812" y="2866153"/>
                  <a:ext cx="340854" cy="113618"/>
                </a:xfrm>
                <a:prstGeom prst="rect">
                  <a:avLst/>
                </a:prstGeom>
              </p:spPr>
            </p:pic>
            <p:sp>
              <p:nvSpPr>
                <p:cNvPr id="83" name="TextBox 82">
                  <a:extLst>
                    <a:ext uri="{FF2B5EF4-FFF2-40B4-BE49-F238E27FC236}">
                      <a16:creationId xmlns:a16="http://schemas.microsoft.com/office/drawing/2014/main" id="{EC932BB0-F17F-B450-DBB4-F8455B1009E2}"/>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the Format Painter button (           ) to copy the style.</a:t>
                  </a:r>
                </a:p>
              </p:txBody>
            </p:sp>
          </p:grpSp>
          <p:grpSp>
            <p:nvGrpSpPr>
              <p:cNvPr id="35" name="Group 34">
                <a:extLst>
                  <a:ext uri="{FF2B5EF4-FFF2-40B4-BE49-F238E27FC236}">
                    <a16:creationId xmlns:a16="http://schemas.microsoft.com/office/drawing/2014/main" id="{4D508C24-6A5F-1525-388C-7CDD45DD7E5F}"/>
                  </a:ext>
                </a:extLst>
              </p:cNvPr>
              <p:cNvGrpSpPr/>
              <p:nvPr userDrawn="1"/>
            </p:nvGrpSpPr>
            <p:grpSpPr>
              <a:xfrm>
                <a:off x="9541497" y="7565828"/>
                <a:ext cx="2735151" cy="2142684"/>
                <a:chOff x="9541497" y="1525267"/>
                <a:chExt cx="2735151" cy="2142684"/>
              </a:xfrm>
            </p:grpSpPr>
            <p:grpSp>
              <p:nvGrpSpPr>
                <p:cNvPr id="73" name="Group 72">
                  <a:extLst>
                    <a:ext uri="{FF2B5EF4-FFF2-40B4-BE49-F238E27FC236}">
                      <a16:creationId xmlns:a16="http://schemas.microsoft.com/office/drawing/2014/main" id="{EA40732C-3045-5872-5126-F61C0F79EEE0}"/>
                    </a:ext>
                  </a:extLst>
                </p:cNvPr>
                <p:cNvGrpSpPr/>
                <p:nvPr userDrawn="1"/>
              </p:nvGrpSpPr>
              <p:grpSpPr>
                <a:xfrm>
                  <a:off x="9541497" y="1525267"/>
                  <a:ext cx="2735151" cy="2142684"/>
                  <a:chOff x="9296567" y="5817858"/>
                  <a:chExt cx="2735151" cy="2142684"/>
                </a:xfrm>
              </p:grpSpPr>
              <p:sp>
                <p:nvSpPr>
                  <p:cNvPr id="75" name="Rectangle 74">
                    <a:extLst>
                      <a:ext uri="{FF2B5EF4-FFF2-40B4-BE49-F238E27FC236}">
                        <a16:creationId xmlns:a16="http://schemas.microsoft.com/office/drawing/2014/main" id="{2FD8F565-DF84-48D7-F081-210BAAF11BA1}"/>
                      </a:ext>
                    </a:extLst>
                  </p:cNvPr>
                  <p:cNvSpPr/>
                  <p:nvPr userDrawn="1"/>
                </p:nvSpPr>
                <p:spPr>
                  <a:xfrm>
                    <a:off x="9296567" y="5817858"/>
                    <a:ext cx="2733136" cy="214268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6" name="TextBox 75">
                    <a:extLst>
                      <a:ext uri="{FF2B5EF4-FFF2-40B4-BE49-F238E27FC236}">
                        <a16:creationId xmlns:a16="http://schemas.microsoft.com/office/drawing/2014/main" id="{429E52CF-AFEE-653E-9744-2A179E637003}"/>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Drag-select</a:t>
                    </a:r>
                  </a:p>
                </p:txBody>
              </p:sp>
              <p:pic>
                <p:nvPicPr>
                  <p:cNvPr id="77" name="Graphic 76">
                    <a:extLst>
                      <a:ext uri="{FF2B5EF4-FFF2-40B4-BE49-F238E27FC236}">
                        <a16:creationId xmlns:a16="http://schemas.microsoft.com/office/drawing/2014/main" id="{4B644B0C-E88A-9B09-D638-224471F332A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56790" y="5946377"/>
                    <a:ext cx="155227" cy="155227"/>
                  </a:xfrm>
                  <a:prstGeom prst="rect">
                    <a:avLst/>
                  </a:prstGeom>
                </p:spPr>
              </p:pic>
              <p:sp>
                <p:nvSpPr>
                  <p:cNvPr id="78" name="TextBox 77">
                    <a:extLst>
                      <a:ext uri="{FF2B5EF4-FFF2-40B4-BE49-F238E27FC236}">
                        <a16:creationId xmlns:a16="http://schemas.microsoft.com/office/drawing/2014/main" id="{E66585CD-2C38-B5F6-652F-4E539158E45E}"/>
                      </a:ext>
                    </a:extLst>
                  </p:cNvPr>
                  <p:cNvSpPr txBox="1"/>
                  <p:nvPr userDrawn="1"/>
                </p:nvSpPr>
                <p:spPr>
                  <a:xfrm>
                    <a:off x="9471804" y="6169594"/>
                    <a:ext cx="2444786" cy="138499"/>
                  </a:xfrm>
                  <a:prstGeom prst="rect">
                    <a:avLst/>
                  </a:prstGeom>
                </p:spPr>
                <p:txBody>
                  <a:bodyPr vert="horz" wrap="square" lIns="0" tIns="0" rIns="0" bIns="0" rtlCol="0" anchor="t">
                    <a:spAutoFit/>
                  </a:bodyPr>
                  <a:lstStyle/>
                  <a:p>
                    <a:pPr>
                      <a:spcBef>
                        <a:spcPts val="201"/>
                      </a:spcBef>
                    </a:pPr>
                    <a:r>
                      <a:rPr lang="en-US" sz="900">
                        <a:solidFill>
                          <a:schemeClr val="tx1">
                            <a:lumMod val="50000"/>
                            <a:lumOff val="50000"/>
                          </a:schemeClr>
                        </a:solidFill>
                        <a:latin typeface="Arial" charset="0"/>
                        <a:ea typeface="Arial" charset="0"/>
                        <a:cs typeface="Arial" charset="0"/>
                      </a:rPr>
                      <a:t>Easily select multiple placeholders for deletion:</a:t>
                    </a:r>
                  </a:p>
                </p:txBody>
              </p:sp>
              <p:sp>
                <p:nvSpPr>
                  <p:cNvPr id="79" name="TextBox 78">
                    <a:extLst>
                      <a:ext uri="{FF2B5EF4-FFF2-40B4-BE49-F238E27FC236}">
                        <a16:creationId xmlns:a16="http://schemas.microsoft.com/office/drawing/2014/main" id="{7C7AE38D-0807-710D-1CCA-E3CDE2A6A9E7}"/>
                      </a:ext>
                    </a:extLst>
                  </p:cNvPr>
                  <p:cNvSpPr txBox="1"/>
                  <p:nvPr userDrawn="1"/>
                </p:nvSpPr>
                <p:spPr>
                  <a:xfrm>
                    <a:off x="9471806" y="6398194"/>
                    <a:ext cx="1174621"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b="1" kern="1200">
                        <a:solidFill>
                          <a:schemeClr val="tx1">
                            <a:lumMod val="50000"/>
                            <a:lumOff val="50000"/>
                          </a:schemeClr>
                        </a:solidFill>
                        <a:latin typeface="Arial" charset="0"/>
                        <a:ea typeface="Arial" charset="0"/>
                        <a:cs typeface="Arial" charset="0"/>
                      </a:rPr>
                      <a:t>Click</a:t>
                    </a:r>
                    <a:r>
                      <a:rPr lang="en-US" sz="900" kern="1200">
                        <a:solidFill>
                          <a:schemeClr val="tx1">
                            <a:lumMod val="50000"/>
                            <a:lumOff val="50000"/>
                          </a:schemeClr>
                        </a:solidFill>
                        <a:latin typeface="Arial" charset="0"/>
                        <a:ea typeface="Arial" charset="0"/>
                        <a:cs typeface="Arial" charset="0"/>
                      </a:rPr>
                      <a:t> above and to the left of the first placeholder you’d like to delete.</a:t>
                    </a:r>
                  </a:p>
                </p:txBody>
              </p:sp>
              <p:sp>
                <p:nvSpPr>
                  <p:cNvPr id="80" name="TextBox 79">
                    <a:extLst>
                      <a:ext uri="{FF2B5EF4-FFF2-40B4-BE49-F238E27FC236}">
                        <a16:creationId xmlns:a16="http://schemas.microsoft.com/office/drawing/2014/main" id="{D6F68728-2C15-D971-AD54-ADB15B07E482}"/>
                      </a:ext>
                    </a:extLst>
                  </p:cNvPr>
                  <p:cNvSpPr txBox="1"/>
                  <p:nvPr userDrawn="1"/>
                </p:nvSpPr>
                <p:spPr>
                  <a:xfrm>
                    <a:off x="9471804" y="7426396"/>
                    <a:ext cx="2444786" cy="24929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All the placeholders inside the drag area will now be selected. Press Delete on the keyboard to remove them.</a:t>
                    </a:r>
                  </a:p>
                </p:txBody>
              </p:sp>
              <p:sp>
                <p:nvSpPr>
                  <p:cNvPr id="81" name="TextBox 80">
                    <a:extLst>
                      <a:ext uri="{FF2B5EF4-FFF2-40B4-BE49-F238E27FC236}">
                        <a16:creationId xmlns:a16="http://schemas.microsoft.com/office/drawing/2014/main" id="{A741227B-F86F-4FB1-EA09-4FB1EA1C897E}"/>
                      </a:ext>
                    </a:extLst>
                  </p:cNvPr>
                  <p:cNvSpPr txBox="1"/>
                  <p:nvPr userDrawn="1"/>
                </p:nvSpPr>
                <p:spPr>
                  <a:xfrm>
                    <a:off x="9471804" y="6974619"/>
                    <a:ext cx="2414403"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Then (still holding down the first click) </a:t>
                    </a:r>
                    <a:br>
                      <a:rPr lang="en-US" sz="900" kern="1200">
                        <a:solidFill>
                          <a:schemeClr val="tx1">
                            <a:lumMod val="50000"/>
                            <a:lumOff val="50000"/>
                          </a:schemeClr>
                        </a:solidFill>
                        <a:latin typeface="Arial" charset="0"/>
                        <a:ea typeface="Arial" charset="0"/>
                        <a:cs typeface="Arial" charset="0"/>
                      </a:rPr>
                    </a:br>
                    <a:r>
                      <a:rPr lang="en-US" sz="900" b="1" kern="1200">
                        <a:solidFill>
                          <a:schemeClr val="tx1">
                            <a:lumMod val="50000"/>
                            <a:lumOff val="50000"/>
                          </a:schemeClr>
                        </a:solidFill>
                        <a:latin typeface="Arial" charset="0"/>
                        <a:ea typeface="Arial" charset="0"/>
                        <a:cs typeface="Arial" charset="0"/>
                      </a:rPr>
                      <a:t>drag</a:t>
                    </a:r>
                    <a:r>
                      <a:rPr lang="en-US" sz="900" kern="1200">
                        <a:solidFill>
                          <a:schemeClr val="tx1">
                            <a:lumMod val="50000"/>
                            <a:lumOff val="50000"/>
                          </a:schemeClr>
                        </a:solidFill>
                        <a:latin typeface="Arial" charset="0"/>
                        <a:ea typeface="Arial" charset="0"/>
                        <a:cs typeface="Arial" charset="0"/>
                      </a:rPr>
                      <a:t> the cursor to below and to the right of the last placeholder and </a:t>
                    </a:r>
                    <a:r>
                      <a:rPr lang="en-US" sz="900" b="1" kern="1200">
                        <a:solidFill>
                          <a:schemeClr val="tx1">
                            <a:lumMod val="50000"/>
                            <a:lumOff val="50000"/>
                          </a:schemeClr>
                        </a:solidFill>
                        <a:latin typeface="Arial" charset="0"/>
                        <a:ea typeface="Arial" charset="0"/>
                        <a:cs typeface="Arial" charset="0"/>
                      </a:rPr>
                      <a:t>release</a:t>
                    </a:r>
                    <a:r>
                      <a:rPr lang="en-US" sz="900" kern="1200">
                        <a:solidFill>
                          <a:schemeClr val="tx1">
                            <a:lumMod val="50000"/>
                            <a:lumOff val="50000"/>
                          </a:schemeClr>
                        </a:solidFill>
                        <a:latin typeface="Arial" charset="0"/>
                        <a:ea typeface="Arial" charset="0"/>
                        <a:cs typeface="Arial" charset="0"/>
                      </a:rPr>
                      <a:t> the click.</a:t>
                    </a:r>
                  </a:p>
                </p:txBody>
              </p:sp>
            </p:grpSp>
            <p:pic>
              <p:nvPicPr>
                <p:cNvPr id="74" name="Picture 73">
                  <a:extLst>
                    <a:ext uri="{FF2B5EF4-FFF2-40B4-BE49-F238E27FC236}">
                      <a16:creationId xmlns:a16="http://schemas.microsoft.com/office/drawing/2014/main" id="{09C444D5-0D0D-FC33-6BDE-D12DE7A819DD}"/>
                    </a:ext>
                  </a:extLst>
                </p:cNvPr>
                <p:cNvPicPr>
                  <a:picLocks noChangeAspect="1"/>
                </p:cNvPicPr>
                <p:nvPr userDrawn="1"/>
              </p:nvPicPr>
              <p:blipFill rotWithShape="1">
                <a:blip r:embed="rId6"/>
                <a:srcRect t="33282" b="9876"/>
                <a:stretch/>
              </p:blipFill>
              <p:spPr>
                <a:xfrm>
                  <a:off x="10901855" y="2099340"/>
                  <a:ext cx="1237314" cy="517325"/>
                </a:xfrm>
                <a:prstGeom prst="rect">
                  <a:avLst/>
                </a:prstGeom>
              </p:spPr>
            </p:pic>
          </p:grpSp>
          <p:grpSp>
            <p:nvGrpSpPr>
              <p:cNvPr id="70" name="Group 69">
                <a:extLst>
                  <a:ext uri="{FF2B5EF4-FFF2-40B4-BE49-F238E27FC236}">
                    <a16:creationId xmlns:a16="http://schemas.microsoft.com/office/drawing/2014/main" id="{93702172-F63E-80AB-F0B2-392543E75585}"/>
                  </a:ext>
                </a:extLst>
              </p:cNvPr>
              <p:cNvGrpSpPr/>
              <p:nvPr userDrawn="1"/>
            </p:nvGrpSpPr>
            <p:grpSpPr>
              <a:xfrm>
                <a:off x="9521833" y="5510619"/>
                <a:ext cx="2545476" cy="898964"/>
                <a:chOff x="9521833" y="2859865"/>
                <a:chExt cx="2545476" cy="898964"/>
              </a:xfrm>
            </p:grpSpPr>
            <p:sp>
              <p:nvSpPr>
                <p:cNvPr id="71" name="TextBox 70">
                  <a:extLst>
                    <a:ext uri="{FF2B5EF4-FFF2-40B4-BE49-F238E27FC236}">
                      <a16:creationId xmlns:a16="http://schemas.microsoft.com/office/drawing/2014/main" id="{9A838AD9-F526-15B8-A870-684D707AB4F6}"/>
                    </a:ext>
                  </a:extLst>
                </p:cNvPr>
                <p:cNvSpPr txBox="1">
                  <a:spLocks noChangeAspect="1"/>
                </p:cNvSpPr>
                <p:nvPr userDrawn="1"/>
              </p:nvSpPr>
              <p:spPr>
                <a:xfrm>
                  <a:off x="9521833" y="28787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4</a:t>
                  </a:r>
                </a:p>
              </p:txBody>
            </p:sp>
            <p:sp>
              <p:nvSpPr>
                <p:cNvPr id="72" name="TextBox 71">
                  <a:extLst>
                    <a:ext uri="{FF2B5EF4-FFF2-40B4-BE49-F238E27FC236}">
                      <a16:creationId xmlns:a16="http://schemas.microsoft.com/office/drawing/2014/main" id="{6E1BCF80-06D5-4A2D-F8E5-E609C7CDDB50}"/>
                    </a:ext>
                  </a:extLst>
                </p:cNvPr>
                <p:cNvSpPr txBox="1"/>
                <p:nvPr userDrawn="1"/>
              </p:nvSpPr>
              <p:spPr>
                <a:xfrm>
                  <a:off x="9686426" y="2859865"/>
                  <a:ext cx="2380883" cy="89896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Duplicate the slide to create the</a:t>
                  </a:r>
                  <a:br>
                    <a:rPr lang="en-US" sz="1051"/>
                  </a:br>
                  <a:r>
                    <a:rPr lang="en-US" sz="1051"/>
                    <a:t>other section dividers.</a:t>
                  </a:r>
                </a:p>
                <a:p>
                  <a:pPr lvl="1"/>
                  <a:r>
                    <a:rPr lang="en-US" sz="900"/>
                    <a:t>Use Format Painter to copy the normal style onto the previous highlighted item.</a:t>
                  </a:r>
                </a:p>
                <a:p>
                  <a:pPr lvl="1"/>
                  <a:r>
                    <a:rPr lang="en-US" sz="900"/>
                    <a:t>Then repeat step 3 to highlight the new current agenda item.</a:t>
                  </a:r>
                </a:p>
              </p:txBody>
            </p:sp>
          </p:grpSp>
        </p:grpSp>
      </p:grpSp>
      <p:sp>
        <p:nvSpPr>
          <p:cNvPr id="91" name="Text Placeholder 5">
            <a:extLst>
              <a:ext uri="{FF2B5EF4-FFF2-40B4-BE49-F238E27FC236}">
                <a16:creationId xmlns:a16="http://schemas.microsoft.com/office/drawing/2014/main" id="{E65DF37D-BE32-8D48-B3BD-F72A205AA20A}"/>
              </a:ext>
              <a:ext uri="{C183D7F6-B498-43B3-948B-1728B52AA6E4}">
                <adec:decorative xmlns:adec="http://schemas.microsoft.com/office/drawing/2017/decorative" val="1"/>
              </a:ext>
            </a:extLst>
          </p:cNvPr>
          <p:cNvSpPr>
            <a:spLocks noGrp="1"/>
          </p:cNvSpPr>
          <p:nvPr userDrawn="1">
            <p:ph type="body" sz="quarter" idx="134" hasCustomPrompt="1"/>
          </p:nvPr>
        </p:nvSpPr>
        <p:spPr>
          <a:xfrm>
            <a:off x="12935627" y="2361850"/>
            <a:ext cx="3239225" cy="376755"/>
          </a:xfrm>
          <a:solidFill>
            <a:schemeClr val="accent1"/>
          </a:solidFill>
          <a:ln w="31750">
            <a:solidFill>
              <a:schemeClr val="accent1"/>
            </a:solidFill>
          </a:ln>
          <a:effectLst/>
        </p:spPr>
        <p:txBody>
          <a:bodyPr lIns="432000" tIns="0" rIns="36000" anchor="ctr"/>
          <a:lstStyle>
            <a:lvl1pPr marL="0" indent="0">
              <a:buNone/>
              <a:defRPr b="1">
                <a:solidFill>
                  <a:schemeClr val="bg1"/>
                </a:solidFill>
              </a:defRPr>
            </a:lvl1pPr>
          </a:lstStyle>
          <a:p>
            <a:pPr lvl="0"/>
            <a:r>
              <a:rPr lang="en-US"/>
              <a:t>Select for Title style</a:t>
            </a:r>
          </a:p>
        </p:txBody>
      </p:sp>
      <p:sp>
        <p:nvSpPr>
          <p:cNvPr id="92" name="Text Placeholder 5">
            <a:extLst>
              <a:ext uri="{FF2B5EF4-FFF2-40B4-BE49-F238E27FC236}">
                <a16:creationId xmlns:a16="http://schemas.microsoft.com/office/drawing/2014/main" id="{D92F429B-9DFB-EE41-9601-2CCC105A7E84}"/>
              </a:ext>
              <a:ext uri="{C183D7F6-B498-43B3-948B-1728B52AA6E4}">
                <adec:decorative xmlns:adec="http://schemas.microsoft.com/office/drawing/2017/decorative" val="1"/>
              </a:ext>
            </a:extLst>
          </p:cNvPr>
          <p:cNvSpPr>
            <a:spLocks noGrp="1"/>
          </p:cNvSpPr>
          <p:nvPr userDrawn="1">
            <p:ph type="body" sz="quarter" idx="135" hasCustomPrompt="1"/>
          </p:nvPr>
        </p:nvSpPr>
        <p:spPr>
          <a:xfrm>
            <a:off x="12935627" y="4222584"/>
            <a:ext cx="3239225" cy="376755"/>
          </a:xfrm>
          <a:noFill/>
          <a:ln w="31750">
            <a:noFill/>
          </a:ln>
          <a:effectLst/>
        </p:spPr>
        <p:txBody>
          <a:bodyPr lIns="0" tIns="0" rIns="0" anchor="ctr"/>
          <a:lstStyle>
            <a:lvl1pPr marL="0" indent="0" algn="r">
              <a:buNone/>
              <a:defRPr b="1">
                <a:solidFill>
                  <a:schemeClr val="bg1"/>
                </a:solidFill>
              </a:defRPr>
            </a:lvl1pPr>
          </a:lstStyle>
          <a:p>
            <a:pPr lvl="0"/>
            <a:r>
              <a:rPr lang="en-US"/>
              <a:t>Select for Page # style</a:t>
            </a:r>
          </a:p>
        </p:txBody>
      </p:sp>
    </p:spTree>
    <p:extLst>
      <p:ext uri="{BB962C8B-B14F-4D97-AF65-F5344CB8AC3E}">
        <p14:creationId xmlns:p14="http://schemas.microsoft.com/office/powerpoint/2010/main" val="3463547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905000"/>
            <a:ext cx="11404601" cy="4038600"/>
          </a:xfrm>
        </p:spPr>
        <p:txBody>
          <a:bodyPr/>
          <a:lstStyle>
            <a:lvl1pPr marL="231772" indent="-231772">
              <a:defRPr/>
            </a:lvl1pPr>
            <a:lvl2pPr marL="688965" indent="-231772">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2D053006-FB26-45B1-80AA-6376C0DF0BE0}" type="slidenum">
              <a:rPr lang="en-US"/>
              <a:pPr/>
              <a:t>‹#›</a:t>
            </a:fld>
            <a:endParaRPr lang="en-US"/>
          </a:p>
        </p:txBody>
      </p:sp>
      <p:sp>
        <p:nvSpPr>
          <p:cNvPr id="5" name="Title 4"/>
          <p:cNvSpPr>
            <a:spLocks noGrp="1"/>
          </p:cNvSpPr>
          <p:nvPr>
            <p:ph type="title"/>
          </p:nvPr>
        </p:nvSpPr>
        <p:spPr>
          <a:xfrm>
            <a:off x="406400" y="228600"/>
            <a:ext cx="11404601" cy="1143000"/>
          </a:xfrm>
        </p:spPr>
        <p:txBody>
          <a:bodyPr/>
          <a:lstStyle/>
          <a:p>
            <a:r>
              <a:rPr lang="en-US"/>
              <a:t>Click to edit Master title style</a:t>
            </a:r>
          </a:p>
        </p:txBody>
      </p:sp>
      <p:pic>
        <p:nvPicPr>
          <p:cNvPr id="2" name="Picture 13" descr="rule">
            <a:extLst>
              <a:ext uri="{FF2B5EF4-FFF2-40B4-BE49-F238E27FC236}">
                <a16:creationId xmlns:a16="http://schemas.microsoft.com/office/drawing/2014/main" id="{21F8BED5-DC7F-05C2-82D6-90921E3B23EA}"/>
              </a:ext>
            </a:extLst>
          </p:cNvPr>
          <p:cNvPicPr>
            <a:picLocks noChangeAspect="1" noChangeArrowheads="1"/>
          </p:cNvPicPr>
          <p:nvPr userDrawn="1"/>
        </p:nvPicPr>
        <p:blipFill>
          <a:blip r:embed="rId2" cstate="print"/>
          <a:srcRect/>
          <a:stretch>
            <a:fillRect/>
          </a:stretch>
        </p:blipFill>
        <p:spPr bwMode="auto">
          <a:xfrm>
            <a:off x="12" y="1447800"/>
            <a:ext cx="12187767" cy="228600"/>
          </a:xfrm>
          <a:prstGeom prst="rect">
            <a:avLst/>
          </a:prstGeom>
          <a:noFill/>
        </p:spPr>
      </p:pic>
      <p:pic>
        <p:nvPicPr>
          <p:cNvPr id="7" name="Picture 6">
            <a:extLst>
              <a:ext uri="{FF2B5EF4-FFF2-40B4-BE49-F238E27FC236}">
                <a16:creationId xmlns:a16="http://schemas.microsoft.com/office/drawing/2014/main" id="{28AD0D6B-1493-F535-BF9A-CFE87259517C}"/>
              </a:ext>
            </a:extLst>
          </p:cNvPr>
          <p:cNvPicPr>
            <a:picLocks noChangeAspect="1"/>
          </p:cNvPicPr>
          <p:nvPr userDrawn="1"/>
        </p:nvPicPr>
        <p:blipFill>
          <a:blip r:embed="rId3"/>
          <a:stretch>
            <a:fillRect/>
          </a:stretch>
        </p:blipFill>
        <p:spPr>
          <a:xfrm>
            <a:off x="10388599" y="523875"/>
            <a:ext cx="1608417" cy="57922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Agenda (Photo)">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51E17C8-F17B-347D-CA8E-43864206185D}"/>
              </a:ext>
              <a:ext uri="{C183D7F6-B498-43B3-948B-1728B52AA6E4}">
                <adec:decorative xmlns:adec="http://schemas.microsoft.com/office/drawing/2017/decorative" val="1"/>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1"/>
          </a:p>
        </p:txBody>
      </p:sp>
      <p:sp>
        <p:nvSpPr>
          <p:cNvPr id="535" name="Rectangle 534">
            <a:extLst>
              <a:ext uri="{FF2B5EF4-FFF2-40B4-BE49-F238E27FC236}">
                <a16:creationId xmlns:a16="http://schemas.microsoft.com/office/drawing/2014/main" id="{A77A383F-30BC-814F-9CF4-A1373725C8CC}"/>
              </a:ext>
              <a:ext uri="{C183D7F6-B498-43B3-948B-1728B52AA6E4}">
                <adec:decorative xmlns:adec="http://schemas.microsoft.com/office/drawing/2017/decorative" val="1"/>
              </a:ext>
            </a:extLst>
          </p:cNvPr>
          <p:cNvSpPr/>
          <p:nvPr userDrawn="1"/>
        </p:nvSpPr>
        <p:spPr>
          <a:xfrm>
            <a:off x="0" y="0"/>
            <a:ext cx="424604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4" name="Picture Placeholder 63">
            <a:extLst>
              <a:ext uri="{FF2B5EF4-FFF2-40B4-BE49-F238E27FC236}">
                <a16:creationId xmlns:a16="http://schemas.microsoft.com/office/drawing/2014/main" id="{846FAB7A-A675-6C4B-BF10-A9B8CF7F7C96}"/>
              </a:ext>
            </a:extLst>
          </p:cNvPr>
          <p:cNvSpPr>
            <a:spLocks noGrp="1"/>
          </p:cNvSpPr>
          <p:nvPr>
            <p:ph type="pic" sz="quarter" idx="22" hasCustomPrompt="1"/>
          </p:nvPr>
        </p:nvSpPr>
        <p:spPr>
          <a:xfrm>
            <a:off x="-1" y="0"/>
            <a:ext cx="4145218" cy="6858000"/>
          </a:xfrm>
          <a:prstGeom prst="rect">
            <a:avLst/>
          </a:prstGeom>
          <a:solidFill>
            <a:schemeClr val="accent1"/>
          </a:solidFill>
          <a:ln>
            <a:noFill/>
          </a:ln>
        </p:spPr>
        <p:txBody>
          <a:bodyPr wrap="square" lIns="432000" rIns="432000" anchor="ctr">
            <a:noAutofit/>
          </a:bodyPr>
          <a:lstStyle>
            <a:lvl1pPr marL="0" indent="0" algn="ctr">
              <a:spcBef>
                <a:spcPts val="0"/>
              </a:spcBef>
              <a:spcAft>
                <a:spcPts val="0"/>
              </a:spcAft>
              <a:buNone/>
              <a:defRPr b="0">
                <a:solidFill>
                  <a:schemeClr val="bg2"/>
                </a:solidFill>
              </a:defRPr>
            </a:lvl1pPr>
          </a:lstStyle>
          <a:p>
            <a:r>
              <a:rPr lang="en-US"/>
              <a:t>Insert photo to this placeholder</a:t>
            </a:r>
            <a:br>
              <a:rPr lang="en-US"/>
            </a:br>
            <a:br>
              <a:rPr lang="en-US"/>
            </a:br>
            <a:r>
              <a:rPr lang="en-US"/>
              <a:t>Click icon to add photo</a:t>
            </a:r>
            <a:br>
              <a:rPr lang="en-US"/>
            </a:br>
            <a:br>
              <a:rPr lang="en-US"/>
            </a:br>
            <a:br>
              <a:rPr lang="en-US"/>
            </a:br>
            <a:br>
              <a:rPr lang="en-US"/>
            </a:br>
            <a:br>
              <a:rPr lang="en-US"/>
            </a:br>
            <a:br>
              <a:rPr lang="en-US"/>
            </a:br>
            <a:br>
              <a:rPr lang="en-US"/>
            </a:br>
            <a:br>
              <a:rPr lang="en-US"/>
            </a:br>
            <a:endParaRPr lang="en-US"/>
          </a:p>
        </p:txBody>
      </p:sp>
      <p:sp>
        <p:nvSpPr>
          <p:cNvPr id="8" name="Rectangle 7">
            <a:extLst>
              <a:ext uri="{FF2B5EF4-FFF2-40B4-BE49-F238E27FC236}">
                <a16:creationId xmlns:a16="http://schemas.microsoft.com/office/drawing/2014/main" id="{9457BE8E-6BEF-DAC0-0B59-731CA7752C6F}"/>
              </a:ext>
              <a:ext uri="{C183D7F6-B498-43B3-948B-1728B52AA6E4}">
                <adec:decorative xmlns:adec="http://schemas.microsoft.com/office/drawing/2017/decorative" val="1"/>
              </a:ext>
            </a:extLst>
          </p:cNvPr>
          <p:cNvSpPr/>
          <p:nvPr userDrawn="1"/>
        </p:nvSpPr>
        <p:spPr>
          <a:xfrm>
            <a:off x="4822762" y="614023"/>
            <a:ext cx="7369239" cy="6192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itle 4">
            <a:extLst>
              <a:ext uri="{FF2B5EF4-FFF2-40B4-BE49-F238E27FC236}">
                <a16:creationId xmlns:a16="http://schemas.microsoft.com/office/drawing/2014/main" id="{B0403EB9-9CA5-F144-8CC3-6564291F2A72}"/>
              </a:ext>
            </a:extLst>
          </p:cNvPr>
          <p:cNvSpPr>
            <a:spLocks noGrp="1"/>
          </p:cNvSpPr>
          <p:nvPr userDrawn="1">
            <p:ph type="title" hasCustomPrompt="1"/>
          </p:nvPr>
        </p:nvSpPr>
        <p:spPr>
          <a:xfrm>
            <a:off x="4836570" y="423038"/>
            <a:ext cx="6779700" cy="567394"/>
          </a:xfrm>
        </p:spPr>
        <p:txBody>
          <a:bodyPr/>
          <a:lstStyle/>
          <a:p>
            <a:r>
              <a:rPr lang="en-US"/>
              <a:t>CLICK TO ADD Slide TITLE. ALL CAPS. TWO LINES max.</a:t>
            </a:r>
          </a:p>
        </p:txBody>
      </p:sp>
      <p:sp>
        <p:nvSpPr>
          <p:cNvPr id="7" name="Text Placeholder 6">
            <a:extLst>
              <a:ext uri="{FF2B5EF4-FFF2-40B4-BE49-F238E27FC236}">
                <a16:creationId xmlns:a16="http://schemas.microsoft.com/office/drawing/2014/main" id="{31D0EBE1-B4D6-4047-83E5-6123C3DC2687}"/>
              </a:ext>
            </a:extLst>
          </p:cNvPr>
          <p:cNvSpPr>
            <a:spLocks noGrp="1"/>
          </p:cNvSpPr>
          <p:nvPr>
            <p:ph type="body" idx="13" hasCustomPrompt="1"/>
          </p:nvPr>
        </p:nvSpPr>
        <p:spPr>
          <a:xfrm>
            <a:off x="4822875" y="1233488"/>
            <a:ext cx="7364450" cy="619200"/>
          </a:xfrm>
          <a:blipFill dpi="0" rotWithShape="1">
            <a:blip r:embed="rId2"/>
            <a:srcRect/>
            <a:stretch>
              <a:fillRect/>
            </a:stretch>
          </a:blipFill>
          <a:ln>
            <a:noFill/>
          </a:ln>
          <a:effectLst/>
        </p:spPr>
        <p:txBody>
          <a:bodyPr lIns="0" tIns="18000" rIns="432000" bIns="0" anchor="ctr"/>
          <a:lstStyle>
            <a:lvl1pPr marL="0" indent="0">
              <a:spcBef>
                <a:spcPts val="0"/>
              </a:spcBef>
              <a:spcAft>
                <a:spcPts val="0"/>
              </a:spcAft>
              <a:buFontTx/>
              <a:buNone/>
              <a:defRPr b="0">
                <a:solidFill>
                  <a:schemeClr val="tx1"/>
                </a:solidFill>
              </a:defRPr>
            </a:lvl1pPr>
            <a:lvl2pPr marL="0">
              <a:spcBef>
                <a:spcPts val="0"/>
              </a:spcBef>
              <a:spcAft>
                <a:spcPts val="0"/>
              </a:spcAft>
              <a:buFontTx/>
              <a:buNone/>
              <a:defRPr>
                <a:solidFill>
                  <a:schemeClr val="tx1"/>
                </a:solidFill>
              </a:defRPr>
            </a:lvl2pPr>
            <a:lvl3pPr marL="0" indent="0">
              <a:spcBef>
                <a:spcPts val="0"/>
              </a:spcBef>
              <a:spcAft>
                <a:spcPts val="0"/>
              </a:spcAft>
              <a:buFontTx/>
              <a:buNone/>
              <a:defRPr>
                <a:solidFill>
                  <a:schemeClr val="tx1"/>
                </a:solidFill>
              </a:defRPr>
            </a:lvl3pPr>
            <a:lvl4pPr marL="0" indent="0">
              <a:spcBef>
                <a:spcPts val="0"/>
              </a:spcBef>
              <a:spcAft>
                <a:spcPts val="0"/>
              </a:spcAft>
              <a:buFontTx/>
              <a:buNone/>
              <a:defRPr>
                <a:solidFill>
                  <a:schemeClr val="tx1"/>
                </a:solidFill>
              </a:defRPr>
            </a:lvl4pPr>
            <a:lvl5pPr marL="0" indent="0">
              <a:spcBef>
                <a:spcPts val="0"/>
              </a:spcBef>
              <a:spcAft>
                <a:spcPts val="0"/>
              </a:spcAft>
              <a:buFontTx/>
              <a:buNone/>
              <a:defRPr>
                <a:solidFill>
                  <a:schemeClr val="tx1"/>
                </a:solidFill>
              </a:defRPr>
            </a:lvl5pPr>
            <a:lvl6pPr marL="0" indent="0">
              <a:spcBef>
                <a:spcPts val="0"/>
              </a:spcBef>
              <a:spcAft>
                <a:spcPts val="0"/>
              </a:spcAft>
              <a:buFontTx/>
              <a:buNone/>
              <a:defRPr>
                <a:solidFill>
                  <a:schemeClr val="tx1"/>
                </a:solidFill>
              </a:defRPr>
            </a:lvl6pPr>
            <a:lvl7pPr marL="0" indent="0">
              <a:spcBef>
                <a:spcPts val="0"/>
              </a:spcBef>
              <a:spcAft>
                <a:spcPts val="0"/>
              </a:spcAft>
              <a:buFontTx/>
              <a:buNone/>
              <a:defRPr>
                <a:solidFill>
                  <a:schemeClr val="tx1"/>
                </a:solidFill>
              </a:defRPr>
            </a:lvl7pPr>
            <a:lvl8pPr marL="0" indent="0">
              <a:spcBef>
                <a:spcPts val="0"/>
              </a:spcBef>
              <a:spcAft>
                <a:spcPts val="0"/>
              </a:spcAft>
              <a:buFontTx/>
              <a:buNone/>
              <a:defRPr>
                <a:solidFill>
                  <a:schemeClr val="tx1"/>
                </a:solidFill>
              </a:defRPr>
            </a:lvl8pPr>
            <a:lvl9pPr marL="0" indent="0">
              <a:spcBef>
                <a:spcPts val="0"/>
              </a:spcBef>
              <a:spcAft>
                <a:spcPts val="0"/>
              </a:spcAft>
              <a:buFontTx/>
              <a:buNone/>
              <a:defRPr>
                <a:solidFill>
                  <a:schemeClr val="tx1"/>
                </a:solidFill>
              </a:defRPr>
            </a:lvl9pPr>
          </a:lstStyle>
          <a:p>
            <a:pPr lvl="0"/>
            <a:r>
              <a:rPr lang="en-US"/>
              <a:t>Click to add agenda item (one line max)</a:t>
            </a:r>
          </a:p>
        </p:txBody>
      </p:sp>
      <p:sp>
        <p:nvSpPr>
          <p:cNvPr id="10" name="Text Placeholder 6">
            <a:extLst>
              <a:ext uri="{FF2B5EF4-FFF2-40B4-BE49-F238E27FC236}">
                <a16:creationId xmlns:a16="http://schemas.microsoft.com/office/drawing/2014/main" id="{CC577686-36A2-F643-B3D4-C5A2921D5F7D}"/>
              </a:ext>
            </a:extLst>
          </p:cNvPr>
          <p:cNvSpPr>
            <a:spLocks noGrp="1"/>
          </p:cNvSpPr>
          <p:nvPr>
            <p:ph type="body" idx="14" hasCustomPrompt="1"/>
          </p:nvPr>
        </p:nvSpPr>
        <p:spPr>
          <a:xfrm>
            <a:off x="4822875" y="1849654"/>
            <a:ext cx="7364450" cy="619200"/>
          </a:xfrm>
          <a:blipFill dpi="0" rotWithShape="1">
            <a:blip r:embed="rId2"/>
            <a:srcRect/>
            <a:stretch>
              <a:fillRect/>
            </a:stretch>
          </a:blipFill>
          <a:ln>
            <a:noFill/>
          </a:ln>
          <a:effectLst/>
        </p:spPr>
        <p:txBody>
          <a:bodyPr lIns="0" tIns="18000" rIns="432000" bIns="0" anchor="ctr"/>
          <a:lstStyle>
            <a:lvl1pPr marL="0" indent="0">
              <a:spcBef>
                <a:spcPts val="0"/>
              </a:spcBef>
              <a:spcAft>
                <a:spcPts val="0"/>
              </a:spcAft>
              <a:buFontTx/>
              <a:buNone/>
              <a:defRPr b="0">
                <a:solidFill>
                  <a:schemeClr val="tx1"/>
                </a:solidFill>
              </a:defRPr>
            </a:lvl1pPr>
            <a:lvl2pPr marL="0">
              <a:spcBef>
                <a:spcPts val="0"/>
              </a:spcBef>
              <a:spcAft>
                <a:spcPts val="0"/>
              </a:spcAft>
              <a:buFontTx/>
              <a:buNone/>
              <a:defRPr>
                <a:solidFill>
                  <a:schemeClr val="tx1"/>
                </a:solidFill>
              </a:defRPr>
            </a:lvl2pPr>
            <a:lvl3pPr marL="0" indent="0">
              <a:spcBef>
                <a:spcPts val="0"/>
              </a:spcBef>
              <a:spcAft>
                <a:spcPts val="0"/>
              </a:spcAft>
              <a:buFontTx/>
              <a:buNone/>
              <a:defRPr>
                <a:solidFill>
                  <a:schemeClr val="tx1"/>
                </a:solidFill>
              </a:defRPr>
            </a:lvl3pPr>
            <a:lvl4pPr marL="0" indent="0">
              <a:spcBef>
                <a:spcPts val="0"/>
              </a:spcBef>
              <a:spcAft>
                <a:spcPts val="0"/>
              </a:spcAft>
              <a:buFontTx/>
              <a:buNone/>
              <a:defRPr>
                <a:solidFill>
                  <a:schemeClr val="tx1"/>
                </a:solidFill>
              </a:defRPr>
            </a:lvl4pPr>
            <a:lvl5pPr marL="0" indent="0">
              <a:spcBef>
                <a:spcPts val="0"/>
              </a:spcBef>
              <a:spcAft>
                <a:spcPts val="0"/>
              </a:spcAft>
              <a:buFontTx/>
              <a:buNone/>
              <a:defRPr>
                <a:solidFill>
                  <a:schemeClr val="tx1"/>
                </a:solidFill>
              </a:defRPr>
            </a:lvl5pPr>
            <a:lvl6pPr marL="0" indent="0">
              <a:spcBef>
                <a:spcPts val="0"/>
              </a:spcBef>
              <a:spcAft>
                <a:spcPts val="0"/>
              </a:spcAft>
              <a:buFontTx/>
              <a:buNone/>
              <a:defRPr>
                <a:solidFill>
                  <a:schemeClr val="tx1"/>
                </a:solidFill>
              </a:defRPr>
            </a:lvl6pPr>
            <a:lvl7pPr marL="0" indent="0">
              <a:spcBef>
                <a:spcPts val="0"/>
              </a:spcBef>
              <a:spcAft>
                <a:spcPts val="0"/>
              </a:spcAft>
              <a:buFontTx/>
              <a:buNone/>
              <a:defRPr>
                <a:solidFill>
                  <a:schemeClr val="tx1"/>
                </a:solidFill>
              </a:defRPr>
            </a:lvl7pPr>
            <a:lvl8pPr marL="0" indent="0">
              <a:spcBef>
                <a:spcPts val="0"/>
              </a:spcBef>
              <a:spcAft>
                <a:spcPts val="0"/>
              </a:spcAft>
              <a:buFontTx/>
              <a:buNone/>
              <a:defRPr>
                <a:solidFill>
                  <a:schemeClr val="tx1"/>
                </a:solidFill>
              </a:defRPr>
            </a:lvl8pPr>
            <a:lvl9pPr marL="0" indent="0">
              <a:spcBef>
                <a:spcPts val="0"/>
              </a:spcBef>
              <a:spcAft>
                <a:spcPts val="0"/>
              </a:spcAft>
              <a:buFontTx/>
              <a:buNone/>
              <a:defRPr>
                <a:solidFill>
                  <a:schemeClr val="tx1"/>
                </a:solidFill>
              </a:defRPr>
            </a:lvl9pPr>
          </a:lstStyle>
          <a:p>
            <a:pPr lvl="0"/>
            <a:r>
              <a:rPr lang="en-US"/>
              <a:t>Click to add agenda item (one line max)</a:t>
            </a:r>
          </a:p>
        </p:txBody>
      </p:sp>
      <p:sp>
        <p:nvSpPr>
          <p:cNvPr id="11" name="Text Placeholder 6">
            <a:extLst>
              <a:ext uri="{FF2B5EF4-FFF2-40B4-BE49-F238E27FC236}">
                <a16:creationId xmlns:a16="http://schemas.microsoft.com/office/drawing/2014/main" id="{46DB1FB2-683E-9B4E-ACC6-B46A2F011140}"/>
              </a:ext>
            </a:extLst>
          </p:cNvPr>
          <p:cNvSpPr>
            <a:spLocks noGrp="1"/>
          </p:cNvSpPr>
          <p:nvPr>
            <p:ph type="body" idx="15" hasCustomPrompt="1"/>
          </p:nvPr>
        </p:nvSpPr>
        <p:spPr>
          <a:xfrm>
            <a:off x="4822875" y="2465820"/>
            <a:ext cx="7364450" cy="619200"/>
          </a:xfrm>
          <a:blipFill dpi="0" rotWithShape="1">
            <a:blip r:embed="rId2"/>
            <a:srcRect/>
            <a:stretch>
              <a:fillRect/>
            </a:stretch>
          </a:blipFill>
          <a:ln>
            <a:noFill/>
          </a:ln>
          <a:effectLst/>
        </p:spPr>
        <p:txBody>
          <a:bodyPr lIns="0" tIns="18000" rIns="432000" bIns="0" anchor="ctr"/>
          <a:lstStyle>
            <a:lvl1pPr marL="0" indent="0">
              <a:spcBef>
                <a:spcPts val="0"/>
              </a:spcBef>
              <a:spcAft>
                <a:spcPts val="0"/>
              </a:spcAft>
              <a:buFontTx/>
              <a:buNone/>
              <a:defRPr b="0">
                <a:solidFill>
                  <a:schemeClr val="tx1"/>
                </a:solidFill>
              </a:defRPr>
            </a:lvl1pPr>
            <a:lvl2pPr marL="0">
              <a:spcBef>
                <a:spcPts val="0"/>
              </a:spcBef>
              <a:spcAft>
                <a:spcPts val="0"/>
              </a:spcAft>
              <a:buFontTx/>
              <a:buNone/>
              <a:defRPr>
                <a:solidFill>
                  <a:schemeClr val="tx1"/>
                </a:solidFill>
              </a:defRPr>
            </a:lvl2pPr>
            <a:lvl3pPr marL="0" indent="0">
              <a:spcBef>
                <a:spcPts val="0"/>
              </a:spcBef>
              <a:spcAft>
                <a:spcPts val="0"/>
              </a:spcAft>
              <a:buFontTx/>
              <a:buNone/>
              <a:defRPr>
                <a:solidFill>
                  <a:schemeClr val="tx1"/>
                </a:solidFill>
              </a:defRPr>
            </a:lvl3pPr>
            <a:lvl4pPr marL="0" indent="0">
              <a:spcBef>
                <a:spcPts val="0"/>
              </a:spcBef>
              <a:spcAft>
                <a:spcPts val="0"/>
              </a:spcAft>
              <a:buFontTx/>
              <a:buNone/>
              <a:defRPr>
                <a:solidFill>
                  <a:schemeClr val="tx1"/>
                </a:solidFill>
              </a:defRPr>
            </a:lvl4pPr>
            <a:lvl5pPr marL="0" indent="0">
              <a:spcBef>
                <a:spcPts val="0"/>
              </a:spcBef>
              <a:spcAft>
                <a:spcPts val="0"/>
              </a:spcAft>
              <a:buFontTx/>
              <a:buNone/>
              <a:defRPr>
                <a:solidFill>
                  <a:schemeClr val="tx1"/>
                </a:solidFill>
              </a:defRPr>
            </a:lvl5pPr>
            <a:lvl6pPr marL="0" indent="0">
              <a:spcBef>
                <a:spcPts val="0"/>
              </a:spcBef>
              <a:spcAft>
                <a:spcPts val="0"/>
              </a:spcAft>
              <a:buFontTx/>
              <a:buNone/>
              <a:defRPr>
                <a:solidFill>
                  <a:schemeClr val="tx1"/>
                </a:solidFill>
              </a:defRPr>
            </a:lvl6pPr>
            <a:lvl7pPr marL="0" indent="0">
              <a:spcBef>
                <a:spcPts val="0"/>
              </a:spcBef>
              <a:spcAft>
                <a:spcPts val="0"/>
              </a:spcAft>
              <a:buFontTx/>
              <a:buNone/>
              <a:defRPr>
                <a:solidFill>
                  <a:schemeClr val="tx1"/>
                </a:solidFill>
              </a:defRPr>
            </a:lvl7pPr>
            <a:lvl8pPr marL="0" indent="0">
              <a:spcBef>
                <a:spcPts val="0"/>
              </a:spcBef>
              <a:spcAft>
                <a:spcPts val="0"/>
              </a:spcAft>
              <a:buFontTx/>
              <a:buNone/>
              <a:defRPr>
                <a:solidFill>
                  <a:schemeClr val="tx1"/>
                </a:solidFill>
              </a:defRPr>
            </a:lvl8pPr>
            <a:lvl9pPr marL="0" indent="0">
              <a:spcBef>
                <a:spcPts val="0"/>
              </a:spcBef>
              <a:spcAft>
                <a:spcPts val="0"/>
              </a:spcAft>
              <a:buFontTx/>
              <a:buNone/>
              <a:defRPr>
                <a:solidFill>
                  <a:schemeClr val="tx1"/>
                </a:solidFill>
              </a:defRPr>
            </a:lvl9pPr>
          </a:lstStyle>
          <a:p>
            <a:pPr lvl="0"/>
            <a:r>
              <a:rPr lang="en-US"/>
              <a:t>Click to add agenda item (one line max)</a:t>
            </a:r>
          </a:p>
        </p:txBody>
      </p:sp>
      <p:sp>
        <p:nvSpPr>
          <p:cNvPr id="12" name="Text Placeholder 6">
            <a:extLst>
              <a:ext uri="{FF2B5EF4-FFF2-40B4-BE49-F238E27FC236}">
                <a16:creationId xmlns:a16="http://schemas.microsoft.com/office/drawing/2014/main" id="{7006F5B0-C97C-BA41-841A-D54DE5C3469E}"/>
              </a:ext>
            </a:extLst>
          </p:cNvPr>
          <p:cNvSpPr>
            <a:spLocks noGrp="1"/>
          </p:cNvSpPr>
          <p:nvPr>
            <p:ph type="body" idx="16" hasCustomPrompt="1"/>
          </p:nvPr>
        </p:nvSpPr>
        <p:spPr>
          <a:xfrm>
            <a:off x="4822875" y="3081986"/>
            <a:ext cx="7364450" cy="619200"/>
          </a:xfrm>
          <a:blipFill dpi="0" rotWithShape="1">
            <a:blip r:embed="rId2"/>
            <a:srcRect/>
            <a:stretch>
              <a:fillRect/>
            </a:stretch>
          </a:blipFill>
          <a:ln>
            <a:noFill/>
          </a:ln>
          <a:effectLst/>
        </p:spPr>
        <p:txBody>
          <a:bodyPr lIns="0" tIns="18000" rIns="432000" bIns="0" anchor="ctr"/>
          <a:lstStyle>
            <a:lvl1pPr marL="0" indent="0">
              <a:spcBef>
                <a:spcPts val="0"/>
              </a:spcBef>
              <a:spcAft>
                <a:spcPts val="0"/>
              </a:spcAft>
              <a:buFontTx/>
              <a:buNone/>
              <a:defRPr b="0">
                <a:solidFill>
                  <a:schemeClr val="tx1"/>
                </a:solidFill>
              </a:defRPr>
            </a:lvl1pPr>
            <a:lvl2pPr marL="0">
              <a:spcBef>
                <a:spcPts val="0"/>
              </a:spcBef>
              <a:spcAft>
                <a:spcPts val="0"/>
              </a:spcAft>
              <a:buFontTx/>
              <a:buNone/>
              <a:defRPr>
                <a:solidFill>
                  <a:schemeClr val="tx1"/>
                </a:solidFill>
              </a:defRPr>
            </a:lvl2pPr>
            <a:lvl3pPr marL="0" indent="0">
              <a:spcBef>
                <a:spcPts val="0"/>
              </a:spcBef>
              <a:spcAft>
                <a:spcPts val="0"/>
              </a:spcAft>
              <a:buFontTx/>
              <a:buNone/>
              <a:defRPr>
                <a:solidFill>
                  <a:schemeClr val="tx1"/>
                </a:solidFill>
              </a:defRPr>
            </a:lvl3pPr>
            <a:lvl4pPr marL="0" indent="0">
              <a:spcBef>
                <a:spcPts val="0"/>
              </a:spcBef>
              <a:spcAft>
                <a:spcPts val="0"/>
              </a:spcAft>
              <a:buFontTx/>
              <a:buNone/>
              <a:defRPr>
                <a:solidFill>
                  <a:schemeClr val="tx1"/>
                </a:solidFill>
              </a:defRPr>
            </a:lvl4pPr>
            <a:lvl5pPr marL="0" indent="0">
              <a:spcBef>
                <a:spcPts val="0"/>
              </a:spcBef>
              <a:spcAft>
                <a:spcPts val="0"/>
              </a:spcAft>
              <a:buFontTx/>
              <a:buNone/>
              <a:defRPr>
                <a:solidFill>
                  <a:schemeClr val="tx1"/>
                </a:solidFill>
              </a:defRPr>
            </a:lvl5pPr>
            <a:lvl6pPr marL="0" indent="0">
              <a:spcBef>
                <a:spcPts val="0"/>
              </a:spcBef>
              <a:spcAft>
                <a:spcPts val="0"/>
              </a:spcAft>
              <a:buFontTx/>
              <a:buNone/>
              <a:defRPr>
                <a:solidFill>
                  <a:schemeClr val="tx1"/>
                </a:solidFill>
              </a:defRPr>
            </a:lvl6pPr>
            <a:lvl7pPr marL="0" indent="0">
              <a:spcBef>
                <a:spcPts val="0"/>
              </a:spcBef>
              <a:spcAft>
                <a:spcPts val="0"/>
              </a:spcAft>
              <a:buFontTx/>
              <a:buNone/>
              <a:defRPr>
                <a:solidFill>
                  <a:schemeClr val="tx1"/>
                </a:solidFill>
              </a:defRPr>
            </a:lvl7pPr>
            <a:lvl8pPr marL="0" indent="0">
              <a:spcBef>
                <a:spcPts val="0"/>
              </a:spcBef>
              <a:spcAft>
                <a:spcPts val="0"/>
              </a:spcAft>
              <a:buFontTx/>
              <a:buNone/>
              <a:defRPr>
                <a:solidFill>
                  <a:schemeClr val="tx1"/>
                </a:solidFill>
              </a:defRPr>
            </a:lvl8pPr>
            <a:lvl9pPr marL="0" indent="0">
              <a:spcBef>
                <a:spcPts val="0"/>
              </a:spcBef>
              <a:spcAft>
                <a:spcPts val="0"/>
              </a:spcAft>
              <a:buFontTx/>
              <a:buNone/>
              <a:defRPr>
                <a:solidFill>
                  <a:schemeClr val="tx1"/>
                </a:solidFill>
              </a:defRPr>
            </a:lvl9pPr>
          </a:lstStyle>
          <a:p>
            <a:pPr lvl="0"/>
            <a:r>
              <a:rPr lang="en-US"/>
              <a:t>Click to add agenda item (one line max)</a:t>
            </a:r>
          </a:p>
        </p:txBody>
      </p:sp>
      <p:sp>
        <p:nvSpPr>
          <p:cNvPr id="13" name="Text Placeholder 6">
            <a:extLst>
              <a:ext uri="{FF2B5EF4-FFF2-40B4-BE49-F238E27FC236}">
                <a16:creationId xmlns:a16="http://schemas.microsoft.com/office/drawing/2014/main" id="{85A21497-54A9-774D-B270-BB2E796805E7}"/>
              </a:ext>
            </a:extLst>
          </p:cNvPr>
          <p:cNvSpPr>
            <a:spLocks noGrp="1"/>
          </p:cNvSpPr>
          <p:nvPr>
            <p:ph type="body" idx="17" hasCustomPrompt="1"/>
          </p:nvPr>
        </p:nvSpPr>
        <p:spPr>
          <a:xfrm>
            <a:off x="4822875" y="3698152"/>
            <a:ext cx="7364450" cy="619200"/>
          </a:xfrm>
          <a:blipFill dpi="0" rotWithShape="1">
            <a:blip r:embed="rId2"/>
            <a:srcRect/>
            <a:stretch>
              <a:fillRect/>
            </a:stretch>
          </a:blipFill>
          <a:ln>
            <a:noFill/>
          </a:ln>
          <a:effectLst/>
        </p:spPr>
        <p:txBody>
          <a:bodyPr lIns="0" tIns="18000" rIns="432000" bIns="0" anchor="ctr"/>
          <a:lstStyle>
            <a:lvl1pPr marL="0" indent="0">
              <a:spcBef>
                <a:spcPts val="0"/>
              </a:spcBef>
              <a:spcAft>
                <a:spcPts val="0"/>
              </a:spcAft>
              <a:buFontTx/>
              <a:buNone/>
              <a:defRPr b="0">
                <a:solidFill>
                  <a:schemeClr val="tx1"/>
                </a:solidFill>
              </a:defRPr>
            </a:lvl1pPr>
            <a:lvl2pPr marL="0">
              <a:spcBef>
                <a:spcPts val="0"/>
              </a:spcBef>
              <a:spcAft>
                <a:spcPts val="0"/>
              </a:spcAft>
              <a:buFontTx/>
              <a:buNone/>
              <a:defRPr>
                <a:solidFill>
                  <a:schemeClr val="tx1"/>
                </a:solidFill>
              </a:defRPr>
            </a:lvl2pPr>
            <a:lvl3pPr marL="0" indent="0">
              <a:spcBef>
                <a:spcPts val="0"/>
              </a:spcBef>
              <a:spcAft>
                <a:spcPts val="0"/>
              </a:spcAft>
              <a:buFontTx/>
              <a:buNone/>
              <a:defRPr>
                <a:solidFill>
                  <a:schemeClr val="tx1"/>
                </a:solidFill>
              </a:defRPr>
            </a:lvl3pPr>
            <a:lvl4pPr marL="0" indent="0">
              <a:spcBef>
                <a:spcPts val="0"/>
              </a:spcBef>
              <a:spcAft>
                <a:spcPts val="0"/>
              </a:spcAft>
              <a:buFontTx/>
              <a:buNone/>
              <a:defRPr>
                <a:solidFill>
                  <a:schemeClr val="tx1"/>
                </a:solidFill>
              </a:defRPr>
            </a:lvl4pPr>
            <a:lvl5pPr marL="0" indent="0">
              <a:spcBef>
                <a:spcPts val="0"/>
              </a:spcBef>
              <a:spcAft>
                <a:spcPts val="0"/>
              </a:spcAft>
              <a:buFontTx/>
              <a:buNone/>
              <a:defRPr>
                <a:solidFill>
                  <a:schemeClr val="tx1"/>
                </a:solidFill>
              </a:defRPr>
            </a:lvl5pPr>
            <a:lvl6pPr marL="0" indent="0">
              <a:spcBef>
                <a:spcPts val="0"/>
              </a:spcBef>
              <a:spcAft>
                <a:spcPts val="0"/>
              </a:spcAft>
              <a:buFontTx/>
              <a:buNone/>
              <a:defRPr>
                <a:solidFill>
                  <a:schemeClr val="tx1"/>
                </a:solidFill>
              </a:defRPr>
            </a:lvl6pPr>
            <a:lvl7pPr marL="0" indent="0">
              <a:spcBef>
                <a:spcPts val="0"/>
              </a:spcBef>
              <a:spcAft>
                <a:spcPts val="0"/>
              </a:spcAft>
              <a:buFontTx/>
              <a:buNone/>
              <a:defRPr>
                <a:solidFill>
                  <a:schemeClr val="tx1"/>
                </a:solidFill>
              </a:defRPr>
            </a:lvl7pPr>
            <a:lvl8pPr marL="0" indent="0">
              <a:spcBef>
                <a:spcPts val="0"/>
              </a:spcBef>
              <a:spcAft>
                <a:spcPts val="0"/>
              </a:spcAft>
              <a:buFontTx/>
              <a:buNone/>
              <a:defRPr>
                <a:solidFill>
                  <a:schemeClr val="tx1"/>
                </a:solidFill>
              </a:defRPr>
            </a:lvl8pPr>
            <a:lvl9pPr marL="0" indent="0">
              <a:spcBef>
                <a:spcPts val="0"/>
              </a:spcBef>
              <a:spcAft>
                <a:spcPts val="0"/>
              </a:spcAft>
              <a:buFontTx/>
              <a:buNone/>
              <a:defRPr>
                <a:solidFill>
                  <a:schemeClr val="tx1"/>
                </a:solidFill>
              </a:defRPr>
            </a:lvl9pPr>
          </a:lstStyle>
          <a:p>
            <a:pPr lvl="0"/>
            <a:r>
              <a:rPr lang="en-US"/>
              <a:t>Click to add agenda item (one line max)</a:t>
            </a:r>
          </a:p>
        </p:txBody>
      </p:sp>
      <p:sp>
        <p:nvSpPr>
          <p:cNvPr id="14" name="Text Placeholder 6">
            <a:extLst>
              <a:ext uri="{FF2B5EF4-FFF2-40B4-BE49-F238E27FC236}">
                <a16:creationId xmlns:a16="http://schemas.microsoft.com/office/drawing/2014/main" id="{6E099CDA-61FC-6346-826F-84D1E7C935C1}"/>
              </a:ext>
            </a:extLst>
          </p:cNvPr>
          <p:cNvSpPr>
            <a:spLocks noGrp="1"/>
          </p:cNvSpPr>
          <p:nvPr>
            <p:ph type="body" idx="18" hasCustomPrompt="1"/>
          </p:nvPr>
        </p:nvSpPr>
        <p:spPr>
          <a:xfrm>
            <a:off x="4822875" y="4314318"/>
            <a:ext cx="7364450" cy="619200"/>
          </a:xfrm>
          <a:blipFill dpi="0" rotWithShape="1">
            <a:blip r:embed="rId2"/>
            <a:srcRect/>
            <a:stretch>
              <a:fillRect/>
            </a:stretch>
          </a:blipFill>
          <a:ln>
            <a:noFill/>
          </a:ln>
          <a:effectLst/>
        </p:spPr>
        <p:txBody>
          <a:bodyPr lIns="0" tIns="18000" rIns="432000" bIns="0" anchor="ctr"/>
          <a:lstStyle>
            <a:lvl1pPr marL="0" indent="0">
              <a:spcBef>
                <a:spcPts val="0"/>
              </a:spcBef>
              <a:spcAft>
                <a:spcPts val="0"/>
              </a:spcAft>
              <a:buFontTx/>
              <a:buNone/>
              <a:defRPr b="0">
                <a:solidFill>
                  <a:schemeClr val="tx1"/>
                </a:solidFill>
              </a:defRPr>
            </a:lvl1pPr>
            <a:lvl2pPr marL="0">
              <a:spcBef>
                <a:spcPts val="0"/>
              </a:spcBef>
              <a:spcAft>
                <a:spcPts val="0"/>
              </a:spcAft>
              <a:buFontTx/>
              <a:buNone/>
              <a:defRPr>
                <a:solidFill>
                  <a:schemeClr val="tx1"/>
                </a:solidFill>
              </a:defRPr>
            </a:lvl2pPr>
            <a:lvl3pPr marL="0" indent="0">
              <a:spcBef>
                <a:spcPts val="0"/>
              </a:spcBef>
              <a:spcAft>
                <a:spcPts val="0"/>
              </a:spcAft>
              <a:buFontTx/>
              <a:buNone/>
              <a:defRPr>
                <a:solidFill>
                  <a:schemeClr val="tx1"/>
                </a:solidFill>
              </a:defRPr>
            </a:lvl3pPr>
            <a:lvl4pPr marL="0" indent="0">
              <a:spcBef>
                <a:spcPts val="0"/>
              </a:spcBef>
              <a:spcAft>
                <a:spcPts val="0"/>
              </a:spcAft>
              <a:buFontTx/>
              <a:buNone/>
              <a:defRPr>
                <a:solidFill>
                  <a:schemeClr val="tx1"/>
                </a:solidFill>
              </a:defRPr>
            </a:lvl4pPr>
            <a:lvl5pPr marL="0" indent="0">
              <a:spcBef>
                <a:spcPts val="0"/>
              </a:spcBef>
              <a:spcAft>
                <a:spcPts val="0"/>
              </a:spcAft>
              <a:buFontTx/>
              <a:buNone/>
              <a:defRPr>
                <a:solidFill>
                  <a:schemeClr val="tx1"/>
                </a:solidFill>
              </a:defRPr>
            </a:lvl5pPr>
            <a:lvl6pPr marL="0" indent="0">
              <a:spcBef>
                <a:spcPts val="0"/>
              </a:spcBef>
              <a:spcAft>
                <a:spcPts val="0"/>
              </a:spcAft>
              <a:buFontTx/>
              <a:buNone/>
              <a:defRPr>
                <a:solidFill>
                  <a:schemeClr val="tx1"/>
                </a:solidFill>
              </a:defRPr>
            </a:lvl6pPr>
            <a:lvl7pPr marL="0" indent="0">
              <a:spcBef>
                <a:spcPts val="0"/>
              </a:spcBef>
              <a:spcAft>
                <a:spcPts val="0"/>
              </a:spcAft>
              <a:buFontTx/>
              <a:buNone/>
              <a:defRPr>
                <a:solidFill>
                  <a:schemeClr val="tx1"/>
                </a:solidFill>
              </a:defRPr>
            </a:lvl7pPr>
            <a:lvl8pPr marL="0" indent="0">
              <a:spcBef>
                <a:spcPts val="0"/>
              </a:spcBef>
              <a:spcAft>
                <a:spcPts val="0"/>
              </a:spcAft>
              <a:buFontTx/>
              <a:buNone/>
              <a:defRPr>
                <a:solidFill>
                  <a:schemeClr val="tx1"/>
                </a:solidFill>
              </a:defRPr>
            </a:lvl8pPr>
            <a:lvl9pPr marL="0" indent="0">
              <a:spcBef>
                <a:spcPts val="0"/>
              </a:spcBef>
              <a:spcAft>
                <a:spcPts val="0"/>
              </a:spcAft>
              <a:buFontTx/>
              <a:buNone/>
              <a:defRPr>
                <a:solidFill>
                  <a:schemeClr val="tx1"/>
                </a:solidFill>
              </a:defRPr>
            </a:lvl9pPr>
          </a:lstStyle>
          <a:p>
            <a:pPr lvl="0"/>
            <a:r>
              <a:rPr lang="en-US"/>
              <a:t>Click to add agenda item (one line max)</a:t>
            </a:r>
          </a:p>
        </p:txBody>
      </p:sp>
      <p:sp>
        <p:nvSpPr>
          <p:cNvPr id="15" name="Text Placeholder 6">
            <a:extLst>
              <a:ext uri="{FF2B5EF4-FFF2-40B4-BE49-F238E27FC236}">
                <a16:creationId xmlns:a16="http://schemas.microsoft.com/office/drawing/2014/main" id="{D3BE9B67-1FCF-0A49-9AA8-CCF0BC3A843D}"/>
              </a:ext>
            </a:extLst>
          </p:cNvPr>
          <p:cNvSpPr>
            <a:spLocks noGrp="1"/>
          </p:cNvSpPr>
          <p:nvPr>
            <p:ph type="body" idx="19" hasCustomPrompt="1"/>
          </p:nvPr>
        </p:nvSpPr>
        <p:spPr>
          <a:xfrm>
            <a:off x="4822875" y="4930484"/>
            <a:ext cx="7364450" cy="619200"/>
          </a:xfrm>
          <a:blipFill dpi="0" rotWithShape="1">
            <a:blip r:embed="rId2"/>
            <a:srcRect/>
            <a:stretch>
              <a:fillRect/>
            </a:stretch>
          </a:blipFill>
          <a:ln>
            <a:noFill/>
          </a:ln>
          <a:effectLst/>
        </p:spPr>
        <p:txBody>
          <a:bodyPr lIns="0" tIns="18000" rIns="432000" bIns="0" anchor="ctr"/>
          <a:lstStyle>
            <a:lvl1pPr marL="0" indent="0">
              <a:spcBef>
                <a:spcPts val="0"/>
              </a:spcBef>
              <a:spcAft>
                <a:spcPts val="0"/>
              </a:spcAft>
              <a:buFontTx/>
              <a:buNone/>
              <a:defRPr b="0">
                <a:solidFill>
                  <a:schemeClr val="tx1"/>
                </a:solidFill>
              </a:defRPr>
            </a:lvl1pPr>
            <a:lvl2pPr marL="0">
              <a:spcBef>
                <a:spcPts val="0"/>
              </a:spcBef>
              <a:spcAft>
                <a:spcPts val="0"/>
              </a:spcAft>
              <a:buFontTx/>
              <a:buNone/>
              <a:defRPr>
                <a:solidFill>
                  <a:schemeClr val="tx1"/>
                </a:solidFill>
              </a:defRPr>
            </a:lvl2pPr>
            <a:lvl3pPr marL="0" indent="0">
              <a:spcBef>
                <a:spcPts val="0"/>
              </a:spcBef>
              <a:spcAft>
                <a:spcPts val="0"/>
              </a:spcAft>
              <a:buFontTx/>
              <a:buNone/>
              <a:defRPr>
                <a:solidFill>
                  <a:schemeClr val="tx1"/>
                </a:solidFill>
              </a:defRPr>
            </a:lvl3pPr>
            <a:lvl4pPr marL="0" indent="0">
              <a:spcBef>
                <a:spcPts val="0"/>
              </a:spcBef>
              <a:spcAft>
                <a:spcPts val="0"/>
              </a:spcAft>
              <a:buFontTx/>
              <a:buNone/>
              <a:defRPr>
                <a:solidFill>
                  <a:schemeClr val="tx1"/>
                </a:solidFill>
              </a:defRPr>
            </a:lvl4pPr>
            <a:lvl5pPr marL="0" indent="0">
              <a:spcBef>
                <a:spcPts val="0"/>
              </a:spcBef>
              <a:spcAft>
                <a:spcPts val="0"/>
              </a:spcAft>
              <a:buFontTx/>
              <a:buNone/>
              <a:defRPr>
                <a:solidFill>
                  <a:schemeClr val="tx1"/>
                </a:solidFill>
              </a:defRPr>
            </a:lvl5pPr>
            <a:lvl6pPr marL="0" indent="0">
              <a:spcBef>
                <a:spcPts val="0"/>
              </a:spcBef>
              <a:spcAft>
                <a:spcPts val="0"/>
              </a:spcAft>
              <a:buFontTx/>
              <a:buNone/>
              <a:defRPr>
                <a:solidFill>
                  <a:schemeClr val="tx1"/>
                </a:solidFill>
              </a:defRPr>
            </a:lvl6pPr>
            <a:lvl7pPr marL="0" indent="0">
              <a:spcBef>
                <a:spcPts val="0"/>
              </a:spcBef>
              <a:spcAft>
                <a:spcPts val="0"/>
              </a:spcAft>
              <a:buFontTx/>
              <a:buNone/>
              <a:defRPr>
                <a:solidFill>
                  <a:schemeClr val="tx1"/>
                </a:solidFill>
              </a:defRPr>
            </a:lvl7pPr>
            <a:lvl8pPr marL="0" indent="0">
              <a:spcBef>
                <a:spcPts val="0"/>
              </a:spcBef>
              <a:spcAft>
                <a:spcPts val="0"/>
              </a:spcAft>
              <a:buFontTx/>
              <a:buNone/>
              <a:defRPr>
                <a:solidFill>
                  <a:schemeClr val="tx1"/>
                </a:solidFill>
              </a:defRPr>
            </a:lvl8pPr>
            <a:lvl9pPr marL="0" indent="0">
              <a:spcBef>
                <a:spcPts val="0"/>
              </a:spcBef>
              <a:spcAft>
                <a:spcPts val="0"/>
              </a:spcAft>
              <a:buFontTx/>
              <a:buNone/>
              <a:defRPr>
                <a:solidFill>
                  <a:schemeClr val="tx1"/>
                </a:solidFill>
              </a:defRPr>
            </a:lvl9pPr>
          </a:lstStyle>
          <a:p>
            <a:pPr lvl="0"/>
            <a:r>
              <a:rPr lang="en-US"/>
              <a:t>Click to add agenda item (one line max)</a:t>
            </a:r>
          </a:p>
        </p:txBody>
      </p:sp>
      <p:sp>
        <p:nvSpPr>
          <p:cNvPr id="16" name="Text Placeholder 6">
            <a:extLst>
              <a:ext uri="{FF2B5EF4-FFF2-40B4-BE49-F238E27FC236}">
                <a16:creationId xmlns:a16="http://schemas.microsoft.com/office/drawing/2014/main" id="{7AF93A84-8DAC-D44B-87D4-386F989CA395}"/>
              </a:ext>
            </a:extLst>
          </p:cNvPr>
          <p:cNvSpPr>
            <a:spLocks noGrp="1"/>
          </p:cNvSpPr>
          <p:nvPr>
            <p:ph type="body" idx="20" hasCustomPrompt="1"/>
          </p:nvPr>
        </p:nvSpPr>
        <p:spPr>
          <a:xfrm>
            <a:off x="4822875" y="5546650"/>
            <a:ext cx="7364450" cy="619200"/>
          </a:xfrm>
          <a:blipFill dpi="0" rotWithShape="1">
            <a:blip r:embed="rId2"/>
            <a:srcRect/>
            <a:stretch>
              <a:fillRect/>
            </a:stretch>
          </a:blipFill>
          <a:ln>
            <a:noFill/>
          </a:ln>
          <a:effectLst/>
        </p:spPr>
        <p:txBody>
          <a:bodyPr lIns="0" tIns="18000" rIns="432000" bIns="0" anchor="ctr"/>
          <a:lstStyle>
            <a:lvl1pPr marL="0" indent="0">
              <a:spcBef>
                <a:spcPts val="0"/>
              </a:spcBef>
              <a:spcAft>
                <a:spcPts val="0"/>
              </a:spcAft>
              <a:buFontTx/>
              <a:buNone/>
              <a:defRPr b="0">
                <a:solidFill>
                  <a:schemeClr val="tx1"/>
                </a:solidFill>
              </a:defRPr>
            </a:lvl1pPr>
            <a:lvl2pPr marL="0">
              <a:spcBef>
                <a:spcPts val="0"/>
              </a:spcBef>
              <a:spcAft>
                <a:spcPts val="0"/>
              </a:spcAft>
              <a:buFontTx/>
              <a:buNone/>
              <a:defRPr>
                <a:solidFill>
                  <a:schemeClr val="tx1"/>
                </a:solidFill>
              </a:defRPr>
            </a:lvl2pPr>
            <a:lvl3pPr marL="0" indent="0">
              <a:spcBef>
                <a:spcPts val="0"/>
              </a:spcBef>
              <a:spcAft>
                <a:spcPts val="0"/>
              </a:spcAft>
              <a:buFontTx/>
              <a:buNone/>
              <a:defRPr>
                <a:solidFill>
                  <a:schemeClr val="tx1"/>
                </a:solidFill>
              </a:defRPr>
            </a:lvl3pPr>
            <a:lvl4pPr marL="0" indent="0">
              <a:spcBef>
                <a:spcPts val="0"/>
              </a:spcBef>
              <a:spcAft>
                <a:spcPts val="0"/>
              </a:spcAft>
              <a:buFontTx/>
              <a:buNone/>
              <a:defRPr>
                <a:solidFill>
                  <a:schemeClr val="tx1"/>
                </a:solidFill>
              </a:defRPr>
            </a:lvl4pPr>
            <a:lvl5pPr marL="0" indent="0">
              <a:spcBef>
                <a:spcPts val="0"/>
              </a:spcBef>
              <a:spcAft>
                <a:spcPts val="0"/>
              </a:spcAft>
              <a:buFontTx/>
              <a:buNone/>
              <a:defRPr>
                <a:solidFill>
                  <a:schemeClr val="tx1"/>
                </a:solidFill>
              </a:defRPr>
            </a:lvl5pPr>
            <a:lvl6pPr marL="0" indent="0">
              <a:spcBef>
                <a:spcPts val="0"/>
              </a:spcBef>
              <a:spcAft>
                <a:spcPts val="0"/>
              </a:spcAft>
              <a:buFontTx/>
              <a:buNone/>
              <a:defRPr>
                <a:solidFill>
                  <a:schemeClr val="tx1"/>
                </a:solidFill>
              </a:defRPr>
            </a:lvl6pPr>
            <a:lvl7pPr marL="0" indent="0">
              <a:spcBef>
                <a:spcPts val="0"/>
              </a:spcBef>
              <a:spcAft>
                <a:spcPts val="0"/>
              </a:spcAft>
              <a:buFontTx/>
              <a:buNone/>
              <a:defRPr>
                <a:solidFill>
                  <a:schemeClr val="tx1"/>
                </a:solidFill>
              </a:defRPr>
            </a:lvl7pPr>
            <a:lvl8pPr marL="0" indent="0">
              <a:spcBef>
                <a:spcPts val="0"/>
              </a:spcBef>
              <a:spcAft>
                <a:spcPts val="0"/>
              </a:spcAft>
              <a:buFontTx/>
              <a:buNone/>
              <a:defRPr>
                <a:solidFill>
                  <a:schemeClr val="tx1"/>
                </a:solidFill>
              </a:defRPr>
            </a:lvl8pPr>
            <a:lvl9pPr marL="0" indent="0">
              <a:spcBef>
                <a:spcPts val="0"/>
              </a:spcBef>
              <a:spcAft>
                <a:spcPts val="0"/>
              </a:spcAft>
              <a:buFontTx/>
              <a:buNone/>
              <a:defRPr>
                <a:solidFill>
                  <a:schemeClr val="tx1"/>
                </a:solidFill>
              </a:defRPr>
            </a:lvl9pPr>
          </a:lstStyle>
          <a:p>
            <a:pPr lvl="0"/>
            <a:r>
              <a:rPr lang="en-US"/>
              <a:t>Click to add agenda item (one line max)</a:t>
            </a:r>
          </a:p>
        </p:txBody>
      </p:sp>
      <p:sp>
        <p:nvSpPr>
          <p:cNvPr id="500" name="Caption">
            <a:extLst>
              <a:ext uri="{FF2B5EF4-FFF2-40B4-BE49-F238E27FC236}">
                <a16:creationId xmlns:a16="http://schemas.microsoft.com/office/drawing/2014/main" id="{6BEA4198-478B-E14D-8C70-FD4227A8A468}"/>
              </a:ext>
            </a:extLst>
          </p:cNvPr>
          <p:cNvSpPr>
            <a:spLocks noGrp="1"/>
          </p:cNvSpPr>
          <p:nvPr>
            <p:ph type="body" sz="quarter" idx="500" hasCustomPrompt="1"/>
          </p:nvPr>
        </p:nvSpPr>
        <p:spPr>
          <a:xfrm>
            <a:off x="585600" y="6201652"/>
            <a:ext cx="3086400" cy="152349"/>
          </a:xfrm>
          <a:effectLst/>
        </p:spPr>
        <p:txBody>
          <a:bodyPr wrap="square" anchor="b">
            <a:spAutoFit/>
          </a:bodyPr>
          <a:lstStyle>
            <a:lvl1pPr marL="0" indent="0" algn="l">
              <a:spcBef>
                <a:spcPts val="0"/>
              </a:spcBef>
              <a:spcAft>
                <a:spcPts val="0"/>
              </a:spcAft>
              <a:buFontTx/>
              <a:buNone/>
              <a:tabLst/>
              <a:defRPr sz="1100" b="0">
                <a:solidFill>
                  <a:schemeClr val="bg1"/>
                </a:solidFill>
                <a:effectLst/>
              </a:defRPr>
            </a:lvl1pPr>
            <a:lvl2pPr marL="0" indent="0" algn="r">
              <a:spcAft>
                <a:spcPts val="0"/>
              </a:spcAft>
              <a:buFontTx/>
              <a:buNone/>
              <a:tabLst/>
              <a:defRPr sz="1100">
                <a:solidFill>
                  <a:schemeClr val="bg1"/>
                </a:solidFill>
              </a:defRPr>
            </a:lvl2pPr>
            <a:lvl3pPr marL="0" indent="0" algn="r">
              <a:spcAft>
                <a:spcPts val="0"/>
              </a:spcAft>
              <a:buFontTx/>
              <a:buNone/>
              <a:tabLst/>
              <a:defRPr sz="1100">
                <a:solidFill>
                  <a:schemeClr val="bg1"/>
                </a:solidFill>
              </a:defRPr>
            </a:lvl3pPr>
            <a:lvl4pPr marL="0" indent="0" algn="r">
              <a:spcAft>
                <a:spcPts val="0"/>
              </a:spcAft>
              <a:buFontTx/>
              <a:buNone/>
              <a:tabLst/>
              <a:defRPr sz="1100">
                <a:solidFill>
                  <a:schemeClr val="bg1"/>
                </a:solidFill>
              </a:defRPr>
            </a:lvl4pPr>
            <a:lvl5pPr marL="0" indent="0" algn="r">
              <a:spcAft>
                <a:spcPts val="0"/>
              </a:spcAft>
              <a:buFontTx/>
              <a:buNone/>
              <a:tabLst/>
              <a:defRPr sz="1100">
                <a:solidFill>
                  <a:schemeClr val="bg1"/>
                </a:solidFill>
              </a:defRPr>
            </a:lvl5pPr>
            <a:lvl6pPr marL="0" indent="0" algn="r">
              <a:spcAft>
                <a:spcPts val="0"/>
              </a:spcAft>
              <a:buFontTx/>
              <a:buNone/>
              <a:tabLst/>
              <a:defRPr sz="1100">
                <a:solidFill>
                  <a:schemeClr val="bg1"/>
                </a:solidFill>
              </a:defRPr>
            </a:lvl6pPr>
            <a:lvl7pPr marL="0" indent="0" algn="r">
              <a:spcAft>
                <a:spcPts val="0"/>
              </a:spcAft>
              <a:buFontTx/>
              <a:buNone/>
              <a:tabLst/>
              <a:defRPr sz="1100">
                <a:solidFill>
                  <a:schemeClr val="bg1"/>
                </a:solidFill>
              </a:defRPr>
            </a:lvl7pPr>
            <a:lvl8pPr marL="0" indent="0" algn="r">
              <a:spcAft>
                <a:spcPts val="0"/>
              </a:spcAft>
              <a:buFontTx/>
              <a:buNone/>
              <a:tabLst/>
              <a:defRPr sz="1100">
                <a:solidFill>
                  <a:schemeClr val="bg1"/>
                </a:solidFill>
              </a:defRPr>
            </a:lvl8pPr>
            <a:lvl9pPr marL="0" indent="0" algn="r">
              <a:spcAft>
                <a:spcPts val="0"/>
              </a:spcAft>
              <a:buFontTx/>
              <a:buNone/>
              <a:tabLst/>
              <a:defRPr sz="1100">
                <a:solidFill>
                  <a:schemeClr val="bg1"/>
                </a:solidFill>
              </a:defRPr>
            </a:lvl9pPr>
          </a:lstStyle>
          <a:p>
            <a:pPr lvl="0"/>
            <a:r>
              <a:rPr lang="en-US"/>
              <a:t>Click to add photo caption</a:t>
            </a:r>
          </a:p>
        </p:txBody>
      </p:sp>
      <p:sp>
        <p:nvSpPr>
          <p:cNvPr id="2" name="Date Placeholder 1">
            <a:extLst>
              <a:ext uri="{FF2B5EF4-FFF2-40B4-BE49-F238E27FC236}">
                <a16:creationId xmlns:a16="http://schemas.microsoft.com/office/drawing/2014/main" id="{E05B8C93-D828-C84E-9755-475E2DD5D8AF}"/>
              </a:ext>
              <a:ext uri="{C183D7F6-B498-43B3-948B-1728B52AA6E4}">
                <adec:decorative xmlns:adec="http://schemas.microsoft.com/office/drawing/2017/decorative" val="1"/>
              </a:ext>
            </a:extLst>
          </p:cNvPr>
          <p:cNvSpPr>
            <a:spLocks noGrp="1"/>
          </p:cNvSpPr>
          <p:nvPr>
            <p:ph type="dt" sz="half" idx="115"/>
          </p:nvPr>
        </p:nvSpPr>
        <p:spPr/>
        <p:txBody>
          <a:bodyPr/>
          <a:lstStyle/>
          <a:p>
            <a:endParaRPr lang="en-US"/>
          </a:p>
        </p:txBody>
      </p:sp>
      <p:sp>
        <p:nvSpPr>
          <p:cNvPr id="3" name="Footer Placeholder 2">
            <a:extLst>
              <a:ext uri="{FF2B5EF4-FFF2-40B4-BE49-F238E27FC236}">
                <a16:creationId xmlns:a16="http://schemas.microsoft.com/office/drawing/2014/main" id="{0459B6D8-C4E6-704C-8857-5CD7CA3BEE1D}"/>
              </a:ext>
              <a:ext uri="{C183D7F6-B498-43B3-948B-1728B52AA6E4}">
                <adec:decorative xmlns:adec="http://schemas.microsoft.com/office/drawing/2017/decorative" val="1"/>
              </a:ext>
            </a:extLst>
          </p:cNvPr>
          <p:cNvSpPr>
            <a:spLocks noGrp="1"/>
          </p:cNvSpPr>
          <p:nvPr>
            <p:ph type="ftr" sz="quarter" idx="116"/>
          </p:nvPr>
        </p:nvSpPr>
        <p:spPr/>
        <p:txBody>
          <a:bodyPr/>
          <a:lstStyle/>
          <a:p>
            <a:endParaRPr lang="en-US"/>
          </a:p>
        </p:txBody>
      </p:sp>
      <p:sp>
        <p:nvSpPr>
          <p:cNvPr id="4" name="Slide Number Placeholder 3">
            <a:extLst>
              <a:ext uri="{FF2B5EF4-FFF2-40B4-BE49-F238E27FC236}">
                <a16:creationId xmlns:a16="http://schemas.microsoft.com/office/drawing/2014/main" id="{F88C9A36-7012-864C-8C5E-DEC51C83883E}"/>
              </a:ext>
            </a:extLst>
          </p:cNvPr>
          <p:cNvSpPr>
            <a:spLocks noGrp="1"/>
          </p:cNvSpPr>
          <p:nvPr>
            <p:ph type="sldNum" sz="quarter" idx="117"/>
          </p:nvPr>
        </p:nvSpPr>
        <p:spPr>
          <a:noFill/>
        </p:spPr>
        <p:txBody>
          <a:bodyPr/>
          <a:lstStyle>
            <a:lvl1pPr>
              <a:defRPr lang="en-US" smtClean="0"/>
            </a:lvl1pPr>
          </a:lstStyle>
          <a:p>
            <a:pPr marL="12701"/>
            <a:fld id="{078C017C-E1B9-8443-B047-B08AAA027B45}" type="slidenum">
              <a:rPr lang="en-CA" smtClean="0"/>
              <a:pPr marL="12701"/>
              <a:t>‹#›</a:t>
            </a:fld>
            <a:endParaRPr lang="en-CA"/>
          </a:p>
        </p:txBody>
      </p:sp>
      <p:grpSp>
        <p:nvGrpSpPr>
          <p:cNvPr id="25" name="Group 24">
            <a:extLst>
              <a:ext uri="{FF2B5EF4-FFF2-40B4-BE49-F238E27FC236}">
                <a16:creationId xmlns:a16="http://schemas.microsoft.com/office/drawing/2014/main" id="{42979290-AEE4-0DD4-CF6C-0EFBAD3B5DDB}"/>
              </a:ext>
              <a:ext uri="{C183D7F6-B498-43B3-948B-1728B52AA6E4}">
                <adec:decorative xmlns:adec="http://schemas.microsoft.com/office/drawing/2017/decorative" val="1"/>
              </a:ext>
            </a:extLst>
          </p:cNvPr>
          <p:cNvGrpSpPr/>
          <p:nvPr userDrawn="1"/>
        </p:nvGrpSpPr>
        <p:grpSpPr>
          <a:xfrm>
            <a:off x="-342616" y="-246933"/>
            <a:ext cx="12877239" cy="7347304"/>
            <a:chOff x="-256964" y="-246933"/>
            <a:chExt cx="9657929" cy="7347304"/>
          </a:xfrm>
        </p:grpSpPr>
        <p:grpSp>
          <p:nvGrpSpPr>
            <p:cNvPr id="19" name="Group 18">
              <a:extLst>
                <a:ext uri="{FF2B5EF4-FFF2-40B4-BE49-F238E27FC236}">
                  <a16:creationId xmlns:a16="http://schemas.microsoft.com/office/drawing/2014/main" id="{5D875332-F305-CAC1-03F3-69CBECFDF683}"/>
                </a:ext>
              </a:extLst>
            </p:cNvPr>
            <p:cNvGrpSpPr/>
            <p:nvPr userDrawn="1"/>
          </p:nvGrpSpPr>
          <p:grpSpPr>
            <a:xfrm>
              <a:off x="-256964" y="421651"/>
              <a:ext cx="251461" cy="567396"/>
              <a:chOff x="-256404" y="360363"/>
              <a:chExt cx="251461" cy="692152"/>
            </a:xfrm>
          </p:grpSpPr>
          <p:grpSp>
            <p:nvGrpSpPr>
              <p:cNvPr id="467" name="Group 466">
                <a:extLst>
                  <a:ext uri="{FF2B5EF4-FFF2-40B4-BE49-F238E27FC236}">
                    <a16:creationId xmlns:a16="http://schemas.microsoft.com/office/drawing/2014/main" id="{EFCAE556-15FE-BDE6-AC36-1D19D5647B10}"/>
                  </a:ext>
                </a:extLst>
              </p:cNvPr>
              <p:cNvGrpSpPr/>
              <p:nvPr userDrawn="1"/>
            </p:nvGrpSpPr>
            <p:grpSpPr>
              <a:xfrm rot="16200000">
                <a:off x="-476749" y="580708"/>
                <a:ext cx="692152" cy="251461"/>
                <a:chOff x="431800" y="-235792"/>
                <a:chExt cx="4400551" cy="235792"/>
              </a:xfrm>
            </p:grpSpPr>
            <p:cxnSp>
              <p:nvCxnSpPr>
                <p:cNvPr id="469" name="Straight Connector 468">
                  <a:extLst>
                    <a:ext uri="{FF2B5EF4-FFF2-40B4-BE49-F238E27FC236}">
                      <a16:creationId xmlns:a16="http://schemas.microsoft.com/office/drawing/2014/main" id="{B62285AE-4D4D-A90F-2BA2-E3F9F0963264}"/>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65EA6BEB-D3EC-0EA9-2DEC-A8C7C59EC385}"/>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71" name="Rectangle 470">
                  <a:extLst>
                    <a:ext uri="{FF2B5EF4-FFF2-40B4-BE49-F238E27FC236}">
                      <a16:creationId xmlns:a16="http://schemas.microsoft.com/office/drawing/2014/main" id="{502AFB9F-3E20-F037-D37E-27203749E00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68" name="TextBox 467">
                <a:extLst>
                  <a:ext uri="{FF2B5EF4-FFF2-40B4-BE49-F238E27FC236}">
                    <a16:creationId xmlns:a16="http://schemas.microsoft.com/office/drawing/2014/main" id="{1EA23720-A0F9-33B3-8C9D-4E078095BE33}"/>
                  </a:ext>
                </a:extLst>
              </p:cNvPr>
              <p:cNvSpPr txBox="1"/>
              <p:nvPr userDrawn="1"/>
            </p:nvSpPr>
            <p:spPr>
              <a:xfrm rot="16200000">
                <a:off x="-282220" y="662665"/>
                <a:ext cx="303097"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31" name="Group 30">
              <a:extLst>
                <a:ext uri="{FF2B5EF4-FFF2-40B4-BE49-F238E27FC236}">
                  <a16:creationId xmlns:a16="http://schemas.microsoft.com/office/drawing/2014/main" id="{1CCA5896-6C0D-AE3F-CC31-FD35854AEAC2}"/>
                </a:ext>
              </a:extLst>
            </p:cNvPr>
            <p:cNvGrpSpPr/>
            <p:nvPr userDrawn="1"/>
          </p:nvGrpSpPr>
          <p:grpSpPr>
            <a:xfrm>
              <a:off x="-256963" y="6199390"/>
              <a:ext cx="251461" cy="505509"/>
              <a:chOff x="-256403" y="6200775"/>
              <a:chExt cx="251461" cy="505509"/>
            </a:xfrm>
          </p:grpSpPr>
          <p:grpSp>
            <p:nvGrpSpPr>
              <p:cNvPr id="462" name="Group 461">
                <a:extLst>
                  <a:ext uri="{FF2B5EF4-FFF2-40B4-BE49-F238E27FC236}">
                    <a16:creationId xmlns:a16="http://schemas.microsoft.com/office/drawing/2014/main" id="{78224AB6-7046-F535-88F8-28BC26185BFF}"/>
                  </a:ext>
                </a:extLst>
              </p:cNvPr>
              <p:cNvGrpSpPr/>
              <p:nvPr userDrawn="1"/>
            </p:nvGrpSpPr>
            <p:grpSpPr>
              <a:xfrm rot="16200000">
                <a:off x="-383427" y="6327799"/>
                <a:ext cx="505509" cy="251461"/>
                <a:chOff x="431800" y="-235792"/>
                <a:chExt cx="4400551" cy="235792"/>
              </a:xfrm>
            </p:grpSpPr>
            <p:cxnSp>
              <p:nvCxnSpPr>
                <p:cNvPr id="464" name="Straight Connector 463">
                  <a:extLst>
                    <a:ext uri="{FF2B5EF4-FFF2-40B4-BE49-F238E27FC236}">
                      <a16:creationId xmlns:a16="http://schemas.microsoft.com/office/drawing/2014/main" id="{D09A73FE-B20E-94D0-09D4-B8C3B585C0C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D8774FE4-CB8B-F29E-C899-96D55D50203D}"/>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66" name="Rectangle 465">
                  <a:extLst>
                    <a:ext uri="{FF2B5EF4-FFF2-40B4-BE49-F238E27FC236}">
                      <a16:creationId xmlns:a16="http://schemas.microsoft.com/office/drawing/2014/main" id="{A285110F-26A2-0F86-8ACF-F6527A5E6B3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63" name="TextBox 462">
                <a:extLst>
                  <a:ext uri="{FF2B5EF4-FFF2-40B4-BE49-F238E27FC236}">
                    <a16:creationId xmlns:a16="http://schemas.microsoft.com/office/drawing/2014/main" id="{5DD4D655-4AC0-D49B-E776-54381EC00B41}"/>
                  </a:ext>
                </a:extLst>
              </p:cNvPr>
              <p:cNvSpPr txBox="1"/>
              <p:nvPr userDrawn="1"/>
            </p:nvSpPr>
            <p:spPr>
              <a:xfrm rot="16200000">
                <a:off x="-284561" y="6399801"/>
                <a:ext cx="307778" cy="129266"/>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FOOT</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NOTES</a:t>
                </a:r>
              </a:p>
            </p:txBody>
          </p:sp>
        </p:grpSp>
        <p:grpSp>
          <p:nvGrpSpPr>
            <p:cNvPr id="451" name="Group 450">
              <a:extLst>
                <a:ext uri="{FF2B5EF4-FFF2-40B4-BE49-F238E27FC236}">
                  <a16:creationId xmlns:a16="http://schemas.microsoft.com/office/drawing/2014/main" id="{F6F8D7E2-0322-A719-BA03-C77476649525}"/>
                </a:ext>
              </a:extLst>
            </p:cNvPr>
            <p:cNvGrpSpPr/>
            <p:nvPr userDrawn="1"/>
          </p:nvGrpSpPr>
          <p:grpSpPr>
            <a:xfrm>
              <a:off x="431242" y="6864579"/>
              <a:ext cx="8280398" cy="235792"/>
              <a:chOff x="431801" y="-235792"/>
              <a:chExt cx="4400550" cy="235792"/>
            </a:xfrm>
          </p:grpSpPr>
          <p:cxnSp>
            <p:nvCxnSpPr>
              <p:cNvPr id="460" name="Straight Connector 459">
                <a:extLst>
                  <a:ext uri="{FF2B5EF4-FFF2-40B4-BE49-F238E27FC236}">
                    <a16:creationId xmlns:a16="http://schemas.microsoft.com/office/drawing/2014/main" id="{E4B31F70-1EDC-185B-56BF-31BE878EDF9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530CCCC2-FE03-89B0-9FBC-1430278C01E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52" name="Group 451">
              <a:extLst>
                <a:ext uri="{FF2B5EF4-FFF2-40B4-BE49-F238E27FC236}">
                  <a16:creationId xmlns:a16="http://schemas.microsoft.com/office/drawing/2014/main" id="{080ABD0D-A60E-4756-8FF5-EEE1DBEC2FE9}"/>
                </a:ext>
              </a:extLst>
            </p:cNvPr>
            <p:cNvGrpSpPr/>
            <p:nvPr userDrawn="1"/>
          </p:nvGrpSpPr>
          <p:grpSpPr>
            <a:xfrm>
              <a:off x="3617070" y="-246933"/>
              <a:ext cx="5094571" cy="235792"/>
              <a:chOff x="431800" y="-240735"/>
              <a:chExt cx="8280401" cy="235792"/>
            </a:xfrm>
          </p:grpSpPr>
          <p:grpSp>
            <p:nvGrpSpPr>
              <p:cNvPr id="453" name="Group 452">
                <a:extLst>
                  <a:ext uri="{FF2B5EF4-FFF2-40B4-BE49-F238E27FC236}">
                    <a16:creationId xmlns:a16="http://schemas.microsoft.com/office/drawing/2014/main" id="{5BB7ACAF-9493-AD64-27FD-5DB590D9AE52}"/>
                  </a:ext>
                </a:extLst>
              </p:cNvPr>
              <p:cNvGrpSpPr/>
              <p:nvPr userDrawn="1"/>
            </p:nvGrpSpPr>
            <p:grpSpPr>
              <a:xfrm>
                <a:off x="431800" y="-240735"/>
                <a:ext cx="8280400" cy="235792"/>
                <a:chOff x="431800" y="-235792"/>
                <a:chExt cx="4400551" cy="235792"/>
              </a:xfrm>
            </p:grpSpPr>
            <p:cxnSp>
              <p:nvCxnSpPr>
                <p:cNvPr id="457" name="Straight Connector 456">
                  <a:extLst>
                    <a:ext uri="{FF2B5EF4-FFF2-40B4-BE49-F238E27FC236}">
                      <a16:creationId xmlns:a16="http://schemas.microsoft.com/office/drawing/2014/main" id="{5B935DC7-04E0-B9E0-C8E5-5AFC3552A75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A88D23AB-5CB1-36E3-86FA-DDB237E4EEF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9" name="Rectangle 458">
                  <a:extLst>
                    <a:ext uri="{FF2B5EF4-FFF2-40B4-BE49-F238E27FC236}">
                      <a16:creationId xmlns:a16="http://schemas.microsoft.com/office/drawing/2014/main" id="{574D04ED-1BED-C9B2-ECB4-A072004EC63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54" name="TextBox 453">
                <a:extLst>
                  <a:ext uri="{FF2B5EF4-FFF2-40B4-BE49-F238E27FC236}">
                    <a16:creationId xmlns:a16="http://schemas.microsoft.com/office/drawing/2014/main" id="{0738AB51-13C1-3945-1F50-741DA05D9AC7}"/>
                  </a:ext>
                </a:extLst>
              </p:cNvPr>
              <p:cNvSpPr txBox="1"/>
              <p:nvPr userDrawn="1"/>
            </p:nvSpPr>
            <p:spPr>
              <a:xfrm>
                <a:off x="3494278" y="-176700"/>
                <a:ext cx="21554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455" name="Straight Arrow Connector 454">
                <a:extLst>
                  <a:ext uri="{FF2B5EF4-FFF2-40B4-BE49-F238E27FC236}">
                    <a16:creationId xmlns:a16="http://schemas.microsoft.com/office/drawing/2014/main" id="{5B361F28-317C-54C8-E227-75C77CEB1625}"/>
                  </a:ext>
                </a:extLst>
              </p:cNvPr>
              <p:cNvCxnSpPr>
                <a:cxnSpLocks/>
                <a:stCxn id="454" idx="1"/>
                <a:endCxn id="459" idx="2"/>
              </p:cNvCxnSpPr>
              <p:nvPr userDrawn="1"/>
            </p:nvCxnSpPr>
            <p:spPr>
              <a:xfrm flipH="1">
                <a:off x="431800" y="-122839"/>
                <a:ext cx="3062478"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56" name="Straight Arrow Connector 455">
                <a:extLst>
                  <a:ext uri="{FF2B5EF4-FFF2-40B4-BE49-F238E27FC236}">
                    <a16:creationId xmlns:a16="http://schemas.microsoft.com/office/drawing/2014/main" id="{3EF8BE5B-9FD9-CDB4-970D-1004A3E399B2}"/>
                  </a:ext>
                </a:extLst>
              </p:cNvPr>
              <p:cNvCxnSpPr>
                <a:cxnSpLocks/>
                <a:stCxn id="454" idx="3"/>
                <a:endCxn id="459" idx="0"/>
              </p:cNvCxnSpPr>
              <p:nvPr userDrawn="1"/>
            </p:nvCxnSpPr>
            <p:spPr>
              <a:xfrm flipV="1">
                <a:off x="5649737" y="-122840"/>
                <a:ext cx="306246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F440DD95-9960-2E7C-50B8-F3DDBD4C589F}"/>
                </a:ext>
              </a:extLst>
            </p:cNvPr>
            <p:cNvGrpSpPr/>
            <p:nvPr userDrawn="1"/>
          </p:nvGrpSpPr>
          <p:grpSpPr>
            <a:xfrm>
              <a:off x="-256963" y="1233487"/>
              <a:ext cx="251461" cy="4930977"/>
              <a:chOff x="-256403" y="1304924"/>
              <a:chExt cx="251461" cy="4843215"/>
            </a:xfrm>
          </p:grpSpPr>
          <p:grpSp>
            <p:nvGrpSpPr>
              <p:cNvPr id="60" name="Group 59">
                <a:extLst>
                  <a:ext uri="{FF2B5EF4-FFF2-40B4-BE49-F238E27FC236}">
                    <a16:creationId xmlns:a16="http://schemas.microsoft.com/office/drawing/2014/main" id="{9338305C-DF64-D4C7-99BE-3FAB89FA8E80}"/>
                  </a:ext>
                </a:extLst>
              </p:cNvPr>
              <p:cNvGrpSpPr/>
              <p:nvPr userDrawn="1"/>
            </p:nvGrpSpPr>
            <p:grpSpPr>
              <a:xfrm rot="16200000">
                <a:off x="-2552280" y="3600801"/>
                <a:ext cx="4843215" cy="251461"/>
                <a:chOff x="431800" y="-235792"/>
                <a:chExt cx="4400551" cy="235792"/>
              </a:xfrm>
            </p:grpSpPr>
            <p:cxnSp>
              <p:nvCxnSpPr>
                <p:cNvPr id="448" name="Straight Connector 447">
                  <a:extLst>
                    <a:ext uri="{FF2B5EF4-FFF2-40B4-BE49-F238E27FC236}">
                      <a16:creationId xmlns:a16="http://schemas.microsoft.com/office/drawing/2014/main" id="{2AF9AC4B-2D05-43DA-EC11-E65669128B8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42DF567B-6832-18D2-434E-DEA95E4CC75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0" name="Rectangle 449">
                  <a:extLst>
                    <a:ext uri="{FF2B5EF4-FFF2-40B4-BE49-F238E27FC236}">
                      <a16:creationId xmlns:a16="http://schemas.microsoft.com/office/drawing/2014/main" id="{52502CE7-1E66-34DC-9200-2490A4F60EB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1" name="TextBox 60">
                <a:extLst>
                  <a:ext uri="{FF2B5EF4-FFF2-40B4-BE49-F238E27FC236}">
                    <a16:creationId xmlns:a16="http://schemas.microsoft.com/office/drawing/2014/main" id="{BFFE788E-A9D9-A21F-B256-A92B698C7B32}"/>
                  </a:ext>
                </a:extLst>
              </p:cNvPr>
              <p:cNvSpPr txBox="1"/>
              <p:nvPr userDrawn="1"/>
            </p:nvSpPr>
            <p:spPr>
              <a:xfrm rot="16200000">
                <a:off x="-999046" y="3686134"/>
                <a:ext cx="1736743" cy="8079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62" name="Straight Arrow Connector 61">
                <a:extLst>
                  <a:ext uri="{FF2B5EF4-FFF2-40B4-BE49-F238E27FC236}">
                    <a16:creationId xmlns:a16="http://schemas.microsoft.com/office/drawing/2014/main" id="{CEBCA040-B533-67D8-FA36-1C93C48DA676}"/>
                  </a:ext>
                </a:extLst>
              </p:cNvPr>
              <p:cNvCxnSpPr>
                <a:cxnSpLocks/>
                <a:stCxn id="61" idx="1"/>
              </p:cNvCxnSpPr>
              <p:nvPr userDrawn="1"/>
            </p:nvCxnSpPr>
            <p:spPr>
              <a:xfrm>
                <a:off x="-130674" y="4594903"/>
                <a:ext cx="1" cy="1553235"/>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33F2835-D8B9-77FB-E399-0693064D2A79}"/>
                  </a:ext>
                </a:extLst>
              </p:cNvPr>
              <p:cNvCxnSpPr>
                <a:cxnSpLocks/>
                <a:stCxn id="61" idx="3"/>
              </p:cNvCxnSpPr>
              <p:nvPr userDrawn="1"/>
            </p:nvCxnSpPr>
            <p:spPr>
              <a:xfrm flipV="1">
                <a:off x="-130674" y="1304928"/>
                <a:ext cx="2" cy="1553232"/>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BE4A5733-4616-F2B8-046A-CC3EFD411884}"/>
                </a:ext>
              </a:extLst>
            </p:cNvPr>
            <p:cNvGrpSpPr/>
            <p:nvPr userDrawn="1"/>
          </p:nvGrpSpPr>
          <p:grpSpPr>
            <a:xfrm rot="16200000">
              <a:off x="8991537" y="579617"/>
              <a:ext cx="567396" cy="251461"/>
              <a:chOff x="431801" y="-235792"/>
              <a:chExt cx="4400550" cy="235792"/>
            </a:xfrm>
          </p:grpSpPr>
          <p:cxnSp>
            <p:nvCxnSpPr>
              <p:cNvPr id="58" name="Straight Connector 57">
                <a:extLst>
                  <a:ext uri="{FF2B5EF4-FFF2-40B4-BE49-F238E27FC236}">
                    <a16:creationId xmlns:a16="http://schemas.microsoft.com/office/drawing/2014/main" id="{8F95290A-1278-39FC-7371-67DA72C2FD0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13BCBC0-33B1-AE29-79EC-A8A15FDF4C7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9D7D660F-AC93-901D-8AC0-206A6EEDCB05}"/>
                </a:ext>
              </a:extLst>
            </p:cNvPr>
            <p:cNvGrpSpPr/>
            <p:nvPr userDrawn="1"/>
          </p:nvGrpSpPr>
          <p:grpSpPr>
            <a:xfrm rot="16200000">
              <a:off x="9022480" y="6326414"/>
              <a:ext cx="505509" cy="251461"/>
              <a:chOff x="431801" y="-235792"/>
              <a:chExt cx="4400550" cy="235792"/>
            </a:xfrm>
          </p:grpSpPr>
          <p:cxnSp>
            <p:nvCxnSpPr>
              <p:cNvPr id="56" name="Straight Connector 55">
                <a:extLst>
                  <a:ext uri="{FF2B5EF4-FFF2-40B4-BE49-F238E27FC236}">
                    <a16:creationId xmlns:a16="http://schemas.microsoft.com/office/drawing/2014/main" id="{19080B2D-795F-1C14-7780-CC3FED70057A}"/>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ACAF1C-9914-96AB-949B-CD172C85A01A}"/>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307719A8-8957-0EA9-6431-B9B331F57EA3}"/>
                </a:ext>
              </a:extLst>
            </p:cNvPr>
            <p:cNvGrpSpPr/>
            <p:nvPr userDrawn="1"/>
          </p:nvGrpSpPr>
          <p:grpSpPr>
            <a:xfrm rot="16200000">
              <a:off x="6810642" y="3574139"/>
              <a:ext cx="4929186" cy="251461"/>
              <a:chOff x="431801" y="-235792"/>
              <a:chExt cx="4462347" cy="235792"/>
            </a:xfrm>
          </p:grpSpPr>
          <p:cxnSp>
            <p:nvCxnSpPr>
              <p:cNvPr id="54" name="Straight Connector 53">
                <a:extLst>
                  <a:ext uri="{FF2B5EF4-FFF2-40B4-BE49-F238E27FC236}">
                    <a16:creationId xmlns:a16="http://schemas.microsoft.com/office/drawing/2014/main" id="{6D0C8643-6510-2AD7-69CA-BC3DA894991A}"/>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03125B7-5EE8-2862-9E03-54A0B264170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24" name="Group 23">
            <a:extLst>
              <a:ext uri="{FF2B5EF4-FFF2-40B4-BE49-F238E27FC236}">
                <a16:creationId xmlns:a16="http://schemas.microsoft.com/office/drawing/2014/main" id="{0BAA1B57-0846-CE8C-E701-16A26BA5FB50}"/>
              </a:ext>
              <a:ext uri="{C183D7F6-B498-43B3-948B-1728B52AA6E4}">
                <adec:decorative xmlns:adec="http://schemas.microsoft.com/office/drawing/2017/decorative" val="1"/>
              </a:ext>
            </a:extLst>
          </p:cNvPr>
          <p:cNvGrpSpPr/>
          <p:nvPr userDrawn="1"/>
        </p:nvGrpSpPr>
        <p:grpSpPr>
          <a:xfrm>
            <a:off x="12532242" y="-2"/>
            <a:ext cx="3832281" cy="14778675"/>
            <a:chOff x="9399182" y="-3"/>
            <a:chExt cx="2874210" cy="14778675"/>
          </a:xfrm>
        </p:grpSpPr>
        <p:sp>
          <p:nvSpPr>
            <p:cNvPr id="18" name="Rectangle 17">
              <a:extLst>
                <a:ext uri="{FF2B5EF4-FFF2-40B4-BE49-F238E27FC236}">
                  <a16:creationId xmlns:a16="http://schemas.microsoft.com/office/drawing/2014/main" id="{B5D97DAD-A8C8-7A8E-1249-D04FCB8569EB}"/>
                </a:ext>
              </a:extLst>
            </p:cNvPr>
            <p:cNvSpPr/>
            <p:nvPr userDrawn="1"/>
          </p:nvSpPr>
          <p:spPr>
            <a:xfrm>
              <a:off x="9399182" y="-3"/>
              <a:ext cx="2798651" cy="14778675"/>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472" name="Rectangle 471">
              <a:extLst>
                <a:ext uri="{FF2B5EF4-FFF2-40B4-BE49-F238E27FC236}">
                  <a16:creationId xmlns:a16="http://schemas.microsoft.com/office/drawing/2014/main" id="{170650F5-1239-C334-99F4-105FA24E07B5}"/>
                </a:ext>
              </a:extLst>
            </p:cNvPr>
            <p:cNvSpPr/>
            <p:nvPr userDrawn="1"/>
          </p:nvSpPr>
          <p:spPr>
            <a:xfrm>
              <a:off x="9399182" y="-2"/>
              <a:ext cx="2798651" cy="1320338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4" name="TextBox 473">
              <a:extLst>
                <a:ext uri="{FF2B5EF4-FFF2-40B4-BE49-F238E27FC236}">
                  <a16:creationId xmlns:a16="http://schemas.microsoft.com/office/drawing/2014/main" id="{9417AFD8-33E2-1980-2E84-ED84DE2FED32}"/>
                </a:ext>
              </a:extLst>
            </p:cNvPr>
            <p:cNvSpPr txBox="1">
              <a:spLocks noChangeAspect="1"/>
            </p:cNvSpPr>
            <p:nvPr userDrawn="1"/>
          </p:nvSpPr>
          <p:spPr>
            <a:xfrm>
              <a:off x="9521833" y="16103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475" name="TextBox 474">
              <a:extLst>
                <a:ext uri="{FF2B5EF4-FFF2-40B4-BE49-F238E27FC236}">
                  <a16:creationId xmlns:a16="http://schemas.microsoft.com/office/drawing/2014/main" id="{E848B4B3-C79E-D240-BED5-358A75850C9D}"/>
                </a:ext>
              </a:extLst>
            </p:cNvPr>
            <p:cNvSpPr txBox="1">
              <a:spLocks noChangeAspect="1"/>
            </p:cNvSpPr>
            <p:nvPr userDrawn="1"/>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76" name="TextBox 475">
              <a:extLst>
                <a:ext uri="{FF2B5EF4-FFF2-40B4-BE49-F238E27FC236}">
                  <a16:creationId xmlns:a16="http://schemas.microsoft.com/office/drawing/2014/main" id="{DBEEA5D9-3F3E-66AD-4A72-57D8DDF04582}"/>
                </a:ext>
              </a:extLst>
            </p:cNvPr>
            <p:cNvSpPr txBox="1">
              <a:spLocks noChangeAspect="1"/>
            </p:cNvSpPr>
            <p:nvPr userDrawn="1"/>
          </p:nvSpPr>
          <p:spPr>
            <a:xfrm>
              <a:off x="9521833" y="11390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77" name="TextBox 476">
              <a:extLst>
                <a:ext uri="{FF2B5EF4-FFF2-40B4-BE49-F238E27FC236}">
                  <a16:creationId xmlns:a16="http://schemas.microsoft.com/office/drawing/2014/main" id="{65683FA9-A107-E3EB-9AB0-27834D4566CD}"/>
                </a:ext>
              </a:extLst>
            </p:cNvPr>
            <p:cNvSpPr txBox="1"/>
            <p:nvPr userDrawn="1"/>
          </p:nvSpPr>
          <p:spPr>
            <a:xfrm>
              <a:off x="9686426" y="513115"/>
              <a:ext cx="2425134" cy="32329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Aft>
                  <a:spcPts val="0"/>
                </a:spcAft>
              </a:pPr>
              <a:r>
                <a:rPr lang="en-US" sz="1051"/>
                <a:t>Enter up to 8 agenda items and their page numbers. </a:t>
              </a:r>
            </a:p>
            <a:p>
              <a:pPr lvl="2"/>
              <a:r>
                <a:rPr lang="en-US" sz="800"/>
                <a:t>Switch to the 14-item </a:t>
              </a:r>
              <a:r>
                <a:rPr lang="en-US" sz="800" err="1"/>
                <a:t>ToC</a:t>
              </a:r>
              <a:r>
                <a:rPr lang="en-US" sz="800"/>
                <a:t> Agenda if you need more. </a:t>
              </a:r>
            </a:p>
          </p:txBody>
        </p:sp>
        <p:sp>
          <p:nvSpPr>
            <p:cNvPr id="478" name="TextBox 477">
              <a:extLst>
                <a:ext uri="{FF2B5EF4-FFF2-40B4-BE49-F238E27FC236}">
                  <a16:creationId xmlns:a16="http://schemas.microsoft.com/office/drawing/2014/main" id="{8CCDC545-211D-E765-AC2D-783F1D794C1F}"/>
                </a:ext>
              </a:extLst>
            </p:cNvPr>
            <p:cNvSpPr txBox="1"/>
            <p:nvPr userDrawn="1"/>
          </p:nvSpPr>
          <p:spPr>
            <a:xfrm>
              <a:off x="9558507" y="150290"/>
              <a:ext cx="141264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USE THE AGENDA</a:t>
              </a:r>
            </a:p>
          </p:txBody>
        </p:sp>
        <p:cxnSp>
          <p:nvCxnSpPr>
            <p:cNvPr id="479" name="Straight Connector 478">
              <a:extLst>
                <a:ext uri="{FF2B5EF4-FFF2-40B4-BE49-F238E27FC236}">
                  <a16:creationId xmlns:a16="http://schemas.microsoft.com/office/drawing/2014/main" id="{37334BED-69E7-06F2-0CEF-356892F993F3}"/>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1" name="TextBox 480">
              <a:extLst>
                <a:ext uri="{FF2B5EF4-FFF2-40B4-BE49-F238E27FC236}">
                  <a16:creationId xmlns:a16="http://schemas.microsoft.com/office/drawing/2014/main" id="{7CB47F8A-6E5C-3C43-402E-A8141276CB00}"/>
                </a:ext>
              </a:extLst>
            </p:cNvPr>
            <p:cNvSpPr txBox="1"/>
            <p:nvPr/>
          </p:nvSpPr>
          <p:spPr>
            <a:xfrm>
              <a:off x="9686426" y="1588873"/>
              <a:ext cx="2284506" cy="45422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algn="l" defTabSz="914411" rtl="0" eaLnBrk="1" fontAlgn="auto" latinLnBrk="0" hangingPunct="1">
                <a:lnSpc>
                  <a:spcPct val="90000"/>
                </a:lnSpc>
                <a:spcBef>
                  <a:spcPts val="1600"/>
                </a:spcBef>
                <a:spcAft>
                  <a:spcPts val="300"/>
                </a:spcAft>
                <a:buClrTx/>
                <a:buSzTx/>
                <a:buFont typeface="Wingdings" pitchFamily="2" charset="2"/>
                <a:buNone/>
                <a:tabLst/>
                <a:defRPr/>
              </a:pPr>
              <a:r>
                <a:rPr lang="en-US" sz="1051" b="0" kern="1200" cap="none" spc="0" baseline="0">
                  <a:solidFill>
                    <a:schemeClr val="bg1"/>
                  </a:solidFill>
                  <a:latin typeface="Arial" charset="0"/>
                  <a:cs typeface="Arial" charset="0"/>
                </a:rPr>
                <a:t>Apply the highlight marker to the current agenda item.</a:t>
              </a:r>
            </a:p>
            <a:p>
              <a:pPr marL="134940" marR="0" lvl="1" indent="-131765" algn="l" defTabSz="914411" rtl="0" eaLnBrk="1" fontAlgn="auto" latinLnBrk="0" hangingPunct="1">
                <a:lnSpc>
                  <a:spcPct val="90000"/>
                </a:lnSpc>
                <a:spcBef>
                  <a:spcPts val="0"/>
                </a:spcBef>
                <a:spcAft>
                  <a:spcPts val="300"/>
                </a:spcAft>
                <a:buClrTx/>
                <a:buSzTx/>
                <a:buFont typeface="Wingdings" pitchFamily="2" charset="2"/>
                <a:buChar char="§"/>
                <a:tabLst/>
                <a:defRPr/>
              </a:pPr>
              <a:r>
                <a:rPr lang="en-US" sz="900" kern="1200">
                  <a:solidFill>
                    <a:schemeClr val="bg1"/>
                  </a:solidFill>
                  <a:latin typeface="Arial" charset="0"/>
                  <a:cs typeface="Arial" charset="0"/>
                </a:rPr>
                <a:t>Select the element below:</a:t>
              </a:r>
            </a:p>
          </p:txBody>
        </p:sp>
        <p:sp>
          <p:nvSpPr>
            <p:cNvPr id="482" name="TextBox 481">
              <a:extLst>
                <a:ext uri="{FF2B5EF4-FFF2-40B4-BE49-F238E27FC236}">
                  <a16:creationId xmlns:a16="http://schemas.microsoft.com/office/drawing/2014/main" id="{DFD32CA5-ADCC-9A7E-44E1-5EE9C7B94189}"/>
                </a:ext>
              </a:extLst>
            </p:cNvPr>
            <p:cNvSpPr txBox="1"/>
            <p:nvPr/>
          </p:nvSpPr>
          <p:spPr>
            <a:xfrm>
              <a:off x="9686426" y="1111528"/>
              <a:ext cx="2425134"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051"/>
                <a:t>Select and delete any unused item placeholders to remove the lines.</a:t>
              </a:r>
            </a:p>
          </p:txBody>
        </p:sp>
        <p:sp>
          <p:nvSpPr>
            <p:cNvPr id="483" name="TextBox 482">
              <a:extLst>
                <a:ext uri="{FF2B5EF4-FFF2-40B4-BE49-F238E27FC236}">
                  <a16:creationId xmlns:a16="http://schemas.microsoft.com/office/drawing/2014/main" id="{C0D5B4B0-833A-F003-4FC2-0C689D59AE8D}"/>
                </a:ext>
              </a:extLst>
            </p:cNvPr>
            <p:cNvSpPr txBox="1"/>
            <p:nvPr/>
          </p:nvSpPr>
          <p:spPr>
            <a:xfrm>
              <a:off x="9694073" y="2789000"/>
              <a:ext cx="2269211"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the entire element is selected—it won’t work correctly if you have your cursor in the text.</a:t>
              </a:r>
            </a:p>
          </p:txBody>
        </p:sp>
        <p:sp>
          <p:nvSpPr>
            <p:cNvPr id="485" name="Rectangle 484">
              <a:extLst>
                <a:ext uri="{FF2B5EF4-FFF2-40B4-BE49-F238E27FC236}">
                  <a16:creationId xmlns:a16="http://schemas.microsoft.com/office/drawing/2014/main" id="{3010B2A2-FB5A-DAFD-70EC-9A634A623D21}"/>
                </a:ext>
              </a:extLst>
            </p:cNvPr>
            <p:cNvSpPr/>
            <p:nvPr/>
          </p:nvSpPr>
          <p:spPr>
            <a:xfrm>
              <a:off x="9686427" y="234797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nvGrpSpPr>
            <p:cNvPr id="486" name="Group 485">
              <a:extLst>
                <a:ext uri="{FF2B5EF4-FFF2-40B4-BE49-F238E27FC236}">
                  <a16:creationId xmlns:a16="http://schemas.microsoft.com/office/drawing/2014/main" id="{EC460CAF-C59C-28D8-CDA7-A7F94E615BEA}"/>
                </a:ext>
              </a:extLst>
            </p:cNvPr>
            <p:cNvGrpSpPr/>
            <p:nvPr/>
          </p:nvGrpSpPr>
          <p:grpSpPr>
            <a:xfrm>
              <a:off x="9686426" y="3062499"/>
              <a:ext cx="2284506" cy="249299"/>
              <a:chOff x="9431244" y="2862535"/>
              <a:chExt cx="2284506" cy="249299"/>
            </a:xfrm>
          </p:grpSpPr>
          <p:pic>
            <p:nvPicPr>
              <p:cNvPr id="65" name="Picture 64">
                <a:extLst>
                  <a:ext uri="{FF2B5EF4-FFF2-40B4-BE49-F238E27FC236}">
                    <a16:creationId xmlns:a16="http://schemas.microsoft.com/office/drawing/2014/main" id="{1CE5DD91-769F-EF79-D43F-3F869B6C8632}"/>
                  </a:ext>
                </a:extLst>
              </p:cNvPr>
              <p:cNvPicPr>
                <a:picLocks noChangeAspect="1"/>
              </p:cNvPicPr>
              <p:nvPr/>
            </p:nvPicPr>
            <p:blipFill>
              <a:blip r:embed="rId3"/>
              <a:stretch>
                <a:fillRect/>
              </a:stretch>
            </p:blipFill>
            <p:spPr>
              <a:xfrm>
                <a:off x="11216812" y="2866153"/>
                <a:ext cx="340854" cy="113618"/>
              </a:xfrm>
              <a:prstGeom prst="rect">
                <a:avLst/>
              </a:prstGeom>
            </p:spPr>
          </p:pic>
          <p:sp>
            <p:nvSpPr>
              <p:cNvPr id="66" name="TextBox 65">
                <a:extLst>
                  <a:ext uri="{FF2B5EF4-FFF2-40B4-BE49-F238E27FC236}">
                    <a16:creationId xmlns:a16="http://schemas.microsoft.com/office/drawing/2014/main" id="{207C1134-1C2D-8623-3091-6337BB0BB9BC}"/>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the Format Painter button (           ) to copy the style.</a:t>
                </a:r>
              </a:p>
            </p:txBody>
          </p:sp>
        </p:grpSp>
        <p:sp>
          <p:nvSpPr>
            <p:cNvPr id="487" name="TextBox 486">
              <a:extLst>
                <a:ext uri="{FF2B5EF4-FFF2-40B4-BE49-F238E27FC236}">
                  <a16:creationId xmlns:a16="http://schemas.microsoft.com/office/drawing/2014/main" id="{E3371FDD-B4CE-3D38-9EB4-EDA9924D5B5E}"/>
                </a:ext>
              </a:extLst>
            </p:cNvPr>
            <p:cNvSpPr txBox="1"/>
            <p:nvPr/>
          </p:nvSpPr>
          <p:spPr>
            <a:xfrm>
              <a:off x="9686426" y="3363632"/>
              <a:ext cx="2384903"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anywhere on the current agenda item (on the text works here) to apply the highlight style.</a:t>
              </a:r>
            </a:p>
          </p:txBody>
        </p:sp>
        <p:grpSp>
          <p:nvGrpSpPr>
            <p:cNvPr id="497" name="Group 496">
              <a:extLst>
                <a:ext uri="{FF2B5EF4-FFF2-40B4-BE49-F238E27FC236}">
                  <a16:creationId xmlns:a16="http://schemas.microsoft.com/office/drawing/2014/main" id="{B72BDBD9-1FA1-3130-0BB1-01F03844D0D3}"/>
                </a:ext>
              </a:extLst>
            </p:cNvPr>
            <p:cNvGrpSpPr/>
            <p:nvPr userDrawn="1"/>
          </p:nvGrpSpPr>
          <p:grpSpPr>
            <a:xfrm>
              <a:off x="9521833" y="3897647"/>
              <a:ext cx="2545476" cy="898964"/>
              <a:chOff x="9521833" y="2859865"/>
              <a:chExt cx="2545476" cy="898964"/>
            </a:xfrm>
          </p:grpSpPr>
          <p:sp>
            <p:nvSpPr>
              <p:cNvPr id="498" name="TextBox 497">
                <a:extLst>
                  <a:ext uri="{FF2B5EF4-FFF2-40B4-BE49-F238E27FC236}">
                    <a16:creationId xmlns:a16="http://schemas.microsoft.com/office/drawing/2014/main" id="{431CD04C-AC1D-463F-7C4A-23D8730DEC66}"/>
                  </a:ext>
                </a:extLst>
              </p:cNvPr>
              <p:cNvSpPr txBox="1">
                <a:spLocks noChangeAspect="1"/>
              </p:cNvSpPr>
              <p:nvPr userDrawn="1"/>
            </p:nvSpPr>
            <p:spPr>
              <a:xfrm>
                <a:off x="9521833" y="28787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4</a:t>
                </a:r>
              </a:p>
            </p:txBody>
          </p:sp>
          <p:sp>
            <p:nvSpPr>
              <p:cNvPr id="499" name="TextBox 498">
                <a:extLst>
                  <a:ext uri="{FF2B5EF4-FFF2-40B4-BE49-F238E27FC236}">
                    <a16:creationId xmlns:a16="http://schemas.microsoft.com/office/drawing/2014/main" id="{E119A3A9-7BD9-1DA1-BDFB-2B35B68CC375}"/>
                  </a:ext>
                </a:extLst>
              </p:cNvPr>
              <p:cNvSpPr txBox="1"/>
              <p:nvPr userDrawn="1"/>
            </p:nvSpPr>
            <p:spPr>
              <a:xfrm>
                <a:off x="9686426" y="2859865"/>
                <a:ext cx="2380883" cy="89896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Duplicate the slide to create the</a:t>
                </a:r>
                <a:br>
                  <a:rPr lang="en-US" sz="1051"/>
                </a:br>
                <a:r>
                  <a:rPr lang="en-US" sz="1051"/>
                  <a:t>other section dividers.</a:t>
                </a:r>
              </a:p>
              <a:p>
                <a:pPr lvl="1"/>
                <a:r>
                  <a:rPr lang="en-US" sz="900"/>
                  <a:t>Use Format Painter to copy the normal style onto the previous highlighted item.</a:t>
                </a:r>
              </a:p>
              <a:p>
                <a:pPr lvl="1"/>
                <a:r>
                  <a:rPr lang="en-US" sz="900"/>
                  <a:t>Then repeat step 3 to highlight the new current agenda item.</a:t>
                </a:r>
              </a:p>
            </p:txBody>
          </p:sp>
        </p:grpSp>
        <p:sp>
          <p:nvSpPr>
            <p:cNvPr id="75" name="TextBox 74">
              <a:extLst>
                <a:ext uri="{FF2B5EF4-FFF2-40B4-BE49-F238E27FC236}">
                  <a16:creationId xmlns:a16="http://schemas.microsoft.com/office/drawing/2014/main" id="{4EC6F9C9-2DF9-0E36-3290-63F735606357}"/>
                </a:ext>
              </a:extLst>
            </p:cNvPr>
            <p:cNvSpPr txBox="1"/>
            <p:nvPr userDrawn="1"/>
          </p:nvSpPr>
          <p:spPr>
            <a:xfrm>
              <a:off x="9822461" y="2077934"/>
              <a:ext cx="2234098"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b="1">
                  <a:solidFill>
                    <a:schemeClr val="bg1">
                      <a:lumMod val="85000"/>
                    </a:schemeClr>
                  </a:solidFill>
                </a:rPr>
                <a:t>Click the element border to select the shape</a:t>
              </a:r>
              <a:r>
                <a:rPr lang="en-US" sz="700">
                  <a:solidFill>
                    <a:schemeClr val="bg1">
                      <a:lumMod val="85000"/>
                    </a:schemeClr>
                  </a:solidFill>
                </a:rPr>
                <a:t>—it won’t work correctly if you have your cursor in the text.</a:t>
              </a:r>
            </a:p>
          </p:txBody>
        </p:sp>
        <p:sp>
          <p:nvSpPr>
            <p:cNvPr id="121" name="TextBox 120">
              <a:extLst>
                <a:ext uri="{FF2B5EF4-FFF2-40B4-BE49-F238E27FC236}">
                  <a16:creationId xmlns:a16="http://schemas.microsoft.com/office/drawing/2014/main" id="{96D71E05-6369-8E46-5192-D3175FCD6B5A}"/>
                </a:ext>
              </a:extLst>
            </p:cNvPr>
            <p:cNvSpPr txBox="1"/>
            <p:nvPr userDrawn="1"/>
          </p:nvSpPr>
          <p:spPr>
            <a:xfrm>
              <a:off x="9555251" y="5052710"/>
              <a:ext cx="12515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122" name="Straight Connector 121">
              <a:extLst>
                <a:ext uri="{FF2B5EF4-FFF2-40B4-BE49-F238E27FC236}">
                  <a16:creationId xmlns:a16="http://schemas.microsoft.com/office/drawing/2014/main" id="{276F9216-1BB7-17D6-2F47-AE4CABB3F427}"/>
                </a:ext>
              </a:extLst>
            </p:cNvPr>
            <p:cNvCxnSpPr>
              <a:cxnSpLocks/>
            </p:cNvCxnSpPr>
            <p:nvPr userDrawn="1"/>
          </p:nvCxnSpPr>
          <p:spPr>
            <a:xfrm>
              <a:off x="9555251" y="525532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80CAD50A-BC94-8C77-0C3D-4FDDAE96419A}"/>
                </a:ext>
              </a:extLst>
            </p:cNvPr>
            <p:cNvSpPr txBox="1"/>
            <p:nvPr userDrawn="1"/>
          </p:nvSpPr>
          <p:spPr>
            <a:xfrm>
              <a:off x="9683170" y="6113637"/>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124" name="Group 123">
              <a:extLst>
                <a:ext uri="{FF2B5EF4-FFF2-40B4-BE49-F238E27FC236}">
                  <a16:creationId xmlns:a16="http://schemas.microsoft.com/office/drawing/2014/main" id="{DB1CB077-1AC4-27EB-8BA8-F0B004C48132}"/>
                </a:ext>
              </a:extLst>
            </p:cNvPr>
            <p:cNvGrpSpPr/>
            <p:nvPr userDrawn="1"/>
          </p:nvGrpSpPr>
          <p:grpSpPr>
            <a:xfrm>
              <a:off x="9518577" y="5377830"/>
              <a:ext cx="2617883" cy="651845"/>
              <a:chOff x="12352022" y="513115"/>
              <a:chExt cx="2617883" cy="651845"/>
            </a:xfrm>
          </p:grpSpPr>
          <p:sp>
            <p:nvSpPr>
              <p:cNvPr id="125" name="TextBox 124">
                <a:extLst>
                  <a:ext uri="{FF2B5EF4-FFF2-40B4-BE49-F238E27FC236}">
                    <a16:creationId xmlns:a16="http://schemas.microsoft.com/office/drawing/2014/main" id="{D866EF7C-6373-03AE-D59F-102F67D4D8F7}"/>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26" name="TextBox 125">
                <a:extLst>
                  <a:ext uri="{FF2B5EF4-FFF2-40B4-BE49-F238E27FC236}">
                    <a16:creationId xmlns:a16="http://schemas.microsoft.com/office/drawing/2014/main" id="{F0C7A781-4611-CEAC-7B4E-07E8F73BF460}"/>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27" name="TextBox 126">
                <a:extLst>
                  <a:ext uri="{FF2B5EF4-FFF2-40B4-BE49-F238E27FC236}">
                    <a16:creationId xmlns:a16="http://schemas.microsoft.com/office/drawing/2014/main" id="{2FBA6675-658C-9A5B-BAF4-25D49B4F4B9C}"/>
                  </a:ext>
                </a:extLst>
              </p:cNvPr>
              <p:cNvSpPr txBox="1"/>
              <p:nvPr userDrawn="1"/>
            </p:nvSpPr>
            <p:spPr>
              <a:xfrm>
                <a:off x="12516615" y="513115"/>
                <a:ext cx="2453290" cy="65184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 or the Photo Asset Deck.</a:t>
                </a:r>
              </a:p>
              <a:p>
                <a:pPr lvl="0"/>
                <a:r>
                  <a:rPr lang="en-US" sz="1051"/>
                  <a:t>Add the image to the placeholder.</a:t>
                </a:r>
              </a:p>
            </p:txBody>
          </p:sp>
        </p:grpSp>
        <p:sp>
          <p:nvSpPr>
            <p:cNvPr id="512" name="TextBox 511">
              <a:extLst>
                <a:ext uri="{FF2B5EF4-FFF2-40B4-BE49-F238E27FC236}">
                  <a16:creationId xmlns:a16="http://schemas.microsoft.com/office/drawing/2014/main" id="{A3213406-84BA-DB17-EA1B-49450301ED7A}"/>
                </a:ext>
              </a:extLst>
            </p:cNvPr>
            <p:cNvSpPr txBox="1"/>
            <p:nvPr userDrawn="1"/>
          </p:nvSpPr>
          <p:spPr>
            <a:xfrm>
              <a:off x="9683170" y="6494629"/>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513" name="TextBox 512">
              <a:extLst>
                <a:ext uri="{FF2B5EF4-FFF2-40B4-BE49-F238E27FC236}">
                  <a16:creationId xmlns:a16="http://schemas.microsoft.com/office/drawing/2014/main" id="{8D050D0B-4EDF-F223-E1D1-BAC58966E642}"/>
                </a:ext>
              </a:extLst>
            </p:cNvPr>
            <p:cNvSpPr txBox="1"/>
            <p:nvPr userDrawn="1"/>
          </p:nvSpPr>
          <p:spPr>
            <a:xfrm>
              <a:off x="9683170" y="7204942"/>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514" name="Group 513">
              <a:extLst>
                <a:ext uri="{FF2B5EF4-FFF2-40B4-BE49-F238E27FC236}">
                  <a16:creationId xmlns:a16="http://schemas.microsoft.com/office/drawing/2014/main" id="{16537707-7881-7983-349D-91D23BDC9A36}"/>
                </a:ext>
              </a:extLst>
            </p:cNvPr>
            <p:cNvGrpSpPr/>
            <p:nvPr userDrawn="1"/>
          </p:nvGrpSpPr>
          <p:grpSpPr>
            <a:xfrm>
              <a:off x="9538241" y="7781393"/>
              <a:ext cx="2735151" cy="1280928"/>
              <a:chOff x="9286315" y="6976989"/>
              <a:chExt cx="2735151" cy="1280928"/>
            </a:xfrm>
          </p:grpSpPr>
          <p:sp>
            <p:nvSpPr>
              <p:cNvPr id="515" name="Rectangle 514">
                <a:extLst>
                  <a:ext uri="{FF2B5EF4-FFF2-40B4-BE49-F238E27FC236}">
                    <a16:creationId xmlns:a16="http://schemas.microsoft.com/office/drawing/2014/main" id="{720263E0-B948-BE0D-A892-8C3BAA11BE29}"/>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6" name="TextBox 515">
                <a:extLst>
                  <a:ext uri="{FF2B5EF4-FFF2-40B4-BE49-F238E27FC236}">
                    <a16:creationId xmlns:a16="http://schemas.microsoft.com/office/drawing/2014/main" id="{3F4A12B6-6807-9023-11FD-252646E80B55}"/>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517" name="Graphic 516">
                <a:extLst>
                  <a:ext uri="{FF2B5EF4-FFF2-40B4-BE49-F238E27FC236}">
                    <a16:creationId xmlns:a16="http://schemas.microsoft.com/office/drawing/2014/main" id="{D101A161-554B-97F7-59CC-28D0B0CD1EC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446538" y="7116071"/>
                <a:ext cx="155227" cy="155227"/>
              </a:xfrm>
              <a:prstGeom prst="rect">
                <a:avLst/>
              </a:prstGeom>
            </p:spPr>
          </p:pic>
          <p:sp>
            <p:nvSpPr>
              <p:cNvPr id="518" name="TextBox 517">
                <a:extLst>
                  <a:ext uri="{FF2B5EF4-FFF2-40B4-BE49-F238E27FC236}">
                    <a16:creationId xmlns:a16="http://schemas.microsoft.com/office/drawing/2014/main" id="{A9805E75-C7D3-1D47-4FE4-BE9574D2F539}"/>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519" name="Picture 518">
                <a:extLst>
                  <a:ext uri="{FF2B5EF4-FFF2-40B4-BE49-F238E27FC236}">
                    <a16:creationId xmlns:a16="http://schemas.microsoft.com/office/drawing/2014/main" id="{7A218598-8E29-7828-2E1A-D47C5E28EAF2}"/>
                  </a:ext>
                </a:extLst>
              </p:cNvPr>
              <p:cNvPicPr>
                <a:picLocks noChangeAspect="1"/>
              </p:cNvPicPr>
              <p:nvPr userDrawn="1"/>
            </p:nvPicPr>
            <p:blipFill rotWithShape="1">
              <a:blip r:embed="rId5"/>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520" name="Group 519">
              <a:extLst>
                <a:ext uri="{FF2B5EF4-FFF2-40B4-BE49-F238E27FC236}">
                  <a16:creationId xmlns:a16="http://schemas.microsoft.com/office/drawing/2014/main" id="{336FB20B-9D27-CD5E-778D-18471C8A9D39}"/>
                </a:ext>
              </a:extLst>
            </p:cNvPr>
            <p:cNvGrpSpPr/>
            <p:nvPr userDrawn="1"/>
          </p:nvGrpSpPr>
          <p:grpSpPr>
            <a:xfrm>
              <a:off x="9538241" y="9941418"/>
              <a:ext cx="2735151" cy="2200108"/>
              <a:chOff x="9538241" y="5155416"/>
              <a:chExt cx="2735151" cy="2200108"/>
            </a:xfrm>
          </p:grpSpPr>
          <p:sp>
            <p:nvSpPr>
              <p:cNvPr id="521" name="Rectangle 520">
                <a:extLst>
                  <a:ext uri="{FF2B5EF4-FFF2-40B4-BE49-F238E27FC236}">
                    <a16:creationId xmlns:a16="http://schemas.microsoft.com/office/drawing/2014/main" id="{24FEC132-5602-D925-219F-6837AB6CAFF2}"/>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2" name="TextBox 521">
                <a:extLst>
                  <a:ext uri="{FF2B5EF4-FFF2-40B4-BE49-F238E27FC236}">
                    <a16:creationId xmlns:a16="http://schemas.microsoft.com/office/drawing/2014/main" id="{C1966FA5-1EC4-90BC-A13B-084D60E4012E}"/>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523" name="Graphic 522">
                <a:extLst>
                  <a:ext uri="{FF2B5EF4-FFF2-40B4-BE49-F238E27FC236}">
                    <a16:creationId xmlns:a16="http://schemas.microsoft.com/office/drawing/2014/main" id="{5658679E-BB42-EB13-2F18-4601BB2AA9E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698464" y="5294499"/>
                <a:ext cx="155227" cy="155227"/>
              </a:xfrm>
              <a:prstGeom prst="rect">
                <a:avLst/>
              </a:prstGeom>
            </p:spPr>
          </p:pic>
          <p:sp>
            <p:nvSpPr>
              <p:cNvPr id="524" name="TextBox 523">
                <a:extLst>
                  <a:ext uri="{FF2B5EF4-FFF2-40B4-BE49-F238E27FC236}">
                    <a16:creationId xmlns:a16="http://schemas.microsoft.com/office/drawing/2014/main" id="{34BCC0D8-BA8B-FDBC-9B59-367B2577898F}"/>
                  </a:ext>
                </a:extLst>
              </p:cNvPr>
              <p:cNvSpPr txBox="1"/>
              <p:nvPr userDrawn="1"/>
            </p:nvSpPr>
            <p:spPr>
              <a:xfrm>
                <a:off x="9713480"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525" name="TextBox 524">
                <a:extLst>
                  <a:ext uri="{FF2B5EF4-FFF2-40B4-BE49-F238E27FC236}">
                    <a16:creationId xmlns:a16="http://schemas.microsoft.com/office/drawing/2014/main" id="{E2B5D240-DCD8-BA15-5155-31CCF9A7261B}"/>
                  </a:ext>
                </a:extLst>
              </p:cNvPr>
              <p:cNvSpPr txBox="1"/>
              <p:nvPr userDrawn="1"/>
            </p:nvSpPr>
            <p:spPr>
              <a:xfrm>
                <a:off x="9713480" y="6516011"/>
                <a:ext cx="2422980"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526" name="TextBox 525">
                <a:extLst>
                  <a:ext uri="{FF2B5EF4-FFF2-40B4-BE49-F238E27FC236}">
                    <a16:creationId xmlns:a16="http://schemas.microsoft.com/office/drawing/2014/main" id="{790697B2-CB14-AEB8-A991-751A0774F1E3}"/>
                  </a:ext>
                </a:extLst>
              </p:cNvPr>
              <p:cNvSpPr txBox="1"/>
              <p:nvPr userDrawn="1"/>
            </p:nvSpPr>
            <p:spPr>
              <a:xfrm>
                <a:off x="9713480" y="6063079"/>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27" name="TextBox 526">
                <a:extLst>
                  <a:ext uri="{FF2B5EF4-FFF2-40B4-BE49-F238E27FC236}">
                    <a16:creationId xmlns:a16="http://schemas.microsoft.com/office/drawing/2014/main" id="{4E5508A2-0485-5E7A-306F-6EA1C63A6649}"/>
                  </a:ext>
                </a:extLst>
              </p:cNvPr>
              <p:cNvSpPr txBox="1"/>
              <p:nvPr userDrawn="1"/>
            </p:nvSpPr>
            <p:spPr>
              <a:xfrm>
                <a:off x="9713480" y="7056726"/>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528" name="Straight Connector 527">
                <a:extLst>
                  <a:ext uri="{FF2B5EF4-FFF2-40B4-BE49-F238E27FC236}">
                    <a16:creationId xmlns:a16="http://schemas.microsoft.com/office/drawing/2014/main" id="{2631CDEA-F17C-8462-DE06-593A98BB0C20}"/>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29" name="Group 528">
              <a:extLst>
                <a:ext uri="{FF2B5EF4-FFF2-40B4-BE49-F238E27FC236}">
                  <a16:creationId xmlns:a16="http://schemas.microsoft.com/office/drawing/2014/main" id="{C9554F67-3509-0EB6-55D9-8278BAA02342}"/>
                </a:ext>
              </a:extLst>
            </p:cNvPr>
            <p:cNvGrpSpPr/>
            <p:nvPr userDrawn="1"/>
          </p:nvGrpSpPr>
          <p:grpSpPr>
            <a:xfrm>
              <a:off x="9538241" y="9154218"/>
              <a:ext cx="2735150" cy="696364"/>
              <a:chOff x="9554253" y="2870841"/>
              <a:chExt cx="2735150" cy="696364"/>
            </a:xfrm>
          </p:grpSpPr>
          <p:sp>
            <p:nvSpPr>
              <p:cNvPr id="530" name="Rectangle 529">
                <a:extLst>
                  <a:ext uri="{FF2B5EF4-FFF2-40B4-BE49-F238E27FC236}">
                    <a16:creationId xmlns:a16="http://schemas.microsoft.com/office/drawing/2014/main" id="{7DE54668-6C43-3E2B-03BE-361ED20FC0A5}"/>
                  </a:ext>
                </a:extLst>
              </p:cNvPr>
              <p:cNvSpPr/>
              <p:nvPr userDrawn="1"/>
            </p:nvSpPr>
            <p:spPr>
              <a:xfrm>
                <a:off x="9554253" y="2870841"/>
                <a:ext cx="2735150" cy="696364"/>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1" name="TextBox 530">
                <a:extLst>
                  <a:ext uri="{FF2B5EF4-FFF2-40B4-BE49-F238E27FC236}">
                    <a16:creationId xmlns:a16="http://schemas.microsoft.com/office/drawing/2014/main" id="{EF10B346-6F70-E947-207E-6A3DBBB0591D}"/>
                  </a:ext>
                </a:extLst>
              </p:cNvPr>
              <p:cNvSpPr txBox="1"/>
              <p:nvPr userDrawn="1"/>
            </p:nvSpPr>
            <p:spPr>
              <a:xfrm>
                <a:off x="9920444"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Do not resize image</a:t>
                </a:r>
              </a:p>
            </p:txBody>
          </p:sp>
          <p:sp>
            <p:nvSpPr>
              <p:cNvPr id="532" name="TextBox 531">
                <a:extLst>
                  <a:ext uri="{FF2B5EF4-FFF2-40B4-BE49-F238E27FC236}">
                    <a16:creationId xmlns:a16="http://schemas.microsoft.com/office/drawing/2014/main" id="{11B4A158-7812-F830-9AC5-336DC1A21EB1}"/>
                  </a:ext>
                </a:extLst>
              </p:cNvPr>
              <p:cNvSpPr txBox="1"/>
              <p:nvPr userDrawn="1"/>
            </p:nvSpPr>
            <p:spPr>
              <a:xfrm>
                <a:off x="9729490" y="3260780"/>
                <a:ext cx="2426239" cy="1384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Strict rule: do not resize the image placeholder.</a:t>
                </a:r>
              </a:p>
            </p:txBody>
          </p:sp>
          <p:pic>
            <p:nvPicPr>
              <p:cNvPr id="533" name="Graphic 532">
                <a:extLst>
                  <a:ext uri="{FF2B5EF4-FFF2-40B4-BE49-F238E27FC236}">
                    <a16:creationId xmlns:a16="http://schemas.microsoft.com/office/drawing/2014/main" id="{FAE31A69-0DFA-4C48-4A01-21AC17FA0E2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699180" y="3010968"/>
                <a:ext cx="170340" cy="170340"/>
              </a:xfrm>
              <a:prstGeom prst="rect">
                <a:avLst/>
              </a:prstGeom>
            </p:spPr>
          </p:pic>
        </p:grpSp>
        <p:grpSp>
          <p:nvGrpSpPr>
            <p:cNvPr id="9" name="Group 8">
              <a:extLst>
                <a:ext uri="{FF2B5EF4-FFF2-40B4-BE49-F238E27FC236}">
                  <a16:creationId xmlns:a16="http://schemas.microsoft.com/office/drawing/2014/main" id="{7921B5A1-B266-89A2-F6D0-55C483E1CB8B}"/>
                </a:ext>
              </a:extLst>
            </p:cNvPr>
            <p:cNvGrpSpPr/>
            <p:nvPr userDrawn="1"/>
          </p:nvGrpSpPr>
          <p:grpSpPr>
            <a:xfrm>
              <a:off x="9538241" y="12228574"/>
              <a:ext cx="2735150" cy="833012"/>
              <a:chOff x="9554253" y="2870841"/>
              <a:chExt cx="2735150" cy="833012"/>
            </a:xfrm>
          </p:grpSpPr>
          <p:sp>
            <p:nvSpPr>
              <p:cNvPr id="20" name="Rectangle 19">
                <a:extLst>
                  <a:ext uri="{FF2B5EF4-FFF2-40B4-BE49-F238E27FC236}">
                    <a16:creationId xmlns:a16="http://schemas.microsoft.com/office/drawing/2014/main" id="{276231B6-F1A0-AC79-CE40-B16D8BDB462A}"/>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Box 20">
                <a:extLst>
                  <a:ext uri="{FF2B5EF4-FFF2-40B4-BE49-F238E27FC236}">
                    <a16:creationId xmlns:a16="http://schemas.microsoft.com/office/drawing/2014/main" id="{FDE26784-47F1-4E44-39B8-67DECC931381}"/>
                  </a:ext>
                </a:extLst>
              </p:cNvPr>
              <p:cNvSpPr txBox="1"/>
              <p:nvPr userDrawn="1"/>
            </p:nvSpPr>
            <p:spPr>
              <a:xfrm>
                <a:off x="9920444"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22" name="TextBox 21">
                <a:extLst>
                  <a:ext uri="{FF2B5EF4-FFF2-40B4-BE49-F238E27FC236}">
                    <a16:creationId xmlns:a16="http://schemas.microsoft.com/office/drawing/2014/main" id="{28FD0284-BEBB-FF28-47DE-CB2B6182737E}"/>
                  </a:ext>
                </a:extLst>
              </p:cNvPr>
              <p:cNvSpPr txBox="1"/>
              <p:nvPr userDrawn="1"/>
            </p:nvSpPr>
            <p:spPr>
              <a:xfrm>
                <a:off x="9729490" y="3260780"/>
                <a:ext cx="1902873"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23" name="Graphic 22">
                <a:extLst>
                  <a:ext uri="{FF2B5EF4-FFF2-40B4-BE49-F238E27FC236}">
                    <a16:creationId xmlns:a16="http://schemas.microsoft.com/office/drawing/2014/main" id="{CEB7F357-578D-D4F4-79B2-3B45C3D9811F}"/>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699180" y="3010968"/>
                <a:ext cx="170340" cy="170340"/>
              </a:xfrm>
              <a:prstGeom prst="rect">
                <a:avLst/>
              </a:prstGeom>
            </p:spPr>
          </p:pic>
        </p:grpSp>
      </p:grpSp>
      <p:sp>
        <p:nvSpPr>
          <p:cNvPr id="71" name="Subtitle 70">
            <a:extLst>
              <a:ext uri="{FF2B5EF4-FFF2-40B4-BE49-F238E27FC236}">
                <a16:creationId xmlns:a16="http://schemas.microsoft.com/office/drawing/2014/main" id="{2902DD29-5760-7741-8B06-89111BC5AEA1}"/>
              </a:ext>
              <a:ext uri="{C183D7F6-B498-43B3-948B-1728B52AA6E4}">
                <adec:decorative xmlns:adec="http://schemas.microsoft.com/office/drawing/2017/decorative" val="1"/>
              </a:ext>
            </a:extLst>
          </p:cNvPr>
          <p:cNvSpPr>
            <a:spLocks noGrp="1"/>
          </p:cNvSpPr>
          <p:nvPr>
            <p:ph type="subTitle" sz="quarter" idx="100" hasCustomPrompt="1"/>
          </p:nvPr>
        </p:nvSpPr>
        <p:spPr>
          <a:xfrm>
            <a:off x="-4340" y="6858000"/>
            <a:ext cx="0" cy="0"/>
          </a:xfrm>
          <a:prstGeom prst="rect">
            <a:avLst/>
          </a:prstGeom>
          <a:noFill/>
          <a:ln>
            <a:solidFill>
              <a:schemeClr val="accent1">
                <a:alpha val="0"/>
              </a:schemeClr>
            </a:solidFill>
          </a:ln>
        </p:spPr>
        <p:txBody>
          <a:bodyPr wrap="square" lIns="432000" bIns="522000" anchor="b">
            <a:noAutofit/>
          </a:bodyPr>
          <a:lstStyle>
            <a:lvl1pPr marL="0" indent="0">
              <a:spcBef>
                <a:spcPts val="201"/>
              </a:spcBef>
              <a:spcAft>
                <a:spcPts val="0"/>
              </a:spcAft>
              <a:buSzPct val="75000"/>
              <a:buFont typeface="+mj-lt"/>
              <a:buNone/>
              <a:tabLst/>
              <a:defRPr sz="1100">
                <a:solidFill>
                  <a:schemeClr val="bg1">
                    <a:alpha val="0"/>
                  </a:schemeClr>
                </a:solidFill>
              </a:defRPr>
            </a:lvl1pPr>
            <a:lvl2pPr marL="9525" indent="0">
              <a:spcBef>
                <a:spcPts val="400"/>
              </a:spcBef>
              <a:spcAft>
                <a:spcPts val="100"/>
              </a:spcAft>
              <a:buNone/>
              <a:tabLst/>
              <a:defRPr sz="1100" i="1">
                <a:solidFill>
                  <a:schemeClr val="bg1">
                    <a:alpha val="80000"/>
                  </a:schemeClr>
                </a:solidFill>
              </a:defRPr>
            </a:lvl2pPr>
            <a:lvl3pPr>
              <a:spcBef>
                <a:spcPts val="100"/>
              </a:spcBef>
              <a:spcAft>
                <a:spcPts val="100"/>
              </a:spcAft>
              <a:defRPr sz="1100">
                <a:solidFill>
                  <a:schemeClr val="accent6"/>
                </a:solidFill>
              </a:defRPr>
            </a:lvl3pPr>
            <a:lvl4pPr>
              <a:spcBef>
                <a:spcPts val="100"/>
              </a:spcBef>
              <a:spcAft>
                <a:spcPts val="100"/>
              </a:spcAft>
              <a:defRPr sz="1100">
                <a:solidFill>
                  <a:schemeClr val="accent6"/>
                </a:solidFill>
              </a:defRPr>
            </a:lvl4pPr>
            <a:lvl5pPr>
              <a:spcBef>
                <a:spcPts val="100"/>
              </a:spcBef>
              <a:spcAft>
                <a:spcPts val="100"/>
              </a:spcAft>
              <a:defRPr sz="1100">
                <a:solidFill>
                  <a:schemeClr val="accent6"/>
                </a:solidFill>
              </a:defRPr>
            </a:lvl5pPr>
          </a:lstStyle>
          <a:p>
            <a:pPr lvl="0"/>
            <a:endParaRPr/>
          </a:p>
        </p:txBody>
      </p:sp>
      <p:sp>
        <p:nvSpPr>
          <p:cNvPr id="6" name="Text Placeholder 5">
            <a:extLst>
              <a:ext uri="{FF2B5EF4-FFF2-40B4-BE49-F238E27FC236}">
                <a16:creationId xmlns:a16="http://schemas.microsoft.com/office/drawing/2014/main" id="{AF45B143-DDF1-6B4E-B0B2-7907B8C48F2D}"/>
              </a:ext>
              <a:ext uri="{C183D7F6-B498-43B3-948B-1728B52AA6E4}">
                <adec:decorative xmlns:adec="http://schemas.microsoft.com/office/drawing/2017/decorative" val="1"/>
              </a:ext>
            </a:extLst>
          </p:cNvPr>
          <p:cNvSpPr>
            <a:spLocks noGrp="1"/>
          </p:cNvSpPr>
          <p:nvPr userDrawn="1">
            <p:ph type="body" sz="quarter" idx="110" hasCustomPrompt="1"/>
          </p:nvPr>
        </p:nvSpPr>
        <p:spPr>
          <a:xfrm>
            <a:off x="12935627" y="2366961"/>
            <a:ext cx="3239225" cy="376755"/>
          </a:xfrm>
          <a:blipFill>
            <a:blip r:embed="rId2"/>
            <a:stretch>
              <a:fillRect/>
            </a:stretch>
          </a:blipFill>
          <a:effectLst/>
        </p:spPr>
        <p:txBody>
          <a:bodyPr lIns="0" tIns="18000" rIns="432000" anchor="ctr"/>
          <a:lstStyle>
            <a:lvl1pPr marL="0" indent="0">
              <a:spcBef>
                <a:spcPts val="0"/>
              </a:spcBef>
              <a:spcAft>
                <a:spcPts val="0"/>
              </a:spcAft>
              <a:buFontTx/>
              <a:buNone/>
              <a:defRPr b="1">
                <a:solidFill>
                  <a:schemeClr val="accent2"/>
                </a:solidFill>
              </a:defRPr>
            </a:lvl1pPr>
            <a:lvl2pPr marL="0">
              <a:spcBef>
                <a:spcPts val="0"/>
              </a:spcBef>
              <a:spcAft>
                <a:spcPts val="0"/>
              </a:spcAft>
              <a:buFontTx/>
              <a:buNone/>
              <a:defRPr b="1">
                <a:solidFill>
                  <a:schemeClr val="bg1"/>
                </a:solidFill>
              </a:defRPr>
            </a:lvl2pPr>
            <a:lvl3pPr marL="0" indent="0">
              <a:spcBef>
                <a:spcPts val="0"/>
              </a:spcBef>
              <a:spcAft>
                <a:spcPts val="0"/>
              </a:spcAft>
              <a:buFontTx/>
              <a:buNone/>
              <a:defRPr b="1">
                <a:solidFill>
                  <a:schemeClr val="bg1"/>
                </a:solidFill>
              </a:defRPr>
            </a:lvl3pPr>
            <a:lvl4pPr marL="0" indent="0">
              <a:spcBef>
                <a:spcPts val="0"/>
              </a:spcBef>
              <a:spcAft>
                <a:spcPts val="0"/>
              </a:spcAft>
              <a:buFontTx/>
              <a:buNone/>
              <a:defRPr b="1">
                <a:solidFill>
                  <a:schemeClr val="bg1"/>
                </a:solidFill>
              </a:defRPr>
            </a:lvl4pPr>
            <a:lvl5pPr marL="0" indent="0">
              <a:spcBef>
                <a:spcPts val="0"/>
              </a:spcBef>
              <a:spcAft>
                <a:spcPts val="0"/>
              </a:spcAft>
              <a:buFontTx/>
              <a:buNone/>
              <a:defRPr b="1">
                <a:solidFill>
                  <a:schemeClr val="bg1"/>
                </a:solidFill>
              </a:defRPr>
            </a:lvl5pPr>
            <a:lvl6pPr marL="0" indent="0">
              <a:spcBef>
                <a:spcPts val="0"/>
              </a:spcBef>
              <a:spcAft>
                <a:spcPts val="0"/>
              </a:spcAft>
              <a:buFontTx/>
              <a:buNone/>
              <a:defRPr b="1">
                <a:solidFill>
                  <a:schemeClr val="bg1"/>
                </a:solidFill>
              </a:defRPr>
            </a:lvl6pPr>
            <a:lvl7pPr marL="0" indent="0">
              <a:spcBef>
                <a:spcPts val="0"/>
              </a:spcBef>
              <a:spcAft>
                <a:spcPts val="0"/>
              </a:spcAft>
              <a:buFontTx/>
              <a:buNone/>
              <a:defRPr b="1">
                <a:solidFill>
                  <a:schemeClr val="bg1"/>
                </a:solidFill>
              </a:defRPr>
            </a:lvl7pPr>
            <a:lvl8pPr marL="0" indent="0">
              <a:spcBef>
                <a:spcPts val="0"/>
              </a:spcBef>
              <a:spcAft>
                <a:spcPts val="0"/>
              </a:spcAft>
              <a:buFontTx/>
              <a:buNone/>
              <a:defRPr b="1">
                <a:solidFill>
                  <a:schemeClr val="bg1"/>
                </a:solidFill>
              </a:defRPr>
            </a:lvl8pPr>
            <a:lvl9pPr marL="0" indent="0">
              <a:spcBef>
                <a:spcPts val="0"/>
              </a:spcBef>
              <a:spcAft>
                <a:spcPts val="0"/>
              </a:spcAft>
              <a:buFontTx/>
              <a:buNone/>
              <a:defRPr b="1">
                <a:solidFill>
                  <a:schemeClr val="bg1"/>
                </a:solidFill>
              </a:defRPr>
            </a:lvl9pPr>
          </a:lstStyle>
          <a:p>
            <a:pPr lvl="0"/>
            <a:r>
              <a:rPr lang="en-US"/>
              <a:t>Select this element</a:t>
            </a:r>
          </a:p>
        </p:txBody>
      </p:sp>
    </p:spTree>
    <p:extLst>
      <p:ext uri="{BB962C8B-B14F-4D97-AF65-F5344CB8AC3E}">
        <p14:creationId xmlns:p14="http://schemas.microsoft.com/office/powerpoint/2010/main" val="1361646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Agenda (Plain)">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BC6F47D-EC4C-34CC-7D86-339CECA00277}"/>
              </a:ext>
              <a:ext uri="{C183D7F6-B498-43B3-948B-1728B52AA6E4}">
                <adec:decorative xmlns:adec="http://schemas.microsoft.com/office/drawing/2017/decorative" val="1"/>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1"/>
          </a:p>
        </p:txBody>
      </p:sp>
      <p:sp>
        <p:nvSpPr>
          <p:cNvPr id="490" name="Freeform 489">
            <a:extLst>
              <a:ext uri="{FF2B5EF4-FFF2-40B4-BE49-F238E27FC236}">
                <a16:creationId xmlns:a16="http://schemas.microsoft.com/office/drawing/2014/main" id="{A8C5664E-3CA4-55E8-9A50-AC92A9419D58}"/>
              </a:ext>
              <a:ext uri="{C183D7F6-B498-43B3-948B-1728B52AA6E4}">
                <adec:decorative xmlns:adec="http://schemas.microsoft.com/office/drawing/2017/decorative" val="1"/>
              </a:ext>
            </a:extLst>
          </p:cNvPr>
          <p:cNvSpPr/>
          <p:nvPr userDrawn="1"/>
        </p:nvSpPr>
        <p:spPr>
          <a:xfrm>
            <a:off x="2" y="0"/>
            <a:ext cx="4249444" cy="6858000"/>
          </a:xfrm>
          <a:custGeom>
            <a:avLst/>
            <a:gdLst>
              <a:gd name="connsiteX0" fmla="*/ 2912212 w 3187083"/>
              <a:gd name="connsiteY0" fmla="*/ 0 h 6858000"/>
              <a:gd name="connsiteX1" fmla="*/ 3187083 w 3187083"/>
              <a:gd name="connsiteY1" fmla="*/ 0 h 6858000"/>
              <a:gd name="connsiteX2" fmla="*/ 3187083 w 3187083"/>
              <a:gd name="connsiteY2" fmla="*/ 6858000 h 6858000"/>
              <a:gd name="connsiteX3" fmla="*/ 2912212 w 3187083"/>
              <a:gd name="connsiteY3" fmla="*/ 6858000 h 6858000"/>
              <a:gd name="connsiteX4" fmla="*/ 0 w 3187083"/>
              <a:gd name="connsiteY4" fmla="*/ 0 h 6858000"/>
              <a:gd name="connsiteX5" fmla="*/ 2870867 w 3187083"/>
              <a:gd name="connsiteY5" fmla="*/ 0 h 6858000"/>
              <a:gd name="connsiteX6" fmla="*/ 2870867 w 3187083"/>
              <a:gd name="connsiteY6" fmla="*/ 6858000 h 6858000"/>
              <a:gd name="connsiteX7" fmla="*/ 0 w 3187083"/>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7083" h="6858000">
                <a:moveTo>
                  <a:pt x="2912212" y="0"/>
                </a:moveTo>
                <a:lnTo>
                  <a:pt x="3187083" y="0"/>
                </a:lnTo>
                <a:lnTo>
                  <a:pt x="3187083" y="6858000"/>
                </a:lnTo>
                <a:lnTo>
                  <a:pt x="2912212" y="6858000"/>
                </a:lnTo>
                <a:close/>
                <a:moveTo>
                  <a:pt x="0" y="0"/>
                </a:moveTo>
                <a:lnTo>
                  <a:pt x="2870867" y="0"/>
                </a:lnTo>
                <a:lnTo>
                  <a:pt x="2870867"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8" name="Rectangle 7">
            <a:extLst>
              <a:ext uri="{FF2B5EF4-FFF2-40B4-BE49-F238E27FC236}">
                <a16:creationId xmlns:a16="http://schemas.microsoft.com/office/drawing/2014/main" id="{9457BE8E-6BEF-DAC0-0B59-731CA7752C6F}"/>
              </a:ext>
              <a:ext uri="{C183D7F6-B498-43B3-948B-1728B52AA6E4}">
                <adec:decorative xmlns:adec="http://schemas.microsoft.com/office/drawing/2017/decorative" val="1"/>
              </a:ext>
            </a:extLst>
          </p:cNvPr>
          <p:cNvSpPr/>
          <p:nvPr userDrawn="1"/>
        </p:nvSpPr>
        <p:spPr>
          <a:xfrm>
            <a:off x="4822762" y="614023"/>
            <a:ext cx="7369239" cy="6192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itle 4">
            <a:extLst>
              <a:ext uri="{FF2B5EF4-FFF2-40B4-BE49-F238E27FC236}">
                <a16:creationId xmlns:a16="http://schemas.microsoft.com/office/drawing/2014/main" id="{B0403EB9-9CA5-F144-8CC3-6564291F2A72}"/>
              </a:ext>
            </a:extLst>
          </p:cNvPr>
          <p:cNvSpPr>
            <a:spLocks noGrp="1"/>
          </p:cNvSpPr>
          <p:nvPr userDrawn="1">
            <p:ph type="title" hasCustomPrompt="1"/>
          </p:nvPr>
        </p:nvSpPr>
        <p:spPr>
          <a:xfrm>
            <a:off x="4836570" y="423038"/>
            <a:ext cx="6779700" cy="567394"/>
          </a:xfrm>
        </p:spPr>
        <p:txBody>
          <a:bodyPr/>
          <a:lstStyle/>
          <a:p>
            <a:r>
              <a:rPr lang="en-US"/>
              <a:t>CLICK TO ADD Slide TITLE. ALL CAPS. TWO LINES max.</a:t>
            </a:r>
          </a:p>
        </p:txBody>
      </p:sp>
      <p:sp>
        <p:nvSpPr>
          <p:cNvPr id="7" name="Text Placeholder 6">
            <a:extLst>
              <a:ext uri="{FF2B5EF4-FFF2-40B4-BE49-F238E27FC236}">
                <a16:creationId xmlns:a16="http://schemas.microsoft.com/office/drawing/2014/main" id="{31D0EBE1-B4D6-4047-83E5-6123C3DC2687}"/>
              </a:ext>
            </a:extLst>
          </p:cNvPr>
          <p:cNvSpPr>
            <a:spLocks noGrp="1"/>
          </p:cNvSpPr>
          <p:nvPr>
            <p:ph type="body" idx="13" hasCustomPrompt="1"/>
          </p:nvPr>
        </p:nvSpPr>
        <p:spPr>
          <a:xfrm>
            <a:off x="4822875" y="1233488"/>
            <a:ext cx="7364450" cy="619200"/>
          </a:xfrm>
          <a:blipFill dpi="0" rotWithShape="1">
            <a:blip r:embed="rId2"/>
            <a:srcRect/>
            <a:stretch>
              <a:fillRect/>
            </a:stretch>
          </a:blipFill>
          <a:ln>
            <a:noFill/>
          </a:ln>
          <a:effectLst/>
        </p:spPr>
        <p:txBody>
          <a:bodyPr lIns="0" tIns="18000" rIns="432000" bIns="0" anchor="ctr"/>
          <a:lstStyle>
            <a:lvl1pPr marL="0" indent="0">
              <a:spcBef>
                <a:spcPts val="0"/>
              </a:spcBef>
              <a:spcAft>
                <a:spcPts val="0"/>
              </a:spcAft>
              <a:buFontTx/>
              <a:buNone/>
              <a:defRPr b="0">
                <a:solidFill>
                  <a:schemeClr val="tx1"/>
                </a:solidFill>
              </a:defRPr>
            </a:lvl1pPr>
            <a:lvl2pPr marL="0">
              <a:spcBef>
                <a:spcPts val="0"/>
              </a:spcBef>
              <a:spcAft>
                <a:spcPts val="0"/>
              </a:spcAft>
              <a:buFontTx/>
              <a:buNone/>
              <a:defRPr>
                <a:solidFill>
                  <a:schemeClr val="tx1"/>
                </a:solidFill>
              </a:defRPr>
            </a:lvl2pPr>
            <a:lvl3pPr marL="0" indent="0">
              <a:spcBef>
                <a:spcPts val="0"/>
              </a:spcBef>
              <a:spcAft>
                <a:spcPts val="0"/>
              </a:spcAft>
              <a:buFontTx/>
              <a:buNone/>
              <a:defRPr>
                <a:solidFill>
                  <a:schemeClr val="tx1"/>
                </a:solidFill>
              </a:defRPr>
            </a:lvl3pPr>
            <a:lvl4pPr marL="0" indent="0">
              <a:spcBef>
                <a:spcPts val="0"/>
              </a:spcBef>
              <a:spcAft>
                <a:spcPts val="0"/>
              </a:spcAft>
              <a:buFontTx/>
              <a:buNone/>
              <a:defRPr>
                <a:solidFill>
                  <a:schemeClr val="tx1"/>
                </a:solidFill>
              </a:defRPr>
            </a:lvl4pPr>
            <a:lvl5pPr marL="0" indent="0">
              <a:spcBef>
                <a:spcPts val="0"/>
              </a:spcBef>
              <a:spcAft>
                <a:spcPts val="0"/>
              </a:spcAft>
              <a:buFontTx/>
              <a:buNone/>
              <a:defRPr>
                <a:solidFill>
                  <a:schemeClr val="tx1"/>
                </a:solidFill>
              </a:defRPr>
            </a:lvl5pPr>
            <a:lvl6pPr marL="0" indent="0">
              <a:spcBef>
                <a:spcPts val="0"/>
              </a:spcBef>
              <a:spcAft>
                <a:spcPts val="0"/>
              </a:spcAft>
              <a:buFontTx/>
              <a:buNone/>
              <a:defRPr>
                <a:solidFill>
                  <a:schemeClr val="tx1"/>
                </a:solidFill>
              </a:defRPr>
            </a:lvl6pPr>
            <a:lvl7pPr marL="0" indent="0">
              <a:spcBef>
                <a:spcPts val="0"/>
              </a:spcBef>
              <a:spcAft>
                <a:spcPts val="0"/>
              </a:spcAft>
              <a:buFontTx/>
              <a:buNone/>
              <a:defRPr>
                <a:solidFill>
                  <a:schemeClr val="tx1"/>
                </a:solidFill>
              </a:defRPr>
            </a:lvl7pPr>
            <a:lvl8pPr marL="0" indent="0">
              <a:spcBef>
                <a:spcPts val="0"/>
              </a:spcBef>
              <a:spcAft>
                <a:spcPts val="0"/>
              </a:spcAft>
              <a:buFontTx/>
              <a:buNone/>
              <a:defRPr>
                <a:solidFill>
                  <a:schemeClr val="tx1"/>
                </a:solidFill>
              </a:defRPr>
            </a:lvl8pPr>
            <a:lvl9pPr marL="0" indent="0">
              <a:spcBef>
                <a:spcPts val="0"/>
              </a:spcBef>
              <a:spcAft>
                <a:spcPts val="0"/>
              </a:spcAft>
              <a:buFontTx/>
              <a:buNone/>
              <a:defRPr>
                <a:solidFill>
                  <a:schemeClr val="tx1"/>
                </a:solidFill>
              </a:defRPr>
            </a:lvl9pPr>
          </a:lstStyle>
          <a:p>
            <a:pPr lvl="0"/>
            <a:r>
              <a:rPr lang="en-US"/>
              <a:t>Click to add agenda item (one line max)</a:t>
            </a:r>
          </a:p>
        </p:txBody>
      </p:sp>
      <p:sp>
        <p:nvSpPr>
          <p:cNvPr id="10" name="Text Placeholder 6">
            <a:extLst>
              <a:ext uri="{FF2B5EF4-FFF2-40B4-BE49-F238E27FC236}">
                <a16:creationId xmlns:a16="http://schemas.microsoft.com/office/drawing/2014/main" id="{CC577686-36A2-F643-B3D4-C5A2921D5F7D}"/>
              </a:ext>
            </a:extLst>
          </p:cNvPr>
          <p:cNvSpPr>
            <a:spLocks noGrp="1"/>
          </p:cNvSpPr>
          <p:nvPr>
            <p:ph type="body" idx="14" hasCustomPrompt="1"/>
          </p:nvPr>
        </p:nvSpPr>
        <p:spPr>
          <a:xfrm>
            <a:off x="4822875" y="1849654"/>
            <a:ext cx="7364450" cy="619200"/>
          </a:xfrm>
          <a:blipFill dpi="0" rotWithShape="1">
            <a:blip r:embed="rId2"/>
            <a:srcRect/>
            <a:stretch>
              <a:fillRect/>
            </a:stretch>
          </a:blipFill>
          <a:ln>
            <a:noFill/>
          </a:ln>
          <a:effectLst/>
        </p:spPr>
        <p:txBody>
          <a:bodyPr lIns="0" tIns="18000" rIns="432000" bIns="0" anchor="ctr"/>
          <a:lstStyle>
            <a:lvl1pPr marL="0" indent="0">
              <a:spcBef>
                <a:spcPts val="0"/>
              </a:spcBef>
              <a:spcAft>
                <a:spcPts val="0"/>
              </a:spcAft>
              <a:buFontTx/>
              <a:buNone/>
              <a:defRPr b="0">
                <a:solidFill>
                  <a:schemeClr val="tx1"/>
                </a:solidFill>
              </a:defRPr>
            </a:lvl1pPr>
            <a:lvl2pPr marL="0">
              <a:spcBef>
                <a:spcPts val="0"/>
              </a:spcBef>
              <a:spcAft>
                <a:spcPts val="0"/>
              </a:spcAft>
              <a:buFontTx/>
              <a:buNone/>
              <a:defRPr>
                <a:solidFill>
                  <a:schemeClr val="tx1"/>
                </a:solidFill>
              </a:defRPr>
            </a:lvl2pPr>
            <a:lvl3pPr marL="0" indent="0">
              <a:spcBef>
                <a:spcPts val="0"/>
              </a:spcBef>
              <a:spcAft>
                <a:spcPts val="0"/>
              </a:spcAft>
              <a:buFontTx/>
              <a:buNone/>
              <a:defRPr>
                <a:solidFill>
                  <a:schemeClr val="tx1"/>
                </a:solidFill>
              </a:defRPr>
            </a:lvl3pPr>
            <a:lvl4pPr marL="0" indent="0">
              <a:spcBef>
                <a:spcPts val="0"/>
              </a:spcBef>
              <a:spcAft>
                <a:spcPts val="0"/>
              </a:spcAft>
              <a:buFontTx/>
              <a:buNone/>
              <a:defRPr>
                <a:solidFill>
                  <a:schemeClr val="tx1"/>
                </a:solidFill>
              </a:defRPr>
            </a:lvl4pPr>
            <a:lvl5pPr marL="0" indent="0">
              <a:spcBef>
                <a:spcPts val="0"/>
              </a:spcBef>
              <a:spcAft>
                <a:spcPts val="0"/>
              </a:spcAft>
              <a:buFontTx/>
              <a:buNone/>
              <a:defRPr>
                <a:solidFill>
                  <a:schemeClr val="tx1"/>
                </a:solidFill>
              </a:defRPr>
            </a:lvl5pPr>
            <a:lvl6pPr marL="0" indent="0">
              <a:spcBef>
                <a:spcPts val="0"/>
              </a:spcBef>
              <a:spcAft>
                <a:spcPts val="0"/>
              </a:spcAft>
              <a:buFontTx/>
              <a:buNone/>
              <a:defRPr>
                <a:solidFill>
                  <a:schemeClr val="tx1"/>
                </a:solidFill>
              </a:defRPr>
            </a:lvl6pPr>
            <a:lvl7pPr marL="0" indent="0">
              <a:spcBef>
                <a:spcPts val="0"/>
              </a:spcBef>
              <a:spcAft>
                <a:spcPts val="0"/>
              </a:spcAft>
              <a:buFontTx/>
              <a:buNone/>
              <a:defRPr>
                <a:solidFill>
                  <a:schemeClr val="tx1"/>
                </a:solidFill>
              </a:defRPr>
            </a:lvl7pPr>
            <a:lvl8pPr marL="0" indent="0">
              <a:spcBef>
                <a:spcPts val="0"/>
              </a:spcBef>
              <a:spcAft>
                <a:spcPts val="0"/>
              </a:spcAft>
              <a:buFontTx/>
              <a:buNone/>
              <a:defRPr>
                <a:solidFill>
                  <a:schemeClr val="tx1"/>
                </a:solidFill>
              </a:defRPr>
            </a:lvl8pPr>
            <a:lvl9pPr marL="0" indent="0">
              <a:spcBef>
                <a:spcPts val="0"/>
              </a:spcBef>
              <a:spcAft>
                <a:spcPts val="0"/>
              </a:spcAft>
              <a:buFontTx/>
              <a:buNone/>
              <a:defRPr>
                <a:solidFill>
                  <a:schemeClr val="tx1"/>
                </a:solidFill>
              </a:defRPr>
            </a:lvl9pPr>
          </a:lstStyle>
          <a:p>
            <a:pPr lvl="0"/>
            <a:r>
              <a:rPr lang="en-US"/>
              <a:t>Click to add agenda item (one line max)</a:t>
            </a:r>
          </a:p>
        </p:txBody>
      </p:sp>
      <p:sp>
        <p:nvSpPr>
          <p:cNvPr id="11" name="Text Placeholder 6">
            <a:extLst>
              <a:ext uri="{FF2B5EF4-FFF2-40B4-BE49-F238E27FC236}">
                <a16:creationId xmlns:a16="http://schemas.microsoft.com/office/drawing/2014/main" id="{46DB1FB2-683E-9B4E-ACC6-B46A2F011140}"/>
              </a:ext>
            </a:extLst>
          </p:cNvPr>
          <p:cNvSpPr>
            <a:spLocks noGrp="1"/>
          </p:cNvSpPr>
          <p:nvPr>
            <p:ph type="body" idx="15" hasCustomPrompt="1"/>
          </p:nvPr>
        </p:nvSpPr>
        <p:spPr>
          <a:xfrm>
            <a:off x="4822875" y="2465820"/>
            <a:ext cx="7364450" cy="619200"/>
          </a:xfrm>
          <a:blipFill dpi="0" rotWithShape="1">
            <a:blip r:embed="rId2"/>
            <a:srcRect/>
            <a:stretch>
              <a:fillRect/>
            </a:stretch>
          </a:blipFill>
          <a:ln>
            <a:noFill/>
          </a:ln>
          <a:effectLst/>
        </p:spPr>
        <p:txBody>
          <a:bodyPr lIns="0" tIns="18000" rIns="432000" bIns="0" anchor="ctr"/>
          <a:lstStyle>
            <a:lvl1pPr marL="0" indent="0">
              <a:spcBef>
                <a:spcPts val="0"/>
              </a:spcBef>
              <a:spcAft>
                <a:spcPts val="0"/>
              </a:spcAft>
              <a:buFontTx/>
              <a:buNone/>
              <a:defRPr b="0">
                <a:solidFill>
                  <a:schemeClr val="tx1"/>
                </a:solidFill>
              </a:defRPr>
            </a:lvl1pPr>
            <a:lvl2pPr marL="0">
              <a:spcBef>
                <a:spcPts val="0"/>
              </a:spcBef>
              <a:spcAft>
                <a:spcPts val="0"/>
              </a:spcAft>
              <a:buFontTx/>
              <a:buNone/>
              <a:defRPr>
                <a:solidFill>
                  <a:schemeClr val="tx1"/>
                </a:solidFill>
              </a:defRPr>
            </a:lvl2pPr>
            <a:lvl3pPr marL="0" indent="0">
              <a:spcBef>
                <a:spcPts val="0"/>
              </a:spcBef>
              <a:spcAft>
                <a:spcPts val="0"/>
              </a:spcAft>
              <a:buFontTx/>
              <a:buNone/>
              <a:defRPr>
                <a:solidFill>
                  <a:schemeClr val="tx1"/>
                </a:solidFill>
              </a:defRPr>
            </a:lvl3pPr>
            <a:lvl4pPr marL="0" indent="0">
              <a:spcBef>
                <a:spcPts val="0"/>
              </a:spcBef>
              <a:spcAft>
                <a:spcPts val="0"/>
              </a:spcAft>
              <a:buFontTx/>
              <a:buNone/>
              <a:defRPr>
                <a:solidFill>
                  <a:schemeClr val="tx1"/>
                </a:solidFill>
              </a:defRPr>
            </a:lvl4pPr>
            <a:lvl5pPr marL="0" indent="0">
              <a:spcBef>
                <a:spcPts val="0"/>
              </a:spcBef>
              <a:spcAft>
                <a:spcPts val="0"/>
              </a:spcAft>
              <a:buFontTx/>
              <a:buNone/>
              <a:defRPr>
                <a:solidFill>
                  <a:schemeClr val="tx1"/>
                </a:solidFill>
              </a:defRPr>
            </a:lvl5pPr>
            <a:lvl6pPr marL="0" indent="0">
              <a:spcBef>
                <a:spcPts val="0"/>
              </a:spcBef>
              <a:spcAft>
                <a:spcPts val="0"/>
              </a:spcAft>
              <a:buFontTx/>
              <a:buNone/>
              <a:defRPr>
                <a:solidFill>
                  <a:schemeClr val="tx1"/>
                </a:solidFill>
              </a:defRPr>
            </a:lvl6pPr>
            <a:lvl7pPr marL="0" indent="0">
              <a:spcBef>
                <a:spcPts val="0"/>
              </a:spcBef>
              <a:spcAft>
                <a:spcPts val="0"/>
              </a:spcAft>
              <a:buFontTx/>
              <a:buNone/>
              <a:defRPr>
                <a:solidFill>
                  <a:schemeClr val="tx1"/>
                </a:solidFill>
              </a:defRPr>
            </a:lvl7pPr>
            <a:lvl8pPr marL="0" indent="0">
              <a:spcBef>
                <a:spcPts val="0"/>
              </a:spcBef>
              <a:spcAft>
                <a:spcPts val="0"/>
              </a:spcAft>
              <a:buFontTx/>
              <a:buNone/>
              <a:defRPr>
                <a:solidFill>
                  <a:schemeClr val="tx1"/>
                </a:solidFill>
              </a:defRPr>
            </a:lvl8pPr>
            <a:lvl9pPr marL="0" indent="0">
              <a:spcBef>
                <a:spcPts val="0"/>
              </a:spcBef>
              <a:spcAft>
                <a:spcPts val="0"/>
              </a:spcAft>
              <a:buFontTx/>
              <a:buNone/>
              <a:defRPr>
                <a:solidFill>
                  <a:schemeClr val="tx1"/>
                </a:solidFill>
              </a:defRPr>
            </a:lvl9pPr>
          </a:lstStyle>
          <a:p>
            <a:pPr lvl="0"/>
            <a:r>
              <a:rPr lang="en-US"/>
              <a:t>Click to add agenda item (one line max)</a:t>
            </a:r>
          </a:p>
        </p:txBody>
      </p:sp>
      <p:sp>
        <p:nvSpPr>
          <p:cNvPr id="12" name="Text Placeholder 6">
            <a:extLst>
              <a:ext uri="{FF2B5EF4-FFF2-40B4-BE49-F238E27FC236}">
                <a16:creationId xmlns:a16="http://schemas.microsoft.com/office/drawing/2014/main" id="{7006F5B0-C97C-BA41-841A-D54DE5C3469E}"/>
              </a:ext>
            </a:extLst>
          </p:cNvPr>
          <p:cNvSpPr>
            <a:spLocks noGrp="1"/>
          </p:cNvSpPr>
          <p:nvPr>
            <p:ph type="body" idx="16" hasCustomPrompt="1"/>
          </p:nvPr>
        </p:nvSpPr>
        <p:spPr>
          <a:xfrm>
            <a:off x="4822875" y="3081986"/>
            <a:ext cx="7364450" cy="619200"/>
          </a:xfrm>
          <a:blipFill dpi="0" rotWithShape="1">
            <a:blip r:embed="rId2"/>
            <a:srcRect/>
            <a:stretch>
              <a:fillRect/>
            </a:stretch>
          </a:blipFill>
          <a:ln>
            <a:noFill/>
          </a:ln>
          <a:effectLst/>
        </p:spPr>
        <p:txBody>
          <a:bodyPr lIns="0" tIns="18000" rIns="432000" bIns="0" anchor="ctr"/>
          <a:lstStyle>
            <a:lvl1pPr marL="0" indent="0">
              <a:spcBef>
                <a:spcPts val="0"/>
              </a:spcBef>
              <a:spcAft>
                <a:spcPts val="0"/>
              </a:spcAft>
              <a:buFontTx/>
              <a:buNone/>
              <a:defRPr b="0">
                <a:solidFill>
                  <a:schemeClr val="tx1"/>
                </a:solidFill>
              </a:defRPr>
            </a:lvl1pPr>
            <a:lvl2pPr marL="0">
              <a:spcBef>
                <a:spcPts val="0"/>
              </a:spcBef>
              <a:spcAft>
                <a:spcPts val="0"/>
              </a:spcAft>
              <a:buFontTx/>
              <a:buNone/>
              <a:defRPr>
                <a:solidFill>
                  <a:schemeClr val="tx1"/>
                </a:solidFill>
              </a:defRPr>
            </a:lvl2pPr>
            <a:lvl3pPr marL="0" indent="0">
              <a:spcBef>
                <a:spcPts val="0"/>
              </a:spcBef>
              <a:spcAft>
                <a:spcPts val="0"/>
              </a:spcAft>
              <a:buFontTx/>
              <a:buNone/>
              <a:defRPr>
                <a:solidFill>
                  <a:schemeClr val="tx1"/>
                </a:solidFill>
              </a:defRPr>
            </a:lvl3pPr>
            <a:lvl4pPr marL="0" indent="0">
              <a:spcBef>
                <a:spcPts val="0"/>
              </a:spcBef>
              <a:spcAft>
                <a:spcPts val="0"/>
              </a:spcAft>
              <a:buFontTx/>
              <a:buNone/>
              <a:defRPr>
                <a:solidFill>
                  <a:schemeClr val="tx1"/>
                </a:solidFill>
              </a:defRPr>
            </a:lvl4pPr>
            <a:lvl5pPr marL="0" indent="0">
              <a:spcBef>
                <a:spcPts val="0"/>
              </a:spcBef>
              <a:spcAft>
                <a:spcPts val="0"/>
              </a:spcAft>
              <a:buFontTx/>
              <a:buNone/>
              <a:defRPr>
                <a:solidFill>
                  <a:schemeClr val="tx1"/>
                </a:solidFill>
              </a:defRPr>
            </a:lvl5pPr>
            <a:lvl6pPr marL="0" indent="0">
              <a:spcBef>
                <a:spcPts val="0"/>
              </a:spcBef>
              <a:spcAft>
                <a:spcPts val="0"/>
              </a:spcAft>
              <a:buFontTx/>
              <a:buNone/>
              <a:defRPr>
                <a:solidFill>
                  <a:schemeClr val="tx1"/>
                </a:solidFill>
              </a:defRPr>
            </a:lvl6pPr>
            <a:lvl7pPr marL="0" indent="0">
              <a:spcBef>
                <a:spcPts val="0"/>
              </a:spcBef>
              <a:spcAft>
                <a:spcPts val="0"/>
              </a:spcAft>
              <a:buFontTx/>
              <a:buNone/>
              <a:defRPr>
                <a:solidFill>
                  <a:schemeClr val="tx1"/>
                </a:solidFill>
              </a:defRPr>
            </a:lvl7pPr>
            <a:lvl8pPr marL="0" indent="0">
              <a:spcBef>
                <a:spcPts val="0"/>
              </a:spcBef>
              <a:spcAft>
                <a:spcPts val="0"/>
              </a:spcAft>
              <a:buFontTx/>
              <a:buNone/>
              <a:defRPr>
                <a:solidFill>
                  <a:schemeClr val="tx1"/>
                </a:solidFill>
              </a:defRPr>
            </a:lvl8pPr>
            <a:lvl9pPr marL="0" indent="0">
              <a:spcBef>
                <a:spcPts val="0"/>
              </a:spcBef>
              <a:spcAft>
                <a:spcPts val="0"/>
              </a:spcAft>
              <a:buFontTx/>
              <a:buNone/>
              <a:defRPr>
                <a:solidFill>
                  <a:schemeClr val="tx1"/>
                </a:solidFill>
              </a:defRPr>
            </a:lvl9pPr>
          </a:lstStyle>
          <a:p>
            <a:pPr lvl="0"/>
            <a:r>
              <a:rPr lang="en-US"/>
              <a:t>Click to add agenda item (one line max)</a:t>
            </a:r>
          </a:p>
        </p:txBody>
      </p:sp>
      <p:sp>
        <p:nvSpPr>
          <p:cNvPr id="13" name="Text Placeholder 6">
            <a:extLst>
              <a:ext uri="{FF2B5EF4-FFF2-40B4-BE49-F238E27FC236}">
                <a16:creationId xmlns:a16="http://schemas.microsoft.com/office/drawing/2014/main" id="{85A21497-54A9-774D-B270-BB2E796805E7}"/>
              </a:ext>
            </a:extLst>
          </p:cNvPr>
          <p:cNvSpPr>
            <a:spLocks noGrp="1"/>
          </p:cNvSpPr>
          <p:nvPr>
            <p:ph type="body" idx="17" hasCustomPrompt="1"/>
          </p:nvPr>
        </p:nvSpPr>
        <p:spPr>
          <a:xfrm>
            <a:off x="4822875" y="3698152"/>
            <a:ext cx="7364450" cy="619200"/>
          </a:xfrm>
          <a:blipFill dpi="0" rotWithShape="1">
            <a:blip r:embed="rId2"/>
            <a:srcRect/>
            <a:stretch>
              <a:fillRect/>
            </a:stretch>
          </a:blipFill>
          <a:ln>
            <a:noFill/>
          </a:ln>
          <a:effectLst/>
        </p:spPr>
        <p:txBody>
          <a:bodyPr lIns="0" tIns="18000" rIns="432000" bIns="0" anchor="ctr"/>
          <a:lstStyle>
            <a:lvl1pPr marL="0" indent="0">
              <a:spcBef>
                <a:spcPts val="0"/>
              </a:spcBef>
              <a:spcAft>
                <a:spcPts val="0"/>
              </a:spcAft>
              <a:buFontTx/>
              <a:buNone/>
              <a:defRPr b="0">
                <a:solidFill>
                  <a:schemeClr val="tx1"/>
                </a:solidFill>
              </a:defRPr>
            </a:lvl1pPr>
            <a:lvl2pPr marL="0">
              <a:spcBef>
                <a:spcPts val="0"/>
              </a:spcBef>
              <a:spcAft>
                <a:spcPts val="0"/>
              </a:spcAft>
              <a:buFontTx/>
              <a:buNone/>
              <a:defRPr>
                <a:solidFill>
                  <a:schemeClr val="tx1"/>
                </a:solidFill>
              </a:defRPr>
            </a:lvl2pPr>
            <a:lvl3pPr marL="0" indent="0">
              <a:spcBef>
                <a:spcPts val="0"/>
              </a:spcBef>
              <a:spcAft>
                <a:spcPts val="0"/>
              </a:spcAft>
              <a:buFontTx/>
              <a:buNone/>
              <a:defRPr>
                <a:solidFill>
                  <a:schemeClr val="tx1"/>
                </a:solidFill>
              </a:defRPr>
            </a:lvl3pPr>
            <a:lvl4pPr marL="0" indent="0">
              <a:spcBef>
                <a:spcPts val="0"/>
              </a:spcBef>
              <a:spcAft>
                <a:spcPts val="0"/>
              </a:spcAft>
              <a:buFontTx/>
              <a:buNone/>
              <a:defRPr>
                <a:solidFill>
                  <a:schemeClr val="tx1"/>
                </a:solidFill>
              </a:defRPr>
            </a:lvl4pPr>
            <a:lvl5pPr marL="0" indent="0">
              <a:spcBef>
                <a:spcPts val="0"/>
              </a:spcBef>
              <a:spcAft>
                <a:spcPts val="0"/>
              </a:spcAft>
              <a:buFontTx/>
              <a:buNone/>
              <a:defRPr>
                <a:solidFill>
                  <a:schemeClr val="tx1"/>
                </a:solidFill>
              </a:defRPr>
            </a:lvl5pPr>
            <a:lvl6pPr marL="0" indent="0">
              <a:spcBef>
                <a:spcPts val="0"/>
              </a:spcBef>
              <a:spcAft>
                <a:spcPts val="0"/>
              </a:spcAft>
              <a:buFontTx/>
              <a:buNone/>
              <a:defRPr>
                <a:solidFill>
                  <a:schemeClr val="tx1"/>
                </a:solidFill>
              </a:defRPr>
            </a:lvl6pPr>
            <a:lvl7pPr marL="0" indent="0">
              <a:spcBef>
                <a:spcPts val="0"/>
              </a:spcBef>
              <a:spcAft>
                <a:spcPts val="0"/>
              </a:spcAft>
              <a:buFontTx/>
              <a:buNone/>
              <a:defRPr>
                <a:solidFill>
                  <a:schemeClr val="tx1"/>
                </a:solidFill>
              </a:defRPr>
            </a:lvl7pPr>
            <a:lvl8pPr marL="0" indent="0">
              <a:spcBef>
                <a:spcPts val="0"/>
              </a:spcBef>
              <a:spcAft>
                <a:spcPts val="0"/>
              </a:spcAft>
              <a:buFontTx/>
              <a:buNone/>
              <a:defRPr>
                <a:solidFill>
                  <a:schemeClr val="tx1"/>
                </a:solidFill>
              </a:defRPr>
            </a:lvl8pPr>
            <a:lvl9pPr marL="0" indent="0">
              <a:spcBef>
                <a:spcPts val="0"/>
              </a:spcBef>
              <a:spcAft>
                <a:spcPts val="0"/>
              </a:spcAft>
              <a:buFontTx/>
              <a:buNone/>
              <a:defRPr>
                <a:solidFill>
                  <a:schemeClr val="tx1"/>
                </a:solidFill>
              </a:defRPr>
            </a:lvl9pPr>
          </a:lstStyle>
          <a:p>
            <a:pPr lvl="0"/>
            <a:r>
              <a:rPr lang="en-US"/>
              <a:t>Click to add agenda item (one line max)</a:t>
            </a:r>
          </a:p>
        </p:txBody>
      </p:sp>
      <p:sp>
        <p:nvSpPr>
          <p:cNvPr id="14" name="Text Placeholder 6">
            <a:extLst>
              <a:ext uri="{FF2B5EF4-FFF2-40B4-BE49-F238E27FC236}">
                <a16:creationId xmlns:a16="http://schemas.microsoft.com/office/drawing/2014/main" id="{6E099CDA-61FC-6346-826F-84D1E7C935C1}"/>
              </a:ext>
            </a:extLst>
          </p:cNvPr>
          <p:cNvSpPr>
            <a:spLocks noGrp="1"/>
          </p:cNvSpPr>
          <p:nvPr>
            <p:ph type="body" idx="18" hasCustomPrompt="1"/>
          </p:nvPr>
        </p:nvSpPr>
        <p:spPr>
          <a:xfrm>
            <a:off x="4822875" y="4314318"/>
            <a:ext cx="7364450" cy="619200"/>
          </a:xfrm>
          <a:blipFill dpi="0" rotWithShape="1">
            <a:blip r:embed="rId2"/>
            <a:srcRect/>
            <a:stretch>
              <a:fillRect/>
            </a:stretch>
          </a:blipFill>
          <a:ln>
            <a:noFill/>
          </a:ln>
          <a:effectLst/>
        </p:spPr>
        <p:txBody>
          <a:bodyPr lIns="0" tIns="18000" rIns="432000" bIns="0" anchor="ctr"/>
          <a:lstStyle>
            <a:lvl1pPr marL="0" indent="0">
              <a:spcBef>
                <a:spcPts val="0"/>
              </a:spcBef>
              <a:spcAft>
                <a:spcPts val="0"/>
              </a:spcAft>
              <a:buFontTx/>
              <a:buNone/>
              <a:defRPr b="0">
                <a:solidFill>
                  <a:schemeClr val="tx1"/>
                </a:solidFill>
              </a:defRPr>
            </a:lvl1pPr>
            <a:lvl2pPr marL="0">
              <a:spcBef>
                <a:spcPts val="0"/>
              </a:spcBef>
              <a:spcAft>
                <a:spcPts val="0"/>
              </a:spcAft>
              <a:buFontTx/>
              <a:buNone/>
              <a:defRPr>
                <a:solidFill>
                  <a:schemeClr val="tx1"/>
                </a:solidFill>
              </a:defRPr>
            </a:lvl2pPr>
            <a:lvl3pPr marL="0" indent="0">
              <a:spcBef>
                <a:spcPts val="0"/>
              </a:spcBef>
              <a:spcAft>
                <a:spcPts val="0"/>
              </a:spcAft>
              <a:buFontTx/>
              <a:buNone/>
              <a:defRPr>
                <a:solidFill>
                  <a:schemeClr val="tx1"/>
                </a:solidFill>
              </a:defRPr>
            </a:lvl3pPr>
            <a:lvl4pPr marL="0" indent="0">
              <a:spcBef>
                <a:spcPts val="0"/>
              </a:spcBef>
              <a:spcAft>
                <a:spcPts val="0"/>
              </a:spcAft>
              <a:buFontTx/>
              <a:buNone/>
              <a:defRPr>
                <a:solidFill>
                  <a:schemeClr val="tx1"/>
                </a:solidFill>
              </a:defRPr>
            </a:lvl4pPr>
            <a:lvl5pPr marL="0" indent="0">
              <a:spcBef>
                <a:spcPts val="0"/>
              </a:spcBef>
              <a:spcAft>
                <a:spcPts val="0"/>
              </a:spcAft>
              <a:buFontTx/>
              <a:buNone/>
              <a:defRPr>
                <a:solidFill>
                  <a:schemeClr val="tx1"/>
                </a:solidFill>
              </a:defRPr>
            </a:lvl5pPr>
            <a:lvl6pPr marL="0" indent="0">
              <a:spcBef>
                <a:spcPts val="0"/>
              </a:spcBef>
              <a:spcAft>
                <a:spcPts val="0"/>
              </a:spcAft>
              <a:buFontTx/>
              <a:buNone/>
              <a:defRPr>
                <a:solidFill>
                  <a:schemeClr val="tx1"/>
                </a:solidFill>
              </a:defRPr>
            </a:lvl6pPr>
            <a:lvl7pPr marL="0" indent="0">
              <a:spcBef>
                <a:spcPts val="0"/>
              </a:spcBef>
              <a:spcAft>
                <a:spcPts val="0"/>
              </a:spcAft>
              <a:buFontTx/>
              <a:buNone/>
              <a:defRPr>
                <a:solidFill>
                  <a:schemeClr val="tx1"/>
                </a:solidFill>
              </a:defRPr>
            </a:lvl7pPr>
            <a:lvl8pPr marL="0" indent="0">
              <a:spcBef>
                <a:spcPts val="0"/>
              </a:spcBef>
              <a:spcAft>
                <a:spcPts val="0"/>
              </a:spcAft>
              <a:buFontTx/>
              <a:buNone/>
              <a:defRPr>
                <a:solidFill>
                  <a:schemeClr val="tx1"/>
                </a:solidFill>
              </a:defRPr>
            </a:lvl8pPr>
            <a:lvl9pPr marL="0" indent="0">
              <a:spcBef>
                <a:spcPts val="0"/>
              </a:spcBef>
              <a:spcAft>
                <a:spcPts val="0"/>
              </a:spcAft>
              <a:buFontTx/>
              <a:buNone/>
              <a:defRPr>
                <a:solidFill>
                  <a:schemeClr val="tx1"/>
                </a:solidFill>
              </a:defRPr>
            </a:lvl9pPr>
          </a:lstStyle>
          <a:p>
            <a:pPr lvl="0"/>
            <a:r>
              <a:rPr lang="en-US"/>
              <a:t>Click to add agenda item (one line max)</a:t>
            </a:r>
          </a:p>
        </p:txBody>
      </p:sp>
      <p:sp>
        <p:nvSpPr>
          <p:cNvPr id="15" name="Text Placeholder 6">
            <a:extLst>
              <a:ext uri="{FF2B5EF4-FFF2-40B4-BE49-F238E27FC236}">
                <a16:creationId xmlns:a16="http://schemas.microsoft.com/office/drawing/2014/main" id="{D3BE9B67-1FCF-0A49-9AA8-CCF0BC3A843D}"/>
              </a:ext>
            </a:extLst>
          </p:cNvPr>
          <p:cNvSpPr>
            <a:spLocks noGrp="1"/>
          </p:cNvSpPr>
          <p:nvPr>
            <p:ph type="body" idx="19" hasCustomPrompt="1"/>
          </p:nvPr>
        </p:nvSpPr>
        <p:spPr>
          <a:xfrm>
            <a:off x="4822875" y="4930484"/>
            <a:ext cx="7364450" cy="619200"/>
          </a:xfrm>
          <a:blipFill dpi="0" rotWithShape="1">
            <a:blip r:embed="rId2"/>
            <a:srcRect/>
            <a:stretch>
              <a:fillRect/>
            </a:stretch>
          </a:blipFill>
          <a:ln>
            <a:noFill/>
          </a:ln>
          <a:effectLst/>
        </p:spPr>
        <p:txBody>
          <a:bodyPr lIns="0" tIns="18000" rIns="432000" bIns="0" anchor="ctr"/>
          <a:lstStyle>
            <a:lvl1pPr marL="0" indent="0">
              <a:spcBef>
                <a:spcPts val="0"/>
              </a:spcBef>
              <a:spcAft>
                <a:spcPts val="0"/>
              </a:spcAft>
              <a:buFontTx/>
              <a:buNone/>
              <a:defRPr b="0">
                <a:solidFill>
                  <a:schemeClr val="tx1"/>
                </a:solidFill>
              </a:defRPr>
            </a:lvl1pPr>
            <a:lvl2pPr marL="0">
              <a:spcBef>
                <a:spcPts val="0"/>
              </a:spcBef>
              <a:spcAft>
                <a:spcPts val="0"/>
              </a:spcAft>
              <a:buFontTx/>
              <a:buNone/>
              <a:defRPr>
                <a:solidFill>
                  <a:schemeClr val="tx1"/>
                </a:solidFill>
              </a:defRPr>
            </a:lvl2pPr>
            <a:lvl3pPr marL="0" indent="0">
              <a:spcBef>
                <a:spcPts val="0"/>
              </a:spcBef>
              <a:spcAft>
                <a:spcPts val="0"/>
              </a:spcAft>
              <a:buFontTx/>
              <a:buNone/>
              <a:defRPr>
                <a:solidFill>
                  <a:schemeClr val="tx1"/>
                </a:solidFill>
              </a:defRPr>
            </a:lvl3pPr>
            <a:lvl4pPr marL="0" indent="0">
              <a:spcBef>
                <a:spcPts val="0"/>
              </a:spcBef>
              <a:spcAft>
                <a:spcPts val="0"/>
              </a:spcAft>
              <a:buFontTx/>
              <a:buNone/>
              <a:defRPr>
                <a:solidFill>
                  <a:schemeClr val="tx1"/>
                </a:solidFill>
              </a:defRPr>
            </a:lvl4pPr>
            <a:lvl5pPr marL="0" indent="0">
              <a:spcBef>
                <a:spcPts val="0"/>
              </a:spcBef>
              <a:spcAft>
                <a:spcPts val="0"/>
              </a:spcAft>
              <a:buFontTx/>
              <a:buNone/>
              <a:defRPr>
                <a:solidFill>
                  <a:schemeClr val="tx1"/>
                </a:solidFill>
              </a:defRPr>
            </a:lvl5pPr>
            <a:lvl6pPr marL="0" indent="0">
              <a:spcBef>
                <a:spcPts val="0"/>
              </a:spcBef>
              <a:spcAft>
                <a:spcPts val="0"/>
              </a:spcAft>
              <a:buFontTx/>
              <a:buNone/>
              <a:defRPr>
                <a:solidFill>
                  <a:schemeClr val="tx1"/>
                </a:solidFill>
              </a:defRPr>
            </a:lvl6pPr>
            <a:lvl7pPr marL="0" indent="0">
              <a:spcBef>
                <a:spcPts val="0"/>
              </a:spcBef>
              <a:spcAft>
                <a:spcPts val="0"/>
              </a:spcAft>
              <a:buFontTx/>
              <a:buNone/>
              <a:defRPr>
                <a:solidFill>
                  <a:schemeClr val="tx1"/>
                </a:solidFill>
              </a:defRPr>
            </a:lvl7pPr>
            <a:lvl8pPr marL="0" indent="0">
              <a:spcBef>
                <a:spcPts val="0"/>
              </a:spcBef>
              <a:spcAft>
                <a:spcPts val="0"/>
              </a:spcAft>
              <a:buFontTx/>
              <a:buNone/>
              <a:defRPr>
                <a:solidFill>
                  <a:schemeClr val="tx1"/>
                </a:solidFill>
              </a:defRPr>
            </a:lvl8pPr>
            <a:lvl9pPr marL="0" indent="0">
              <a:spcBef>
                <a:spcPts val="0"/>
              </a:spcBef>
              <a:spcAft>
                <a:spcPts val="0"/>
              </a:spcAft>
              <a:buFontTx/>
              <a:buNone/>
              <a:defRPr>
                <a:solidFill>
                  <a:schemeClr val="tx1"/>
                </a:solidFill>
              </a:defRPr>
            </a:lvl9pPr>
          </a:lstStyle>
          <a:p>
            <a:pPr lvl="0"/>
            <a:r>
              <a:rPr lang="en-US"/>
              <a:t>Click to add agenda item (one line max)</a:t>
            </a:r>
          </a:p>
        </p:txBody>
      </p:sp>
      <p:sp>
        <p:nvSpPr>
          <p:cNvPr id="16" name="Text Placeholder 6">
            <a:extLst>
              <a:ext uri="{FF2B5EF4-FFF2-40B4-BE49-F238E27FC236}">
                <a16:creationId xmlns:a16="http://schemas.microsoft.com/office/drawing/2014/main" id="{7AF93A84-8DAC-D44B-87D4-386F989CA395}"/>
              </a:ext>
            </a:extLst>
          </p:cNvPr>
          <p:cNvSpPr>
            <a:spLocks noGrp="1"/>
          </p:cNvSpPr>
          <p:nvPr>
            <p:ph type="body" idx="20" hasCustomPrompt="1"/>
          </p:nvPr>
        </p:nvSpPr>
        <p:spPr>
          <a:xfrm>
            <a:off x="4822875" y="5546650"/>
            <a:ext cx="7364450" cy="619200"/>
          </a:xfrm>
          <a:blipFill dpi="0" rotWithShape="1">
            <a:blip r:embed="rId2"/>
            <a:srcRect/>
            <a:stretch>
              <a:fillRect/>
            </a:stretch>
          </a:blipFill>
          <a:ln>
            <a:noFill/>
          </a:ln>
          <a:effectLst/>
        </p:spPr>
        <p:txBody>
          <a:bodyPr lIns="0" tIns="18000" rIns="432000" bIns="0" anchor="ctr"/>
          <a:lstStyle>
            <a:lvl1pPr marL="0" indent="0">
              <a:spcBef>
                <a:spcPts val="0"/>
              </a:spcBef>
              <a:spcAft>
                <a:spcPts val="0"/>
              </a:spcAft>
              <a:buFontTx/>
              <a:buNone/>
              <a:defRPr b="0">
                <a:solidFill>
                  <a:schemeClr val="tx1"/>
                </a:solidFill>
              </a:defRPr>
            </a:lvl1pPr>
            <a:lvl2pPr marL="0">
              <a:spcBef>
                <a:spcPts val="0"/>
              </a:spcBef>
              <a:spcAft>
                <a:spcPts val="0"/>
              </a:spcAft>
              <a:buFontTx/>
              <a:buNone/>
              <a:defRPr>
                <a:solidFill>
                  <a:schemeClr val="tx1"/>
                </a:solidFill>
              </a:defRPr>
            </a:lvl2pPr>
            <a:lvl3pPr marL="0" indent="0">
              <a:spcBef>
                <a:spcPts val="0"/>
              </a:spcBef>
              <a:spcAft>
                <a:spcPts val="0"/>
              </a:spcAft>
              <a:buFontTx/>
              <a:buNone/>
              <a:defRPr>
                <a:solidFill>
                  <a:schemeClr val="tx1"/>
                </a:solidFill>
              </a:defRPr>
            </a:lvl3pPr>
            <a:lvl4pPr marL="0" indent="0">
              <a:spcBef>
                <a:spcPts val="0"/>
              </a:spcBef>
              <a:spcAft>
                <a:spcPts val="0"/>
              </a:spcAft>
              <a:buFontTx/>
              <a:buNone/>
              <a:defRPr>
                <a:solidFill>
                  <a:schemeClr val="tx1"/>
                </a:solidFill>
              </a:defRPr>
            </a:lvl4pPr>
            <a:lvl5pPr marL="0" indent="0">
              <a:spcBef>
                <a:spcPts val="0"/>
              </a:spcBef>
              <a:spcAft>
                <a:spcPts val="0"/>
              </a:spcAft>
              <a:buFontTx/>
              <a:buNone/>
              <a:defRPr>
                <a:solidFill>
                  <a:schemeClr val="tx1"/>
                </a:solidFill>
              </a:defRPr>
            </a:lvl5pPr>
            <a:lvl6pPr marL="0" indent="0">
              <a:spcBef>
                <a:spcPts val="0"/>
              </a:spcBef>
              <a:spcAft>
                <a:spcPts val="0"/>
              </a:spcAft>
              <a:buFontTx/>
              <a:buNone/>
              <a:defRPr>
                <a:solidFill>
                  <a:schemeClr val="tx1"/>
                </a:solidFill>
              </a:defRPr>
            </a:lvl6pPr>
            <a:lvl7pPr marL="0" indent="0">
              <a:spcBef>
                <a:spcPts val="0"/>
              </a:spcBef>
              <a:spcAft>
                <a:spcPts val="0"/>
              </a:spcAft>
              <a:buFontTx/>
              <a:buNone/>
              <a:defRPr>
                <a:solidFill>
                  <a:schemeClr val="tx1"/>
                </a:solidFill>
              </a:defRPr>
            </a:lvl7pPr>
            <a:lvl8pPr marL="0" indent="0">
              <a:spcBef>
                <a:spcPts val="0"/>
              </a:spcBef>
              <a:spcAft>
                <a:spcPts val="0"/>
              </a:spcAft>
              <a:buFontTx/>
              <a:buNone/>
              <a:defRPr>
                <a:solidFill>
                  <a:schemeClr val="tx1"/>
                </a:solidFill>
              </a:defRPr>
            </a:lvl8pPr>
            <a:lvl9pPr marL="0" indent="0">
              <a:spcBef>
                <a:spcPts val="0"/>
              </a:spcBef>
              <a:spcAft>
                <a:spcPts val="0"/>
              </a:spcAft>
              <a:buFontTx/>
              <a:buNone/>
              <a:defRPr>
                <a:solidFill>
                  <a:schemeClr val="tx1"/>
                </a:solidFill>
              </a:defRPr>
            </a:lvl9pPr>
          </a:lstStyle>
          <a:p>
            <a:pPr lvl="0"/>
            <a:r>
              <a:rPr lang="en-US"/>
              <a:t>Click to add agenda item (one line max)</a:t>
            </a:r>
          </a:p>
        </p:txBody>
      </p:sp>
      <p:sp>
        <p:nvSpPr>
          <p:cNvPr id="4" name="Slide Number Placeholder 3">
            <a:extLst>
              <a:ext uri="{FF2B5EF4-FFF2-40B4-BE49-F238E27FC236}">
                <a16:creationId xmlns:a16="http://schemas.microsoft.com/office/drawing/2014/main" id="{F88C9A36-7012-864C-8C5E-DEC51C83883E}"/>
              </a:ext>
            </a:extLst>
          </p:cNvPr>
          <p:cNvSpPr>
            <a:spLocks noGrp="1"/>
          </p:cNvSpPr>
          <p:nvPr>
            <p:ph type="sldNum" sz="quarter" idx="117"/>
          </p:nvPr>
        </p:nvSpPr>
        <p:spPr>
          <a:noFill/>
        </p:spPr>
        <p:txBody>
          <a:bodyPr/>
          <a:lstStyle>
            <a:lvl1pPr>
              <a:defRPr lang="en-US" smtClean="0"/>
            </a:lvl1pPr>
          </a:lstStyle>
          <a:p>
            <a:pPr marL="12701"/>
            <a:fld id="{078C017C-E1B9-8443-B047-B08AAA027B45}" type="slidenum">
              <a:rPr lang="en-CA" smtClean="0"/>
              <a:pPr marL="12701"/>
              <a:t>‹#›</a:t>
            </a:fld>
            <a:endParaRPr lang="en-CA"/>
          </a:p>
        </p:txBody>
      </p:sp>
      <p:sp>
        <p:nvSpPr>
          <p:cNvPr id="2" name="Date Placeholder 1">
            <a:extLst>
              <a:ext uri="{FF2B5EF4-FFF2-40B4-BE49-F238E27FC236}">
                <a16:creationId xmlns:a16="http://schemas.microsoft.com/office/drawing/2014/main" id="{E05B8C93-D828-C84E-9755-475E2DD5D8AF}"/>
              </a:ext>
              <a:ext uri="{C183D7F6-B498-43B3-948B-1728B52AA6E4}">
                <adec:decorative xmlns:adec="http://schemas.microsoft.com/office/drawing/2017/decorative" val="1"/>
              </a:ext>
            </a:extLst>
          </p:cNvPr>
          <p:cNvSpPr>
            <a:spLocks noGrp="1"/>
          </p:cNvSpPr>
          <p:nvPr>
            <p:ph type="dt" sz="half" idx="115"/>
          </p:nvPr>
        </p:nvSpPr>
        <p:spPr/>
        <p:txBody>
          <a:bodyPr/>
          <a:lstStyle/>
          <a:p>
            <a:endParaRPr lang="en-US"/>
          </a:p>
        </p:txBody>
      </p:sp>
      <p:sp>
        <p:nvSpPr>
          <p:cNvPr id="3" name="Footer Placeholder 2">
            <a:extLst>
              <a:ext uri="{FF2B5EF4-FFF2-40B4-BE49-F238E27FC236}">
                <a16:creationId xmlns:a16="http://schemas.microsoft.com/office/drawing/2014/main" id="{0459B6D8-C4E6-704C-8857-5CD7CA3BEE1D}"/>
              </a:ext>
              <a:ext uri="{C183D7F6-B498-43B3-948B-1728B52AA6E4}">
                <adec:decorative xmlns:adec="http://schemas.microsoft.com/office/drawing/2017/decorative" val="1"/>
              </a:ext>
            </a:extLst>
          </p:cNvPr>
          <p:cNvSpPr>
            <a:spLocks noGrp="1"/>
          </p:cNvSpPr>
          <p:nvPr>
            <p:ph type="ftr" sz="quarter" idx="116"/>
          </p:nvPr>
        </p:nvSpPr>
        <p:spPr/>
        <p:txBody>
          <a:bodyPr/>
          <a:lstStyle/>
          <a:p>
            <a:endParaRPr lang="en-US"/>
          </a:p>
        </p:txBody>
      </p:sp>
      <p:grpSp>
        <p:nvGrpSpPr>
          <p:cNvPr id="17" name="Group 16">
            <a:extLst>
              <a:ext uri="{FF2B5EF4-FFF2-40B4-BE49-F238E27FC236}">
                <a16:creationId xmlns:a16="http://schemas.microsoft.com/office/drawing/2014/main" id="{72D7F72D-F736-4E67-B05A-477DE3F40030}"/>
              </a:ext>
              <a:ext uri="{C183D7F6-B498-43B3-948B-1728B52AA6E4}">
                <adec:decorative xmlns:adec="http://schemas.microsoft.com/office/drawing/2017/decorative" val="1"/>
              </a:ext>
            </a:extLst>
          </p:cNvPr>
          <p:cNvGrpSpPr/>
          <p:nvPr userDrawn="1"/>
        </p:nvGrpSpPr>
        <p:grpSpPr>
          <a:xfrm>
            <a:off x="-342616" y="-246933"/>
            <a:ext cx="12877239" cy="7347304"/>
            <a:chOff x="-256964" y="-246933"/>
            <a:chExt cx="9657929" cy="7347304"/>
          </a:xfrm>
        </p:grpSpPr>
        <p:grpSp>
          <p:nvGrpSpPr>
            <p:cNvPr id="32" name="Group 31">
              <a:extLst>
                <a:ext uri="{FF2B5EF4-FFF2-40B4-BE49-F238E27FC236}">
                  <a16:creationId xmlns:a16="http://schemas.microsoft.com/office/drawing/2014/main" id="{D9C4E291-4382-8743-9D17-59DCEB5C71F4}"/>
                </a:ext>
              </a:extLst>
            </p:cNvPr>
            <p:cNvGrpSpPr/>
            <p:nvPr userDrawn="1"/>
          </p:nvGrpSpPr>
          <p:grpSpPr>
            <a:xfrm>
              <a:off x="-256964" y="421651"/>
              <a:ext cx="251461" cy="567396"/>
              <a:chOff x="-256404" y="360363"/>
              <a:chExt cx="251461" cy="692152"/>
            </a:xfrm>
          </p:grpSpPr>
          <p:grpSp>
            <p:nvGrpSpPr>
              <p:cNvPr id="468" name="Group 467">
                <a:extLst>
                  <a:ext uri="{FF2B5EF4-FFF2-40B4-BE49-F238E27FC236}">
                    <a16:creationId xmlns:a16="http://schemas.microsoft.com/office/drawing/2014/main" id="{4BAB33A8-43F8-B1F9-4E5A-5FCBADB2366C}"/>
                  </a:ext>
                </a:extLst>
              </p:cNvPr>
              <p:cNvGrpSpPr/>
              <p:nvPr userDrawn="1"/>
            </p:nvGrpSpPr>
            <p:grpSpPr>
              <a:xfrm rot="16200000">
                <a:off x="-476749" y="580708"/>
                <a:ext cx="692152" cy="251461"/>
                <a:chOff x="431800" y="-235792"/>
                <a:chExt cx="4400551" cy="235792"/>
              </a:xfrm>
            </p:grpSpPr>
            <p:cxnSp>
              <p:nvCxnSpPr>
                <p:cNvPr id="470" name="Straight Connector 469">
                  <a:extLst>
                    <a:ext uri="{FF2B5EF4-FFF2-40B4-BE49-F238E27FC236}">
                      <a16:creationId xmlns:a16="http://schemas.microsoft.com/office/drawing/2014/main" id="{AA3062F7-4ED4-B53A-E8E8-6CA96FA0BE3A}"/>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B6A0DBEB-11DA-1A9F-8453-79E2B386B44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72" name="Rectangle 471">
                  <a:extLst>
                    <a:ext uri="{FF2B5EF4-FFF2-40B4-BE49-F238E27FC236}">
                      <a16:creationId xmlns:a16="http://schemas.microsoft.com/office/drawing/2014/main" id="{2C0A5778-8332-62EC-6ADA-D3CA7E377897}"/>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69" name="TextBox 468">
                <a:extLst>
                  <a:ext uri="{FF2B5EF4-FFF2-40B4-BE49-F238E27FC236}">
                    <a16:creationId xmlns:a16="http://schemas.microsoft.com/office/drawing/2014/main" id="{70656AB6-E4C8-DCEE-D2C3-5637E53958F7}"/>
                  </a:ext>
                </a:extLst>
              </p:cNvPr>
              <p:cNvSpPr txBox="1"/>
              <p:nvPr userDrawn="1"/>
            </p:nvSpPr>
            <p:spPr>
              <a:xfrm rot="16200000">
                <a:off x="-282220" y="662665"/>
                <a:ext cx="303097"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33" name="Group 32">
              <a:extLst>
                <a:ext uri="{FF2B5EF4-FFF2-40B4-BE49-F238E27FC236}">
                  <a16:creationId xmlns:a16="http://schemas.microsoft.com/office/drawing/2014/main" id="{46288418-0B41-6A15-211B-6762996D42C9}"/>
                </a:ext>
              </a:extLst>
            </p:cNvPr>
            <p:cNvGrpSpPr/>
            <p:nvPr userDrawn="1"/>
          </p:nvGrpSpPr>
          <p:grpSpPr>
            <a:xfrm>
              <a:off x="-256963" y="6199390"/>
              <a:ext cx="251461" cy="505509"/>
              <a:chOff x="-256403" y="6200775"/>
              <a:chExt cx="251461" cy="505509"/>
            </a:xfrm>
          </p:grpSpPr>
          <p:grpSp>
            <p:nvGrpSpPr>
              <p:cNvPr id="463" name="Group 462">
                <a:extLst>
                  <a:ext uri="{FF2B5EF4-FFF2-40B4-BE49-F238E27FC236}">
                    <a16:creationId xmlns:a16="http://schemas.microsoft.com/office/drawing/2014/main" id="{8321F2F5-31A1-6704-552F-57B2E9004B72}"/>
                  </a:ext>
                </a:extLst>
              </p:cNvPr>
              <p:cNvGrpSpPr/>
              <p:nvPr userDrawn="1"/>
            </p:nvGrpSpPr>
            <p:grpSpPr>
              <a:xfrm rot="16200000">
                <a:off x="-383427" y="6327799"/>
                <a:ext cx="505509" cy="251461"/>
                <a:chOff x="431800" y="-235792"/>
                <a:chExt cx="4400551" cy="235792"/>
              </a:xfrm>
            </p:grpSpPr>
            <p:cxnSp>
              <p:nvCxnSpPr>
                <p:cNvPr id="465" name="Straight Connector 464">
                  <a:extLst>
                    <a:ext uri="{FF2B5EF4-FFF2-40B4-BE49-F238E27FC236}">
                      <a16:creationId xmlns:a16="http://schemas.microsoft.com/office/drawing/2014/main" id="{AA7CDE3F-B902-27BF-84AF-68EEC08580C8}"/>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703502DF-FEE1-7872-972A-6E34EA71FC95}"/>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67" name="Rectangle 466">
                  <a:extLst>
                    <a:ext uri="{FF2B5EF4-FFF2-40B4-BE49-F238E27FC236}">
                      <a16:creationId xmlns:a16="http://schemas.microsoft.com/office/drawing/2014/main" id="{283A788E-ECC1-6116-7F35-3CC4B44B76B2}"/>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64" name="TextBox 463">
                <a:extLst>
                  <a:ext uri="{FF2B5EF4-FFF2-40B4-BE49-F238E27FC236}">
                    <a16:creationId xmlns:a16="http://schemas.microsoft.com/office/drawing/2014/main" id="{49DC22B0-9E92-D102-06BC-04394379167F}"/>
                  </a:ext>
                </a:extLst>
              </p:cNvPr>
              <p:cNvSpPr txBox="1"/>
              <p:nvPr userDrawn="1"/>
            </p:nvSpPr>
            <p:spPr>
              <a:xfrm rot="16200000">
                <a:off x="-284561" y="6399801"/>
                <a:ext cx="307778" cy="129266"/>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FOOT</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NOTES</a:t>
                </a:r>
              </a:p>
            </p:txBody>
          </p:sp>
        </p:grpSp>
        <p:grpSp>
          <p:nvGrpSpPr>
            <p:cNvPr id="34" name="Group 33">
              <a:extLst>
                <a:ext uri="{FF2B5EF4-FFF2-40B4-BE49-F238E27FC236}">
                  <a16:creationId xmlns:a16="http://schemas.microsoft.com/office/drawing/2014/main" id="{8DB79757-EBE3-31DE-BB60-130AF00C626C}"/>
                </a:ext>
              </a:extLst>
            </p:cNvPr>
            <p:cNvGrpSpPr/>
            <p:nvPr userDrawn="1"/>
          </p:nvGrpSpPr>
          <p:grpSpPr>
            <a:xfrm>
              <a:off x="431242" y="6864579"/>
              <a:ext cx="8280398" cy="235792"/>
              <a:chOff x="431801" y="-235792"/>
              <a:chExt cx="4400550" cy="235792"/>
            </a:xfrm>
          </p:grpSpPr>
          <p:cxnSp>
            <p:nvCxnSpPr>
              <p:cNvPr id="461" name="Straight Connector 460">
                <a:extLst>
                  <a:ext uri="{FF2B5EF4-FFF2-40B4-BE49-F238E27FC236}">
                    <a16:creationId xmlns:a16="http://schemas.microsoft.com/office/drawing/2014/main" id="{BF551CA0-C920-F9C6-A9E0-DA1C2BFB6908}"/>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5F2CFFF2-BF15-5AF6-53A4-4AB689478FE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9B7A4BF7-F236-BC0C-41B1-FEEDC91A0F48}"/>
                </a:ext>
              </a:extLst>
            </p:cNvPr>
            <p:cNvGrpSpPr/>
            <p:nvPr userDrawn="1"/>
          </p:nvGrpSpPr>
          <p:grpSpPr>
            <a:xfrm>
              <a:off x="3617070" y="-246933"/>
              <a:ext cx="5094571" cy="235792"/>
              <a:chOff x="431800" y="-240735"/>
              <a:chExt cx="8280401" cy="235792"/>
            </a:xfrm>
          </p:grpSpPr>
          <p:grpSp>
            <p:nvGrpSpPr>
              <p:cNvPr id="454" name="Group 453">
                <a:extLst>
                  <a:ext uri="{FF2B5EF4-FFF2-40B4-BE49-F238E27FC236}">
                    <a16:creationId xmlns:a16="http://schemas.microsoft.com/office/drawing/2014/main" id="{D447C907-18BF-4086-DC82-37A84178CEEC}"/>
                  </a:ext>
                </a:extLst>
              </p:cNvPr>
              <p:cNvGrpSpPr/>
              <p:nvPr userDrawn="1"/>
            </p:nvGrpSpPr>
            <p:grpSpPr>
              <a:xfrm>
                <a:off x="431800" y="-240735"/>
                <a:ext cx="8280400" cy="235792"/>
                <a:chOff x="431800" y="-235792"/>
                <a:chExt cx="4400551" cy="235792"/>
              </a:xfrm>
            </p:grpSpPr>
            <p:cxnSp>
              <p:nvCxnSpPr>
                <p:cNvPr id="458" name="Straight Connector 457">
                  <a:extLst>
                    <a:ext uri="{FF2B5EF4-FFF2-40B4-BE49-F238E27FC236}">
                      <a16:creationId xmlns:a16="http://schemas.microsoft.com/office/drawing/2014/main" id="{1D2133EB-FC60-A5D1-45AD-069ECC10C6D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1C444C9E-A97D-60DD-D271-7F1D2B13662D}"/>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60" name="Rectangle 459">
                  <a:extLst>
                    <a:ext uri="{FF2B5EF4-FFF2-40B4-BE49-F238E27FC236}">
                      <a16:creationId xmlns:a16="http://schemas.microsoft.com/office/drawing/2014/main" id="{5A719D71-EDA4-ED16-7823-D71CF86506F1}"/>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55" name="TextBox 454">
                <a:extLst>
                  <a:ext uri="{FF2B5EF4-FFF2-40B4-BE49-F238E27FC236}">
                    <a16:creationId xmlns:a16="http://schemas.microsoft.com/office/drawing/2014/main" id="{A7DC5447-55C7-E42B-9F3F-95A944BB2EED}"/>
                  </a:ext>
                </a:extLst>
              </p:cNvPr>
              <p:cNvSpPr txBox="1"/>
              <p:nvPr userDrawn="1"/>
            </p:nvSpPr>
            <p:spPr>
              <a:xfrm>
                <a:off x="3494278" y="-176700"/>
                <a:ext cx="21554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456" name="Straight Arrow Connector 455">
                <a:extLst>
                  <a:ext uri="{FF2B5EF4-FFF2-40B4-BE49-F238E27FC236}">
                    <a16:creationId xmlns:a16="http://schemas.microsoft.com/office/drawing/2014/main" id="{9A9CE806-9AB8-60A0-8F8B-BF6F00A39230}"/>
                  </a:ext>
                </a:extLst>
              </p:cNvPr>
              <p:cNvCxnSpPr>
                <a:cxnSpLocks/>
                <a:stCxn id="455" idx="1"/>
                <a:endCxn id="460" idx="2"/>
              </p:cNvCxnSpPr>
              <p:nvPr userDrawn="1"/>
            </p:nvCxnSpPr>
            <p:spPr>
              <a:xfrm flipH="1">
                <a:off x="431801" y="-122839"/>
                <a:ext cx="3062476"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57" name="Straight Arrow Connector 456">
                <a:extLst>
                  <a:ext uri="{FF2B5EF4-FFF2-40B4-BE49-F238E27FC236}">
                    <a16:creationId xmlns:a16="http://schemas.microsoft.com/office/drawing/2014/main" id="{2E700B58-9411-BBB1-1F44-5D037278EE94}"/>
                  </a:ext>
                </a:extLst>
              </p:cNvPr>
              <p:cNvCxnSpPr>
                <a:cxnSpLocks/>
                <a:stCxn id="455" idx="3"/>
                <a:endCxn id="460" idx="0"/>
              </p:cNvCxnSpPr>
              <p:nvPr userDrawn="1"/>
            </p:nvCxnSpPr>
            <p:spPr>
              <a:xfrm flipV="1">
                <a:off x="5649737" y="-122840"/>
                <a:ext cx="306246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7CDFADCD-A17D-9B46-7862-E6A0DD87A4E3}"/>
                </a:ext>
              </a:extLst>
            </p:cNvPr>
            <p:cNvGrpSpPr/>
            <p:nvPr userDrawn="1"/>
          </p:nvGrpSpPr>
          <p:grpSpPr>
            <a:xfrm>
              <a:off x="-256963" y="1233487"/>
              <a:ext cx="251461" cy="4930977"/>
              <a:chOff x="-256403" y="1304924"/>
              <a:chExt cx="251461" cy="4843215"/>
            </a:xfrm>
          </p:grpSpPr>
          <p:grpSp>
            <p:nvGrpSpPr>
              <p:cNvPr id="63" name="Group 62">
                <a:extLst>
                  <a:ext uri="{FF2B5EF4-FFF2-40B4-BE49-F238E27FC236}">
                    <a16:creationId xmlns:a16="http://schemas.microsoft.com/office/drawing/2014/main" id="{E1AB0782-CD6A-170B-7AC5-8D7A20242652}"/>
                  </a:ext>
                </a:extLst>
              </p:cNvPr>
              <p:cNvGrpSpPr/>
              <p:nvPr userDrawn="1"/>
            </p:nvGrpSpPr>
            <p:grpSpPr>
              <a:xfrm rot="16200000">
                <a:off x="-2552280" y="3600801"/>
                <a:ext cx="4843215" cy="251461"/>
                <a:chOff x="431800" y="-235792"/>
                <a:chExt cx="4400551" cy="235792"/>
              </a:xfrm>
            </p:grpSpPr>
            <p:cxnSp>
              <p:nvCxnSpPr>
                <p:cNvPr id="451" name="Straight Connector 450">
                  <a:extLst>
                    <a:ext uri="{FF2B5EF4-FFF2-40B4-BE49-F238E27FC236}">
                      <a16:creationId xmlns:a16="http://schemas.microsoft.com/office/drawing/2014/main" id="{45A27636-C898-29DF-385C-6328807C130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B118DDCB-1C65-4D33-1C2A-857E4775EC6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3" name="Rectangle 452">
                  <a:extLst>
                    <a:ext uri="{FF2B5EF4-FFF2-40B4-BE49-F238E27FC236}">
                      <a16:creationId xmlns:a16="http://schemas.microsoft.com/office/drawing/2014/main" id="{F4380848-0265-0751-6A2E-4AC8390ECF6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48" name="TextBox 447">
                <a:extLst>
                  <a:ext uri="{FF2B5EF4-FFF2-40B4-BE49-F238E27FC236}">
                    <a16:creationId xmlns:a16="http://schemas.microsoft.com/office/drawing/2014/main" id="{1D8240FB-FAE9-9B66-B16B-A24947FF370C}"/>
                  </a:ext>
                </a:extLst>
              </p:cNvPr>
              <p:cNvSpPr txBox="1"/>
              <p:nvPr userDrawn="1"/>
            </p:nvSpPr>
            <p:spPr>
              <a:xfrm rot="16200000">
                <a:off x="-999046" y="3686134"/>
                <a:ext cx="1736743" cy="8079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449" name="Straight Arrow Connector 448">
                <a:extLst>
                  <a:ext uri="{FF2B5EF4-FFF2-40B4-BE49-F238E27FC236}">
                    <a16:creationId xmlns:a16="http://schemas.microsoft.com/office/drawing/2014/main" id="{B0DBE829-2031-E7FD-B0F9-44D66134E251}"/>
                  </a:ext>
                </a:extLst>
              </p:cNvPr>
              <p:cNvCxnSpPr>
                <a:cxnSpLocks/>
                <a:stCxn id="448" idx="1"/>
              </p:cNvCxnSpPr>
              <p:nvPr userDrawn="1"/>
            </p:nvCxnSpPr>
            <p:spPr>
              <a:xfrm>
                <a:off x="-130674" y="4594903"/>
                <a:ext cx="1" cy="1553235"/>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50" name="Straight Arrow Connector 449">
                <a:extLst>
                  <a:ext uri="{FF2B5EF4-FFF2-40B4-BE49-F238E27FC236}">
                    <a16:creationId xmlns:a16="http://schemas.microsoft.com/office/drawing/2014/main" id="{04DD86C3-B85E-2DF0-D1CA-802555A3D9FE}"/>
                  </a:ext>
                </a:extLst>
              </p:cNvPr>
              <p:cNvCxnSpPr>
                <a:cxnSpLocks/>
                <a:stCxn id="448" idx="3"/>
              </p:cNvCxnSpPr>
              <p:nvPr userDrawn="1"/>
            </p:nvCxnSpPr>
            <p:spPr>
              <a:xfrm flipV="1">
                <a:off x="-130674" y="1304928"/>
                <a:ext cx="2" cy="1553232"/>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2A127418-9532-F5BD-932B-079E8A31F92E}"/>
                </a:ext>
              </a:extLst>
            </p:cNvPr>
            <p:cNvGrpSpPr/>
            <p:nvPr userDrawn="1"/>
          </p:nvGrpSpPr>
          <p:grpSpPr>
            <a:xfrm rot="16200000">
              <a:off x="8991537" y="579617"/>
              <a:ext cx="567396" cy="251461"/>
              <a:chOff x="431801" y="-235792"/>
              <a:chExt cx="4400550" cy="235792"/>
            </a:xfrm>
          </p:grpSpPr>
          <p:cxnSp>
            <p:nvCxnSpPr>
              <p:cNvPr id="61" name="Straight Connector 60">
                <a:extLst>
                  <a:ext uri="{FF2B5EF4-FFF2-40B4-BE49-F238E27FC236}">
                    <a16:creationId xmlns:a16="http://schemas.microsoft.com/office/drawing/2014/main" id="{1B0DF050-FF49-CB7B-9672-B264603F8D0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B644819-505D-ACC3-AAEA-84897B9C6D0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40979496-358B-87D8-92C1-76014D48ADDB}"/>
                </a:ext>
              </a:extLst>
            </p:cNvPr>
            <p:cNvGrpSpPr/>
            <p:nvPr userDrawn="1"/>
          </p:nvGrpSpPr>
          <p:grpSpPr>
            <a:xfrm rot="16200000">
              <a:off x="9022480" y="6326414"/>
              <a:ext cx="505509" cy="251461"/>
              <a:chOff x="431801" y="-235792"/>
              <a:chExt cx="4400550" cy="235792"/>
            </a:xfrm>
          </p:grpSpPr>
          <p:cxnSp>
            <p:nvCxnSpPr>
              <p:cNvPr id="59" name="Straight Connector 58">
                <a:extLst>
                  <a:ext uri="{FF2B5EF4-FFF2-40B4-BE49-F238E27FC236}">
                    <a16:creationId xmlns:a16="http://schemas.microsoft.com/office/drawing/2014/main" id="{9F17AE0E-FC13-B864-91ED-95D9D328D22C}"/>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4A11139-308C-EF95-6625-20B4726291F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E810BC1E-2B03-E1E5-1601-D7739C6A5BEB}"/>
                </a:ext>
              </a:extLst>
            </p:cNvPr>
            <p:cNvGrpSpPr/>
            <p:nvPr userDrawn="1"/>
          </p:nvGrpSpPr>
          <p:grpSpPr>
            <a:xfrm rot="16200000">
              <a:off x="6810642" y="3574139"/>
              <a:ext cx="4929186" cy="251461"/>
              <a:chOff x="431801" y="-235792"/>
              <a:chExt cx="4462347" cy="235792"/>
            </a:xfrm>
          </p:grpSpPr>
          <p:cxnSp>
            <p:nvCxnSpPr>
              <p:cNvPr id="57" name="Straight Connector 56">
                <a:extLst>
                  <a:ext uri="{FF2B5EF4-FFF2-40B4-BE49-F238E27FC236}">
                    <a16:creationId xmlns:a16="http://schemas.microsoft.com/office/drawing/2014/main" id="{D60F2764-817F-7409-D81E-A933F72C70B2}"/>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3B74A1B-9D91-90B3-4110-3F9DA74719FA}"/>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499F05F7-4C71-D612-EADF-30C857FBA3DE}"/>
              </a:ext>
              <a:ext uri="{C183D7F6-B498-43B3-948B-1728B52AA6E4}">
                <adec:decorative xmlns:adec="http://schemas.microsoft.com/office/drawing/2017/decorative" val="1"/>
              </a:ext>
            </a:extLst>
          </p:cNvPr>
          <p:cNvGrpSpPr/>
          <p:nvPr userDrawn="1"/>
        </p:nvGrpSpPr>
        <p:grpSpPr>
          <a:xfrm>
            <a:off x="12532243" y="0"/>
            <a:ext cx="3731538" cy="6857994"/>
            <a:chOff x="9399182" y="0"/>
            <a:chExt cx="2798653" cy="6857994"/>
          </a:xfrm>
        </p:grpSpPr>
        <p:sp>
          <p:nvSpPr>
            <p:cNvPr id="20" name="Rectangle 19">
              <a:extLst>
                <a:ext uri="{FF2B5EF4-FFF2-40B4-BE49-F238E27FC236}">
                  <a16:creationId xmlns:a16="http://schemas.microsoft.com/office/drawing/2014/main" id="{853DAC75-2764-F94B-801B-7E41553AA7A9}"/>
                </a:ext>
                <a:ext uri="{C183D7F6-B498-43B3-948B-1728B52AA6E4}">
                  <adec:decorative xmlns:adec="http://schemas.microsoft.com/office/drawing/2017/decorative" val="1"/>
                </a:ext>
              </a:extLst>
            </p:cNvPr>
            <p:cNvSpPr/>
            <p:nvPr userDrawn="1"/>
          </p:nvSpPr>
          <p:spPr>
            <a:xfrm>
              <a:off x="9399182" y="0"/>
              <a:ext cx="2798651" cy="68579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TextBox 40">
              <a:extLst>
                <a:ext uri="{FF2B5EF4-FFF2-40B4-BE49-F238E27FC236}">
                  <a16:creationId xmlns:a16="http://schemas.microsoft.com/office/drawing/2014/main" id="{60EACEEF-E473-F2CB-2A8B-9F5485A676C5}"/>
                </a:ext>
                <a:ext uri="{C183D7F6-B498-43B3-948B-1728B52AA6E4}">
                  <adec:decorative xmlns:adec="http://schemas.microsoft.com/office/drawing/2017/decorative" val="1"/>
                </a:ext>
              </a:extLst>
            </p:cNvPr>
            <p:cNvSpPr txBox="1">
              <a:spLocks noChangeAspect="1"/>
            </p:cNvSpPr>
            <p:nvPr userDrawn="1"/>
          </p:nvSpPr>
          <p:spPr>
            <a:xfrm>
              <a:off x="9521833" y="16103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473" name="TextBox 472">
              <a:extLst>
                <a:ext uri="{FF2B5EF4-FFF2-40B4-BE49-F238E27FC236}">
                  <a16:creationId xmlns:a16="http://schemas.microsoft.com/office/drawing/2014/main" id="{887F245C-41DB-0CEE-1203-E7D77D388874}"/>
                </a:ext>
                <a:ext uri="{C183D7F6-B498-43B3-948B-1728B52AA6E4}">
                  <adec:decorative xmlns:adec="http://schemas.microsoft.com/office/drawing/2017/decorative" val="1"/>
                </a:ext>
              </a:extLst>
            </p:cNvPr>
            <p:cNvSpPr txBox="1">
              <a:spLocks noChangeAspect="1"/>
            </p:cNvSpPr>
            <p:nvPr userDrawn="1"/>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74" name="TextBox 473">
              <a:extLst>
                <a:ext uri="{FF2B5EF4-FFF2-40B4-BE49-F238E27FC236}">
                  <a16:creationId xmlns:a16="http://schemas.microsoft.com/office/drawing/2014/main" id="{C69A59C9-2FBF-34C1-4ACF-880EDE9A1129}"/>
                </a:ext>
                <a:ext uri="{C183D7F6-B498-43B3-948B-1728B52AA6E4}">
                  <adec:decorative xmlns:adec="http://schemas.microsoft.com/office/drawing/2017/decorative" val="1"/>
                </a:ext>
              </a:extLst>
            </p:cNvPr>
            <p:cNvSpPr txBox="1">
              <a:spLocks noChangeAspect="1"/>
            </p:cNvSpPr>
            <p:nvPr userDrawn="1"/>
          </p:nvSpPr>
          <p:spPr>
            <a:xfrm>
              <a:off x="9521833" y="11390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75" name="TextBox 474">
              <a:extLst>
                <a:ext uri="{FF2B5EF4-FFF2-40B4-BE49-F238E27FC236}">
                  <a16:creationId xmlns:a16="http://schemas.microsoft.com/office/drawing/2014/main" id="{1BD2E1F2-F99D-857C-7BFE-72608B7AFA2A}"/>
                </a:ext>
                <a:ext uri="{C183D7F6-B498-43B3-948B-1728B52AA6E4}">
                  <adec:decorative xmlns:adec="http://schemas.microsoft.com/office/drawing/2017/decorative" val="1"/>
                </a:ext>
              </a:extLst>
            </p:cNvPr>
            <p:cNvSpPr txBox="1"/>
            <p:nvPr userDrawn="1"/>
          </p:nvSpPr>
          <p:spPr>
            <a:xfrm>
              <a:off x="9686426" y="513115"/>
              <a:ext cx="2425134" cy="32329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Aft>
                  <a:spcPts val="0"/>
                </a:spcAft>
              </a:pPr>
              <a:r>
                <a:rPr lang="en-US" sz="1051"/>
                <a:t>Enter up to 8 agenda items and their page numbers. </a:t>
              </a:r>
            </a:p>
            <a:p>
              <a:pPr lvl="2"/>
              <a:r>
                <a:rPr lang="en-US" sz="800"/>
                <a:t>Switch to the 14-item </a:t>
              </a:r>
              <a:r>
                <a:rPr lang="en-US" sz="800" err="1"/>
                <a:t>ToC</a:t>
              </a:r>
              <a:r>
                <a:rPr lang="en-US" sz="800"/>
                <a:t> Agenda if you need more. </a:t>
              </a:r>
            </a:p>
          </p:txBody>
        </p:sp>
        <p:sp>
          <p:nvSpPr>
            <p:cNvPr id="476" name="TextBox 475">
              <a:extLst>
                <a:ext uri="{FF2B5EF4-FFF2-40B4-BE49-F238E27FC236}">
                  <a16:creationId xmlns:a16="http://schemas.microsoft.com/office/drawing/2014/main" id="{70EC6047-A99E-CBEE-99AB-5DA92A069601}"/>
                </a:ext>
                <a:ext uri="{C183D7F6-B498-43B3-948B-1728B52AA6E4}">
                  <adec:decorative xmlns:adec="http://schemas.microsoft.com/office/drawing/2017/decorative" val="1"/>
                </a:ext>
              </a:extLst>
            </p:cNvPr>
            <p:cNvSpPr txBox="1"/>
            <p:nvPr userDrawn="1"/>
          </p:nvSpPr>
          <p:spPr>
            <a:xfrm>
              <a:off x="9558507" y="150290"/>
              <a:ext cx="141264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USE THE AGENDA</a:t>
              </a:r>
            </a:p>
          </p:txBody>
        </p:sp>
        <p:cxnSp>
          <p:nvCxnSpPr>
            <p:cNvPr id="477" name="Straight Connector 476">
              <a:extLst>
                <a:ext uri="{FF2B5EF4-FFF2-40B4-BE49-F238E27FC236}">
                  <a16:creationId xmlns:a16="http://schemas.microsoft.com/office/drawing/2014/main" id="{442F4FA4-CD6C-8D24-C2E3-3DF197813315}"/>
                </a:ext>
                <a:ext uri="{C183D7F6-B498-43B3-948B-1728B52AA6E4}">
                  <adec:decorative xmlns:adec="http://schemas.microsoft.com/office/drawing/2017/decorative" val="1"/>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78" name="TextBox 477">
              <a:extLst>
                <a:ext uri="{FF2B5EF4-FFF2-40B4-BE49-F238E27FC236}">
                  <a16:creationId xmlns:a16="http://schemas.microsoft.com/office/drawing/2014/main" id="{78E87298-6752-0E96-1B86-490322BDC1DA}"/>
                </a:ext>
                <a:ext uri="{C183D7F6-B498-43B3-948B-1728B52AA6E4}">
                  <adec:decorative xmlns:adec="http://schemas.microsoft.com/office/drawing/2017/decorative" val="1"/>
                </a:ext>
              </a:extLst>
            </p:cNvPr>
            <p:cNvSpPr txBox="1"/>
            <p:nvPr userDrawn="1"/>
          </p:nvSpPr>
          <p:spPr>
            <a:xfrm>
              <a:off x="9686426" y="1588873"/>
              <a:ext cx="2284506" cy="45422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algn="l" defTabSz="914411" rtl="0" eaLnBrk="1" fontAlgn="auto" latinLnBrk="0" hangingPunct="1">
                <a:lnSpc>
                  <a:spcPct val="90000"/>
                </a:lnSpc>
                <a:spcBef>
                  <a:spcPts val="1600"/>
                </a:spcBef>
                <a:spcAft>
                  <a:spcPts val="300"/>
                </a:spcAft>
                <a:buClrTx/>
                <a:buSzTx/>
                <a:buFont typeface="Wingdings" pitchFamily="2" charset="2"/>
                <a:buNone/>
                <a:tabLst/>
                <a:defRPr/>
              </a:pPr>
              <a:r>
                <a:rPr lang="en-US" sz="1051" b="0" kern="1200" cap="none" spc="0" baseline="0">
                  <a:solidFill>
                    <a:schemeClr val="bg1"/>
                  </a:solidFill>
                  <a:latin typeface="Arial" charset="0"/>
                  <a:cs typeface="Arial" charset="0"/>
                </a:rPr>
                <a:t>Apply the highlight marker to the current agenda item.</a:t>
              </a:r>
            </a:p>
            <a:p>
              <a:pPr marL="134940" marR="0" lvl="1" indent="-131765" algn="l" defTabSz="914411" rtl="0" eaLnBrk="1" fontAlgn="auto" latinLnBrk="0" hangingPunct="1">
                <a:lnSpc>
                  <a:spcPct val="90000"/>
                </a:lnSpc>
                <a:spcBef>
                  <a:spcPts val="0"/>
                </a:spcBef>
                <a:spcAft>
                  <a:spcPts val="300"/>
                </a:spcAft>
                <a:buClrTx/>
                <a:buSzTx/>
                <a:buFont typeface="Wingdings" pitchFamily="2" charset="2"/>
                <a:buChar char="§"/>
                <a:tabLst/>
                <a:defRPr/>
              </a:pPr>
              <a:r>
                <a:rPr lang="en-US" sz="900" kern="1200">
                  <a:solidFill>
                    <a:schemeClr val="bg1"/>
                  </a:solidFill>
                  <a:latin typeface="Arial" charset="0"/>
                  <a:cs typeface="Arial" charset="0"/>
                </a:rPr>
                <a:t>Select the element below:</a:t>
              </a:r>
            </a:p>
          </p:txBody>
        </p:sp>
        <p:sp>
          <p:nvSpPr>
            <p:cNvPr id="479" name="TextBox 478">
              <a:extLst>
                <a:ext uri="{FF2B5EF4-FFF2-40B4-BE49-F238E27FC236}">
                  <a16:creationId xmlns:a16="http://schemas.microsoft.com/office/drawing/2014/main" id="{BD679F41-4AF1-94A0-08B5-D83198A374D1}"/>
                </a:ext>
                <a:ext uri="{C183D7F6-B498-43B3-948B-1728B52AA6E4}">
                  <adec:decorative xmlns:adec="http://schemas.microsoft.com/office/drawing/2017/decorative" val="1"/>
                </a:ext>
              </a:extLst>
            </p:cNvPr>
            <p:cNvSpPr txBox="1"/>
            <p:nvPr userDrawn="1"/>
          </p:nvSpPr>
          <p:spPr>
            <a:xfrm>
              <a:off x="9686426" y="1111528"/>
              <a:ext cx="2425134"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sz="1051"/>
                <a:t>Select and delete any unused item placeholders to remove the lines.</a:t>
              </a:r>
            </a:p>
          </p:txBody>
        </p:sp>
        <p:sp>
          <p:nvSpPr>
            <p:cNvPr id="480" name="TextBox 479">
              <a:extLst>
                <a:ext uri="{FF2B5EF4-FFF2-40B4-BE49-F238E27FC236}">
                  <a16:creationId xmlns:a16="http://schemas.microsoft.com/office/drawing/2014/main" id="{18288245-5A4E-B7C6-DB33-6BEFA3D6DB33}"/>
                </a:ext>
                <a:ext uri="{C183D7F6-B498-43B3-948B-1728B52AA6E4}">
                  <adec:decorative xmlns:adec="http://schemas.microsoft.com/office/drawing/2017/decorative" val="1"/>
                </a:ext>
              </a:extLst>
            </p:cNvPr>
            <p:cNvSpPr txBox="1"/>
            <p:nvPr userDrawn="1"/>
          </p:nvSpPr>
          <p:spPr>
            <a:xfrm>
              <a:off x="9694073" y="2789000"/>
              <a:ext cx="2269212"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the entire element is selected—it won’t work correctly if you have your cursor in the text.</a:t>
              </a:r>
            </a:p>
          </p:txBody>
        </p:sp>
        <p:sp>
          <p:nvSpPr>
            <p:cNvPr id="481" name="Rectangle 480">
              <a:extLst>
                <a:ext uri="{FF2B5EF4-FFF2-40B4-BE49-F238E27FC236}">
                  <a16:creationId xmlns:a16="http://schemas.microsoft.com/office/drawing/2014/main" id="{4E38ED6F-4575-7806-E7A6-32CB78C0350F}"/>
                </a:ext>
                <a:ext uri="{C183D7F6-B498-43B3-948B-1728B52AA6E4}">
                  <adec:decorative xmlns:adec="http://schemas.microsoft.com/office/drawing/2017/decorative" val="1"/>
                </a:ext>
              </a:extLst>
            </p:cNvPr>
            <p:cNvSpPr/>
            <p:nvPr userDrawn="1"/>
          </p:nvSpPr>
          <p:spPr>
            <a:xfrm>
              <a:off x="9686427" y="234797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nvGrpSpPr>
            <p:cNvPr id="482" name="Group 481">
              <a:extLst>
                <a:ext uri="{FF2B5EF4-FFF2-40B4-BE49-F238E27FC236}">
                  <a16:creationId xmlns:a16="http://schemas.microsoft.com/office/drawing/2014/main" id="{E91C6F55-A874-E18E-4F0E-AB7642FDD38A}"/>
                </a:ext>
                <a:ext uri="{C183D7F6-B498-43B3-948B-1728B52AA6E4}">
                  <adec:decorative xmlns:adec="http://schemas.microsoft.com/office/drawing/2017/decorative" val="1"/>
                </a:ext>
              </a:extLst>
            </p:cNvPr>
            <p:cNvGrpSpPr/>
            <p:nvPr userDrawn="1"/>
          </p:nvGrpSpPr>
          <p:grpSpPr>
            <a:xfrm>
              <a:off x="9686426" y="3062499"/>
              <a:ext cx="2284506" cy="249299"/>
              <a:chOff x="9431244" y="2862535"/>
              <a:chExt cx="2284506" cy="249299"/>
            </a:xfrm>
          </p:grpSpPr>
          <p:pic>
            <p:nvPicPr>
              <p:cNvPr id="483" name="Picture 482">
                <a:extLst>
                  <a:ext uri="{FF2B5EF4-FFF2-40B4-BE49-F238E27FC236}">
                    <a16:creationId xmlns:a16="http://schemas.microsoft.com/office/drawing/2014/main" id="{1664DED8-AD59-8A5D-B20B-C6AF6833B9B5}"/>
                  </a:ext>
                </a:extLst>
              </p:cNvPr>
              <p:cNvPicPr>
                <a:picLocks noChangeAspect="1"/>
              </p:cNvPicPr>
              <p:nvPr/>
            </p:nvPicPr>
            <p:blipFill>
              <a:blip r:embed="rId3"/>
              <a:stretch>
                <a:fillRect/>
              </a:stretch>
            </p:blipFill>
            <p:spPr>
              <a:xfrm>
                <a:off x="11216812" y="2866153"/>
                <a:ext cx="340854" cy="113618"/>
              </a:xfrm>
              <a:prstGeom prst="rect">
                <a:avLst/>
              </a:prstGeom>
            </p:spPr>
          </p:pic>
          <p:sp>
            <p:nvSpPr>
              <p:cNvPr id="484" name="TextBox 483">
                <a:extLst>
                  <a:ext uri="{FF2B5EF4-FFF2-40B4-BE49-F238E27FC236}">
                    <a16:creationId xmlns:a16="http://schemas.microsoft.com/office/drawing/2014/main" id="{03A470E5-2FC2-DBBC-3673-0B1AEF0B5ACE}"/>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the Format Painter button (           ) to copy the style.</a:t>
                </a:r>
              </a:p>
            </p:txBody>
          </p:sp>
        </p:grpSp>
        <p:sp>
          <p:nvSpPr>
            <p:cNvPr id="485" name="TextBox 484">
              <a:extLst>
                <a:ext uri="{FF2B5EF4-FFF2-40B4-BE49-F238E27FC236}">
                  <a16:creationId xmlns:a16="http://schemas.microsoft.com/office/drawing/2014/main" id="{CC16E805-4FEF-9359-17AE-18382BF6C061}"/>
                </a:ext>
                <a:ext uri="{C183D7F6-B498-43B3-948B-1728B52AA6E4}">
                  <adec:decorative xmlns:adec="http://schemas.microsoft.com/office/drawing/2017/decorative" val="1"/>
                </a:ext>
              </a:extLst>
            </p:cNvPr>
            <p:cNvSpPr txBox="1"/>
            <p:nvPr userDrawn="1"/>
          </p:nvSpPr>
          <p:spPr>
            <a:xfrm>
              <a:off x="9686426" y="3363632"/>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a:t>Click anywhere on the current agenda item (on the text works here) to apply the highlight style.</a:t>
              </a:r>
            </a:p>
          </p:txBody>
        </p:sp>
        <p:grpSp>
          <p:nvGrpSpPr>
            <p:cNvPr id="486" name="Group 485">
              <a:extLst>
                <a:ext uri="{FF2B5EF4-FFF2-40B4-BE49-F238E27FC236}">
                  <a16:creationId xmlns:a16="http://schemas.microsoft.com/office/drawing/2014/main" id="{5C32000E-7A43-FFF9-8705-0A06D78D3A82}"/>
                </a:ext>
                <a:ext uri="{C183D7F6-B498-43B3-948B-1728B52AA6E4}">
                  <adec:decorative xmlns:adec="http://schemas.microsoft.com/office/drawing/2017/decorative" val="1"/>
                </a:ext>
              </a:extLst>
            </p:cNvPr>
            <p:cNvGrpSpPr/>
            <p:nvPr userDrawn="1"/>
          </p:nvGrpSpPr>
          <p:grpSpPr>
            <a:xfrm>
              <a:off x="9521833" y="3897647"/>
              <a:ext cx="2545476" cy="898964"/>
              <a:chOff x="9521833" y="2859865"/>
              <a:chExt cx="2545476" cy="898964"/>
            </a:xfrm>
          </p:grpSpPr>
          <p:sp>
            <p:nvSpPr>
              <p:cNvPr id="487" name="TextBox 486">
                <a:extLst>
                  <a:ext uri="{FF2B5EF4-FFF2-40B4-BE49-F238E27FC236}">
                    <a16:creationId xmlns:a16="http://schemas.microsoft.com/office/drawing/2014/main" id="{1D7667A6-BF2E-D40C-23FE-63009A775E6C}"/>
                  </a:ext>
                </a:extLst>
              </p:cNvPr>
              <p:cNvSpPr txBox="1">
                <a:spLocks noChangeAspect="1"/>
              </p:cNvSpPr>
              <p:nvPr userDrawn="1"/>
            </p:nvSpPr>
            <p:spPr>
              <a:xfrm>
                <a:off x="9521833" y="28787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4</a:t>
                </a:r>
              </a:p>
            </p:txBody>
          </p:sp>
          <p:sp>
            <p:nvSpPr>
              <p:cNvPr id="488" name="TextBox 487">
                <a:extLst>
                  <a:ext uri="{FF2B5EF4-FFF2-40B4-BE49-F238E27FC236}">
                    <a16:creationId xmlns:a16="http://schemas.microsoft.com/office/drawing/2014/main" id="{72584612-6CEE-74EA-9054-93286E6D47EC}"/>
                  </a:ext>
                </a:extLst>
              </p:cNvPr>
              <p:cNvSpPr txBox="1"/>
              <p:nvPr userDrawn="1"/>
            </p:nvSpPr>
            <p:spPr>
              <a:xfrm>
                <a:off x="9686426" y="2859865"/>
                <a:ext cx="2380883" cy="89896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Duplicate the slide to create the</a:t>
                </a:r>
                <a:br>
                  <a:rPr lang="en-US" sz="1051"/>
                </a:br>
                <a:r>
                  <a:rPr lang="en-US" sz="1051"/>
                  <a:t>other section dividers.</a:t>
                </a:r>
              </a:p>
              <a:p>
                <a:pPr lvl="1"/>
                <a:r>
                  <a:rPr lang="en-US" sz="900"/>
                  <a:t>Use Format Painter to copy the normal style onto the previous highlighted item.</a:t>
                </a:r>
              </a:p>
              <a:p>
                <a:pPr lvl="1"/>
                <a:r>
                  <a:rPr lang="en-US" sz="900"/>
                  <a:t>Then repeat step 3 to highlight the new current agenda item.</a:t>
                </a:r>
              </a:p>
            </p:txBody>
          </p:sp>
        </p:grpSp>
        <p:sp>
          <p:nvSpPr>
            <p:cNvPr id="489" name="TextBox 488">
              <a:extLst>
                <a:ext uri="{FF2B5EF4-FFF2-40B4-BE49-F238E27FC236}">
                  <a16:creationId xmlns:a16="http://schemas.microsoft.com/office/drawing/2014/main" id="{E979BB49-98B9-81AE-F6DA-7C7B19A8DE78}"/>
                </a:ext>
                <a:ext uri="{C183D7F6-B498-43B3-948B-1728B52AA6E4}">
                  <adec:decorative xmlns:adec="http://schemas.microsoft.com/office/drawing/2017/decorative" val="1"/>
                </a:ext>
              </a:extLst>
            </p:cNvPr>
            <p:cNvSpPr txBox="1"/>
            <p:nvPr userDrawn="1"/>
          </p:nvSpPr>
          <p:spPr>
            <a:xfrm>
              <a:off x="9822461" y="2077934"/>
              <a:ext cx="2234098"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b="1">
                  <a:solidFill>
                    <a:schemeClr val="bg1">
                      <a:lumMod val="85000"/>
                    </a:schemeClr>
                  </a:solidFill>
                </a:rPr>
                <a:t>Click the element border to select the shape</a:t>
              </a:r>
              <a:r>
                <a:rPr lang="en-US" sz="700">
                  <a:solidFill>
                    <a:schemeClr val="bg1">
                      <a:lumMod val="85000"/>
                    </a:schemeClr>
                  </a:solidFill>
                </a:rPr>
                <a:t>—it won’t work correctly if you have your cursor in the text.</a:t>
              </a:r>
            </a:p>
          </p:txBody>
        </p:sp>
      </p:grpSp>
      <p:sp>
        <p:nvSpPr>
          <p:cNvPr id="6" name="Text Placeholder 5">
            <a:extLst>
              <a:ext uri="{FF2B5EF4-FFF2-40B4-BE49-F238E27FC236}">
                <a16:creationId xmlns:a16="http://schemas.microsoft.com/office/drawing/2014/main" id="{AF45B143-DDF1-6B4E-B0B2-7907B8C48F2D}"/>
              </a:ext>
              <a:ext uri="{C183D7F6-B498-43B3-948B-1728B52AA6E4}">
                <adec:decorative xmlns:adec="http://schemas.microsoft.com/office/drawing/2017/decorative" val="1"/>
              </a:ext>
            </a:extLst>
          </p:cNvPr>
          <p:cNvSpPr>
            <a:spLocks noGrp="1"/>
          </p:cNvSpPr>
          <p:nvPr userDrawn="1">
            <p:ph type="body" sz="quarter" idx="110" hasCustomPrompt="1"/>
          </p:nvPr>
        </p:nvSpPr>
        <p:spPr>
          <a:xfrm>
            <a:off x="12935627" y="2366620"/>
            <a:ext cx="3239225" cy="376755"/>
          </a:xfrm>
          <a:blipFill>
            <a:blip r:embed="rId2"/>
            <a:stretch>
              <a:fillRect/>
            </a:stretch>
          </a:blipFill>
          <a:effectLst/>
        </p:spPr>
        <p:txBody>
          <a:bodyPr lIns="0" tIns="18000" rIns="432000" anchor="ctr"/>
          <a:lstStyle>
            <a:lvl1pPr marL="0" indent="0">
              <a:spcBef>
                <a:spcPts val="0"/>
              </a:spcBef>
              <a:spcAft>
                <a:spcPts val="0"/>
              </a:spcAft>
              <a:buFontTx/>
              <a:buNone/>
              <a:defRPr b="1">
                <a:solidFill>
                  <a:schemeClr val="accent2"/>
                </a:solidFill>
              </a:defRPr>
            </a:lvl1pPr>
            <a:lvl2pPr marL="0">
              <a:spcBef>
                <a:spcPts val="0"/>
              </a:spcBef>
              <a:spcAft>
                <a:spcPts val="0"/>
              </a:spcAft>
              <a:buFontTx/>
              <a:buNone/>
              <a:defRPr b="1">
                <a:solidFill>
                  <a:schemeClr val="bg1"/>
                </a:solidFill>
              </a:defRPr>
            </a:lvl2pPr>
            <a:lvl3pPr marL="0" indent="0">
              <a:spcBef>
                <a:spcPts val="0"/>
              </a:spcBef>
              <a:spcAft>
                <a:spcPts val="0"/>
              </a:spcAft>
              <a:buFontTx/>
              <a:buNone/>
              <a:defRPr b="1">
                <a:solidFill>
                  <a:schemeClr val="bg1"/>
                </a:solidFill>
              </a:defRPr>
            </a:lvl3pPr>
            <a:lvl4pPr marL="0" indent="0">
              <a:spcBef>
                <a:spcPts val="0"/>
              </a:spcBef>
              <a:spcAft>
                <a:spcPts val="0"/>
              </a:spcAft>
              <a:buFontTx/>
              <a:buNone/>
              <a:defRPr b="1">
                <a:solidFill>
                  <a:schemeClr val="bg1"/>
                </a:solidFill>
              </a:defRPr>
            </a:lvl4pPr>
            <a:lvl5pPr marL="0" indent="0">
              <a:spcBef>
                <a:spcPts val="0"/>
              </a:spcBef>
              <a:spcAft>
                <a:spcPts val="0"/>
              </a:spcAft>
              <a:buFontTx/>
              <a:buNone/>
              <a:defRPr b="1">
                <a:solidFill>
                  <a:schemeClr val="bg1"/>
                </a:solidFill>
              </a:defRPr>
            </a:lvl5pPr>
            <a:lvl6pPr marL="0" indent="0">
              <a:spcBef>
                <a:spcPts val="0"/>
              </a:spcBef>
              <a:spcAft>
                <a:spcPts val="0"/>
              </a:spcAft>
              <a:buFontTx/>
              <a:buNone/>
              <a:defRPr b="1">
                <a:solidFill>
                  <a:schemeClr val="bg1"/>
                </a:solidFill>
              </a:defRPr>
            </a:lvl6pPr>
            <a:lvl7pPr marL="0" indent="0">
              <a:spcBef>
                <a:spcPts val="0"/>
              </a:spcBef>
              <a:spcAft>
                <a:spcPts val="0"/>
              </a:spcAft>
              <a:buFontTx/>
              <a:buNone/>
              <a:defRPr b="1">
                <a:solidFill>
                  <a:schemeClr val="bg1"/>
                </a:solidFill>
              </a:defRPr>
            </a:lvl7pPr>
            <a:lvl8pPr marL="0" indent="0">
              <a:spcBef>
                <a:spcPts val="0"/>
              </a:spcBef>
              <a:spcAft>
                <a:spcPts val="0"/>
              </a:spcAft>
              <a:buFontTx/>
              <a:buNone/>
              <a:defRPr b="1">
                <a:solidFill>
                  <a:schemeClr val="bg1"/>
                </a:solidFill>
              </a:defRPr>
            </a:lvl8pPr>
            <a:lvl9pPr marL="0" indent="0">
              <a:spcBef>
                <a:spcPts val="0"/>
              </a:spcBef>
              <a:spcAft>
                <a:spcPts val="0"/>
              </a:spcAft>
              <a:buFontTx/>
              <a:buNone/>
              <a:defRPr b="1">
                <a:solidFill>
                  <a:schemeClr val="bg1"/>
                </a:solidFill>
              </a:defRPr>
            </a:lvl9pPr>
          </a:lstStyle>
          <a:p>
            <a:pPr lvl="0"/>
            <a:r>
              <a:rPr lang="en-US"/>
              <a:t>Select this element</a:t>
            </a:r>
          </a:p>
        </p:txBody>
      </p:sp>
    </p:spTree>
    <p:extLst>
      <p:ext uri="{BB962C8B-B14F-4D97-AF65-F5344CB8AC3E}">
        <p14:creationId xmlns:p14="http://schemas.microsoft.com/office/powerpoint/2010/main" val="2112419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CF9874-2AD0-7A18-509D-93E23E5C49E8}"/>
              </a:ext>
              <a:ext uri="{C183D7F6-B498-43B3-948B-1728B52AA6E4}">
                <adec:decorative xmlns:adec="http://schemas.microsoft.com/office/drawing/2017/decorative" val="1"/>
              </a:ext>
            </a:extLst>
          </p:cNvPr>
          <p:cNvSpPr/>
          <p:nvPr userDrawn="1"/>
        </p:nvSpPr>
        <p:spPr>
          <a:xfrm>
            <a:off x="1" y="3542400"/>
            <a:ext cx="8067305" cy="3315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itle 13">
            <a:extLst>
              <a:ext uri="{FF2B5EF4-FFF2-40B4-BE49-F238E27FC236}">
                <a16:creationId xmlns:a16="http://schemas.microsoft.com/office/drawing/2014/main" id="{82C3A686-EFBE-6E4D-8020-4014DF4E8E7D}"/>
              </a:ext>
            </a:extLst>
          </p:cNvPr>
          <p:cNvSpPr>
            <a:spLocks noGrp="1"/>
          </p:cNvSpPr>
          <p:nvPr>
            <p:ph type="title" hasCustomPrompt="1"/>
          </p:nvPr>
        </p:nvSpPr>
        <p:spPr>
          <a:xfrm>
            <a:off x="0" y="3542400"/>
            <a:ext cx="8067303" cy="3315600"/>
          </a:xfrm>
          <a:prstGeom prst="rect">
            <a:avLst/>
          </a:prstGeom>
          <a:noFill/>
        </p:spPr>
        <p:txBody>
          <a:bodyPr wrap="square" lIns="432000" tIns="360000" rIns="432000" bIns="612000" anchor="b">
            <a:noAutofit/>
          </a:bodyPr>
          <a:lstStyle>
            <a:lvl1pPr>
              <a:defRPr sz="3600">
                <a:solidFill>
                  <a:schemeClr val="bg1"/>
                </a:solidFill>
              </a:defRPr>
            </a:lvl1pPr>
          </a:lstStyle>
          <a:p>
            <a:pPr lvl="0"/>
            <a:r>
              <a:rPr lang="en-US"/>
              <a:t>Click to add section title.</a:t>
            </a:r>
            <a:br>
              <a:rPr lang="en-US"/>
            </a:br>
            <a:r>
              <a:rPr lang="en-US"/>
              <a:t>3 lines max.</a:t>
            </a:r>
          </a:p>
        </p:txBody>
      </p:sp>
      <p:sp>
        <p:nvSpPr>
          <p:cNvPr id="28" name="Picture Placeholder 27">
            <a:extLst>
              <a:ext uri="{FF2B5EF4-FFF2-40B4-BE49-F238E27FC236}">
                <a16:creationId xmlns:a16="http://schemas.microsoft.com/office/drawing/2014/main" id="{DBF7CE65-A49E-3C40-A08E-4922AF1EE555}"/>
              </a:ext>
            </a:extLst>
          </p:cNvPr>
          <p:cNvSpPr>
            <a:spLocks noGrp="1"/>
          </p:cNvSpPr>
          <p:nvPr>
            <p:ph type="pic" sz="quarter" idx="13" hasCustomPrompt="1"/>
          </p:nvPr>
        </p:nvSpPr>
        <p:spPr>
          <a:xfrm>
            <a:off x="4138411" y="0"/>
            <a:ext cx="8053589" cy="3466800"/>
          </a:xfrm>
          <a:prstGeom prst="rect">
            <a:avLst/>
          </a:prstGeom>
          <a:solidFill>
            <a:schemeClr val="accent1"/>
          </a:solidFill>
          <a:ln>
            <a:noFill/>
          </a:ln>
        </p:spPr>
        <p:txBody>
          <a:bodyPr wrap="square" rIns="0" anchor="ctr">
            <a:noAutofit/>
          </a:bodyPr>
          <a:lstStyle>
            <a:lvl1pPr marL="0" indent="0" algn="ctr">
              <a:spcBef>
                <a:spcPts val="0"/>
              </a:spcBef>
              <a:spcAft>
                <a:spcPts val="0"/>
              </a:spcAft>
              <a:buNone/>
              <a:defRPr b="0">
                <a:solidFill>
                  <a:schemeClr val="bg2"/>
                </a:solidFill>
              </a:defRPr>
            </a:lvl1pPr>
          </a:lstStyle>
          <a:p>
            <a:r>
              <a:rPr lang="en-US"/>
              <a:t>Insert photo to this placeholder</a:t>
            </a:r>
            <a:br>
              <a:rPr lang="en-US"/>
            </a:br>
            <a:br>
              <a:rPr lang="en-US"/>
            </a:br>
            <a:r>
              <a:rPr lang="en-US"/>
              <a:t>Click icon to add photo</a:t>
            </a:r>
            <a:br>
              <a:rPr lang="en-US"/>
            </a:br>
            <a:br>
              <a:rPr lang="en-US"/>
            </a:br>
            <a:br>
              <a:rPr lang="en-US"/>
            </a:br>
            <a:br>
              <a:rPr lang="en-US"/>
            </a:br>
            <a:br>
              <a:rPr lang="en-US"/>
            </a:br>
            <a:br>
              <a:rPr lang="en-US"/>
            </a:br>
            <a:br>
              <a:rPr lang="en-US"/>
            </a:br>
            <a:endParaRPr lang="en-US"/>
          </a:p>
        </p:txBody>
      </p:sp>
      <p:sp>
        <p:nvSpPr>
          <p:cNvPr id="500" name="Caption">
            <a:extLst>
              <a:ext uri="{FF2B5EF4-FFF2-40B4-BE49-F238E27FC236}">
                <a16:creationId xmlns:a16="http://schemas.microsoft.com/office/drawing/2014/main" id="{FBAAECF8-548A-DF48-864C-7FFAC7CE7E0F}"/>
              </a:ext>
            </a:extLst>
          </p:cNvPr>
          <p:cNvSpPr>
            <a:spLocks noGrp="1"/>
          </p:cNvSpPr>
          <p:nvPr>
            <p:ph type="body" sz="quarter" idx="500" hasCustomPrompt="1"/>
          </p:nvPr>
        </p:nvSpPr>
        <p:spPr>
          <a:xfrm>
            <a:off x="7945964" y="3119608"/>
            <a:ext cx="3672000"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12" name="Rectangle 11">
            <a:extLst>
              <a:ext uri="{FF2B5EF4-FFF2-40B4-BE49-F238E27FC236}">
                <a16:creationId xmlns:a16="http://schemas.microsoft.com/office/drawing/2014/main" id="{BA83133B-17B4-D288-4378-0C8846A852C2}"/>
              </a:ext>
              <a:ext uri="{C183D7F6-B498-43B3-948B-1728B52AA6E4}">
                <adec:decorative xmlns:adec="http://schemas.microsoft.com/office/drawing/2017/decorative" val="1"/>
              </a:ext>
            </a:extLst>
          </p:cNvPr>
          <p:cNvSpPr/>
          <p:nvPr userDrawn="1"/>
        </p:nvSpPr>
        <p:spPr>
          <a:xfrm>
            <a:off x="0" y="0"/>
            <a:ext cx="4037611" cy="346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9" name="Freeform 458">
            <a:extLst>
              <a:ext uri="{FF2B5EF4-FFF2-40B4-BE49-F238E27FC236}">
                <a16:creationId xmlns:a16="http://schemas.microsoft.com/office/drawing/2014/main" id="{6138A053-C8CC-A20F-9591-3BED17FD5E67}"/>
              </a:ext>
              <a:ext uri="{C183D7F6-B498-43B3-948B-1728B52AA6E4}">
                <adec:decorative xmlns:adec="http://schemas.microsoft.com/office/drawing/2017/decorative" val="1"/>
              </a:ext>
            </a:extLst>
          </p:cNvPr>
          <p:cNvSpPr/>
          <p:nvPr userDrawn="1"/>
        </p:nvSpPr>
        <p:spPr>
          <a:xfrm>
            <a:off x="8168102" y="3542400"/>
            <a:ext cx="4023899" cy="3315600"/>
          </a:xfrm>
          <a:custGeom>
            <a:avLst/>
            <a:gdLst>
              <a:gd name="connsiteX0" fmla="*/ 2416920 w 3017924"/>
              <a:gd name="connsiteY0" fmla="*/ 3033340 h 3315600"/>
              <a:gd name="connsiteX1" fmla="*/ 2426266 w 3017924"/>
              <a:gd name="connsiteY1" fmla="*/ 3033340 h 3315600"/>
              <a:gd name="connsiteX2" fmla="*/ 2444462 w 3017924"/>
              <a:gd name="connsiteY2" fmla="*/ 3048712 h 3315600"/>
              <a:gd name="connsiteX3" fmla="*/ 2424468 w 3017924"/>
              <a:gd name="connsiteY3" fmla="*/ 3064823 h 3315600"/>
              <a:gd name="connsiteX4" fmla="*/ 2424468 w 3017924"/>
              <a:gd name="connsiteY4" fmla="*/ 3064709 h 3315600"/>
              <a:gd name="connsiteX5" fmla="*/ 2416920 w 3017924"/>
              <a:gd name="connsiteY5" fmla="*/ 3064709 h 3315600"/>
              <a:gd name="connsiteX6" fmla="*/ 2311724 w 3017924"/>
              <a:gd name="connsiteY6" fmla="*/ 3032224 h 3315600"/>
              <a:gd name="connsiteX7" fmla="*/ 2322102 w 3017924"/>
              <a:gd name="connsiteY7" fmla="*/ 3032224 h 3315600"/>
              <a:gd name="connsiteX8" fmla="*/ 2357937 w 3017924"/>
              <a:gd name="connsiteY8" fmla="*/ 3063442 h 3315600"/>
              <a:gd name="connsiteX9" fmla="*/ 2323726 w 3017924"/>
              <a:gd name="connsiteY9" fmla="*/ 3096704 h 3315600"/>
              <a:gd name="connsiteX10" fmla="*/ 2311724 w 3017924"/>
              <a:gd name="connsiteY10" fmla="*/ 3096704 h 3315600"/>
              <a:gd name="connsiteX11" fmla="*/ 2230190 w 3017924"/>
              <a:gd name="connsiteY11" fmla="*/ 3010687 h 3315600"/>
              <a:gd name="connsiteX12" fmla="*/ 2228718 w 3017924"/>
              <a:gd name="connsiteY12" fmla="*/ 3013807 h 3315600"/>
              <a:gd name="connsiteX13" fmla="*/ 2208860 w 3017924"/>
              <a:gd name="connsiteY13" fmla="*/ 3055841 h 3315600"/>
              <a:gd name="connsiteX14" fmla="*/ 2208860 w 3017924"/>
              <a:gd name="connsiteY14" fmla="*/ 3118090 h 3315600"/>
              <a:gd name="connsiteX15" fmla="*/ 2277589 w 3017924"/>
              <a:gd name="connsiteY15" fmla="*/ 3118090 h 3315600"/>
              <a:gd name="connsiteX16" fmla="*/ 2277589 w 3017924"/>
              <a:gd name="connsiteY16" fmla="*/ 3095380 h 3315600"/>
              <a:gd name="connsiteX17" fmla="*/ 2234051 w 3017924"/>
              <a:gd name="connsiteY17" fmla="*/ 3095380 h 3315600"/>
              <a:gd name="connsiteX18" fmla="*/ 2234051 w 3017924"/>
              <a:gd name="connsiteY18" fmla="*/ 3074429 h 3315600"/>
              <a:gd name="connsiteX19" fmla="*/ 2273728 w 3017924"/>
              <a:gd name="connsiteY19" fmla="*/ 3074429 h 3315600"/>
              <a:gd name="connsiteX20" fmla="*/ 2273728 w 3017924"/>
              <a:gd name="connsiteY20" fmla="*/ 3052740 h 3315600"/>
              <a:gd name="connsiteX21" fmla="*/ 2234051 w 3017924"/>
              <a:gd name="connsiteY21" fmla="*/ 3052740 h 3315600"/>
              <a:gd name="connsiteX22" fmla="*/ 2234051 w 3017924"/>
              <a:gd name="connsiteY22" fmla="*/ 3033548 h 3315600"/>
              <a:gd name="connsiteX23" fmla="*/ 2277589 w 3017924"/>
              <a:gd name="connsiteY23" fmla="*/ 3033548 h 3315600"/>
              <a:gd name="connsiteX24" fmla="*/ 2277589 w 3017924"/>
              <a:gd name="connsiteY24" fmla="*/ 3010687 h 3315600"/>
              <a:gd name="connsiteX25" fmla="*/ 2116011 w 3017924"/>
              <a:gd name="connsiteY25" fmla="*/ 3010668 h 3315600"/>
              <a:gd name="connsiteX26" fmla="*/ 2132582 w 3017924"/>
              <a:gd name="connsiteY26" fmla="*/ 3045253 h 3315600"/>
              <a:gd name="connsiteX27" fmla="*/ 2159129 w 3017924"/>
              <a:gd name="connsiteY27" fmla="*/ 3045253 h 3315600"/>
              <a:gd name="connsiteX28" fmla="*/ 2144508 w 3017924"/>
              <a:gd name="connsiteY28" fmla="*/ 3010668 h 3315600"/>
              <a:gd name="connsiteX29" fmla="*/ 2391748 w 3017924"/>
              <a:gd name="connsiteY29" fmla="*/ 3010648 h 3315600"/>
              <a:gd name="connsiteX30" fmla="*/ 2391748 w 3017924"/>
              <a:gd name="connsiteY30" fmla="*/ 3118089 h 3315600"/>
              <a:gd name="connsiteX31" fmla="*/ 2416920 w 3017924"/>
              <a:gd name="connsiteY31" fmla="*/ 3118089 h 3315600"/>
              <a:gd name="connsiteX32" fmla="*/ 2416920 w 3017924"/>
              <a:gd name="connsiteY32" fmla="*/ 3086285 h 3315600"/>
              <a:gd name="connsiteX33" fmla="*/ 2426266 w 3017924"/>
              <a:gd name="connsiteY33" fmla="*/ 3086285 h 3315600"/>
              <a:gd name="connsiteX34" fmla="*/ 2470226 w 3017924"/>
              <a:gd name="connsiteY34" fmla="*/ 3048164 h 3315600"/>
              <a:gd name="connsiteX35" fmla="*/ 2421965 w 3017924"/>
              <a:gd name="connsiteY35" fmla="*/ 3010648 h 3315600"/>
              <a:gd name="connsiteX36" fmla="*/ 2286590 w 3017924"/>
              <a:gd name="connsiteY36" fmla="*/ 3010648 h 3315600"/>
              <a:gd name="connsiteX37" fmla="*/ 2286590 w 3017924"/>
              <a:gd name="connsiteY37" fmla="*/ 3117995 h 3315600"/>
              <a:gd name="connsiteX38" fmla="*/ 2319770 w 3017924"/>
              <a:gd name="connsiteY38" fmla="*/ 3118109 h 3315600"/>
              <a:gd name="connsiteX39" fmla="*/ 2384753 w 3017924"/>
              <a:gd name="connsiteY39" fmla="*/ 3063442 h 3315600"/>
              <a:gd name="connsiteX40" fmla="*/ 2318680 w 3017924"/>
              <a:gd name="connsiteY40" fmla="*/ 3010687 h 3315600"/>
              <a:gd name="connsiteX41" fmla="*/ 2318719 w 3017924"/>
              <a:gd name="connsiteY41" fmla="*/ 3010648 h 3315600"/>
              <a:gd name="connsiteX42" fmla="*/ 2286590 w 3017924"/>
              <a:gd name="connsiteY42" fmla="*/ 3010648 h 3315600"/>
              <a:gd name="connsiteX43" fmla="*/ 2194640 w 3017924"/>
              <a:gd name="connsiteY43" fmla="*/ 3010648 h 3315600"/>
              <a:gd name="connsiteX44" fmla="*/ 2169335 w 3017924"/>
              <a:gd name="connsiteY44" fmla="*/ 3068907 h 3315600"/>
              <a:gd name="connsiteX45" fmla="*/ 2162474 w 3017924"/>
              <a:gd name="connsiteY45" fmla="*/ 3052816 h 3315600"/>
              <a:gd name="connsiteX46" fmla="*/ 2136137 w 3017924"/>
              <a:gd name="connsiteY46" fmla="*/ 3052816 h 3315600"/>
              <a:gd name="connsiteX47" fmla="*/ 2167578 w 3017924"/>
              <a:gd name="connsiteY47" fmla="*/ 3118506 h 3315600"/>
              <a:gd name="connsiteX48" fmla="*/ 2170502 w 3017924"/>
              <a:gd name="connsiteY48" fmla="*/ 3118506 h 3315600"/>
              <a:gd name="connsiteX49" fmla="*/ 2221437 w 3017924"/>
              <a:gd name="connsiteY49" fmla="*/ 3010648 h 3315600"/>
              <a:gd name="connsiteX50" fmla="*/ 2576498 w 3017924"/>
              <a:gd name="connsiteY50" fmla="*/ 2971879 h 3315600"/>
              <a:gd name="connsiteX51" fmla="*/ 2576498 w 3017924"/>
              <a:gd name="connsiteY51" fmla="*/ 3147458 h 3315600"/>
              <a:gd name="connsiteX52" fmla="*/ 2595962 w 3017924"/>
              <a:gd name="connsiteY52" fmla="*/ 3147458 h 3315600"/>
              <a:gd name="connsiteX53" fmla="*/ 2595962 w 3017924"/>
              <a:gd name="connsiteY53" fmla="*/ 2971879 h 3315600"/>
              <a:gd name="connsiteX54" fmla="*/ 0 w 3017924"/>
              <a:gd name="connsiteY54" fmla="*/ 0 h 3315600"/>
              <a:gd name="connsiteX55" fmla="*/ 1546227 w 3017924"/>
              <a:gd name="connsiteY55" fmla="*/ 0 h 3315600"/>
              <a:gd name="connsiteX56" fmla="*/ 3017924 w 3017924"/>
              <a:gd name="connsiteY56" fmla="*/ 0 h 3315600"/>
              <a:gd name="connsiteX57" fmla="*/ 3017924 w 3017924"/>
              <a:gd name="connsiteY57" fmla="*/ 203048 h 3315600"/>
              <a:gd name="connsiteX58" fmla="*/ 3017924 w 3017924"/>
              <a:gd name="connsiteY58" fmla="*/ 1048650 h 3315600"/>
              <a:gd name="connsiteX59" fmla="*/ 3017924 w 3017924"/>
              <a:gd name="connsiteY59" fmla="*/ 3315600 h 3315600"/>
              <a:gd name="connsiteX60" fmla="*/ 1546227 w 3017924"/>
              <a:gd name="connsiteY60" fmla="*/ 3315600 h 3315600"/>
              <a:gd name="connsiteX61" fmla="*/ 606560 w 3017924"/>
              <a:gd name="connsiteY61" fmla="*/ 3315600 h 3315600"/>
              <a:gd name="connsiteX62" fmla="*/ 0 w 3017924"/>
              <a:gd name="connsiteY62" fmla="*/ 3315600 h 3315600"/>
              <a:gd name="connsiteX63" fmla="*/ 0 w 3017924"/>
              <a:gd name="connsiteY63" fmla="*/ 1048650 h 33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017924" h="3315600">
                <a:moveTo>
                  <a:pt x="2416920" y="3033340"/>
                </a:moveTo>
                <a:lnTo>
                  <a:pt x="2426266" y="3033340"/>
                </a:lnTo>
                <a:cubicBezTo>
                  <a:pt x="2438690" y="3033340"/>
                  <a:pt x="2444462" y="3040071"/>
                  <a:pt x="2444462" y="3048712"/>
                </a:cubicBezTo>
                <a:cubicBezTo>
                  <a:pt x="2444462" y="3059113"/>
                  <a:pt x="2437810" y="3064823"/>
                  <a:pt x="2424468" y="3064823"/>
                </a:cubicBezTo>
                <a:lnTo>
                  <a:pt x="2424468" y="3064709"/>
                </a:lnTo>
                <a:lnTo>
                  <a:pt x="2416920" y="3064709"/>
                </a:lnTo>
                <a:close/>
                <a:moveTo>
                  <a:pt x="2311724" y="3032224"/>
                </a:moveTo>
                <a:lnTo>
                  <a:pt x="2322102" y="3032224"/>
                </a:lnTo>
                <a:cubicBezTo>
                  <a:pt x="2345495" y="3032224"/>
                  <a:pt x="2357937" y="3043947"/>
                  <a:pt x="2357937" y="3063442"/>
                </a:cubicBezTo>
                <a:cubicBezTo>
                  <a:pt x="2357937" y="3083525"/>
                  <a:pt x="2347426" y="3096704"/>
                  <a:pt x="2323726" y="3096704"/>
                </a:cubicBezTo>
                <a:lnTo>
                  <a:pt x="2311724" y="3096704"/>
                </a:lnTo>
                <a:close/>
                <a:moveTo>
                  <a:pt x="2230190" y="3010687"/>
                </a:moveTo>
                <a:lnTo>
                  <a:pt x="2228718" y="3013807"/>
                </a:lnTo>
                <a:lnTo>
                  <a:pt x="2208860" y="3055841"/>
                </a:lnTo>
                <a:lnTo>
                  <a:pt x="2208860" y="3118090"/>
                </a:lnTo>
                <a:lnTo>
                  <a:pt x="2277589" y="3118090"/>
                </a:lnTo>
                <a:lnTo>
                  <a:pt x="2277589" y="3095380"/>
                </a:lnTo>
                <a:lnTo>
                  <a:pt x="2234051" y="3095380"/>
                </a:lnTo>
                <a:lnTo>
                  <a:pt x="2234051" y="3074429"/>
                </a:lnTo>
                <a:lnTo>
                  <a:pt x="2273728" y="3074429"/>
                </a:lnTo>
                <a:lnTo>
                  <a:pt x="2273728" y="3052740"/>
                </a:lnTo>
                <a:lnTo>
                  <a:pt x="2234051" y="3052740"/>
                </a:lnTo>
                <a:lnTo>
                  <a:pt x="2234051" y="3033548"/>
                </a:lnTo>
                <a:lnTo>
                  <a:pt x="2277589" y="3033548"/>
                </a:lnTo>
                <a:lnTo>
                  <a:pt x="2277589" y="3010687"/>
                </a:lnTo>
                <a:close/>
                <a:moveTo>
                  <a:pt x="2116011" y="3010668"/>
                </a:moveTo>
                <a:lnTo>
                  <a:pt x="2132582" y="3045253"/>
                </a:lnTo>
                <a:lnTo>
                  <a:pt x="2159129" y="3045253"/>
                </a:lnTo>
                <a:lnTo>
                  <a:pt x="2144508" y="3010668"/>
                </a:lnTo>
                <a:close/>
                <a:moveTo>
                  <a:pt x="2391748" y="3010648"/>
                </a:moveTo>
                <a:lnTo>
                  <a:pt x="2391748" y="3118089"/>
                </a:lnTo>
                <a:lnTo>
                  <a:pt x="2416920" y="3118089"/>
                </a:lnTo>
                <a:lnTo>
                  <a:pt x="2416920" y="3086285"/>
                </a:lnTo>
                <a:lnTo>
                  <a:pt x="2426266" y="3086285"/>
                </a:lnTo>
                <a:cubicBezTo>
                  <a:pt x="2454936" y="3086285"/>
                  <a:pt x="2470226" y="3070307"/>
                  <a:pt x="2470226" y="3048164"/>
                </a:cubicBezTo>
                <a:cubicBezTo>
                  <a:pt x="2470244" y="3026514"/>
                  <a:pt x="2453368" y="3010648"/>
                  <a:pt x="2421965" y="3010648"/>
                </a:cubicBezTo>
                <a:close/>
                <a:moveTo>
                  <a:pt x="2286590" y="3010648"/>
                </a:moveTo>
                <a:lnTo>
                  <a:pt x="2286590" y="3117995"/>
                </a:lnTo>
                <a:cubicBezTo>
                  <a:pt x="2286590" y="3117995"/>
                  <a:pt x="2307040" y="3118109"/>
                  <a:pt x="2319770" y="3118109"/>
                </a:cubicBezTo>
                <a:cubicBezTo>
                  <a:pt x="2364780" y="3118109"/>
                  <a:pt x="2384753" y="3095096"/>
                  <a:pt x="2384753" y="3063442"/>
                </a:cubicBezTo>
                <a:cubicBezTo>
                  <a:pt x="2384753" y="3033188"/>
                  <a:pt x="2363729" y="3010687"/>
                  <a:pt x="2318680" y="3010687"/>
                </a:cubicBezTo>
                <a:lnTo>
                  <a:pt x="2318719" y="3010648"/>
                </a:lnTo>
                <a:cubicBezTo>
                  <a:pt x="2307920" y="3010648"/>
                  <a:pt x="2286590" y="3010648"/>
                  <a:pt x="2286590" y="3010648"/>
                </a:cubicBezTo>
                <a:close/>
                <a:moveTo>
                  <a:pt x="2194640" y="3010648"/>
                </a:moveTo>
                <a:lnTo>
                  <a:pt x="2169335" y="3068907"/>
                </a:lnTo>
                <a:lnTo>
                  <a:pt x="2162474" y="3052816"/>
                </a:lnTo>
                <a:lnTo>
                  <a:pt x="2136137" y="3052816"/>
                </a:lnTo>
                <a:lnTo>
                  <a:pt x="2167578" y="3118506"/>
                </a:lnTo>
                <a:lnTo>
                  <a:pt x="2170502" y="3118506"/>
                </a:lnTo>
                <a:lnTo>
                  <a:pt x="2221437" y="3010648"/>
                </a:lnTo>
                <a:close/>
                <a:moveTo>
                  <a:pt x="2576498" y="2971879"/>
                </a:moveTo>
                <a:lnTo>
                  <a:pt x="2576498" y="3147458"/>
                </a:lnTo>
                <a:lnTo>
                  <a:pt x="2595962" y="3147458"/>
                </a:lnTo>
                <a:lnTo>
                  <a:pt x="2595962" y="2971879"/>
                </a:lnTo>
                <a:close/>
                <a:moveTo>
                  <a:pt x="0" y="0"/>
                </a:moveTo>
                <a:lnTo>
                  <a:pt x="1546227" y="0"/>
                </a:lnTo>
                <a:lnTo>
                  <a:pt x="3017924" y="0"/>
                </a:lnTo>
                <a:lnTo>
                  <a:pt x="3017924" y="203048"/>
                </a:lnTo>
                <a:lnTo>
                  <a:pt x="3017924" y="1048650"/>
                </a:lnTo>
                <a:lnTo>
                  <a:pt x="3017924" y="3315600"/>
                </a:lnTo>
                <a:lnTo>
                  <a:pt x="1546227" y="3315600"/>
                </a:lnTo>
                <a:lnTo>
                  <a:pt x="606560" y="3315600"/>
                </a:lnTo>
                <a:lnTo>
                  <a:pt x="0" y="3315600"/>
                </a:lnTo>
                <a:lnTo>
                  <a:pt x="0" y="10486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4" name="Slide Number Placeholder 3">
            <a:extLst>
              <a:ext uri="{FF2B5EF4-FFF2-40B4-BE49-F238E27FC236}">
                <a16:creationId xmlns:a16="http://schemas.microsoft.com/office/drawing/2014/main" id="{3BBB10A8-70DC-DE4D-92FA-36863B35ABB9}"/>
              </a:ext>
            </a:extLst>
          </p:cNvPr>
          <p:cNvSpPr>
            <a:spLocks noGrp="1"/>
          </p:cNvSpPr>
          <p:nvPr>
            <p:ph type="sldNum" sz="quarter" idx="17"/>
          </p:nvPr>
        </p:nvSpPr>
        <p:spPr>
          <a:noFill/>
        </p:spPr>
        <p:txBody>
          <a:bodyPr/>
          <a:lstStyle>
            <a:lvl1pPr>
              <a:defRPr>
                <a:solidFill>
                  <a:schemeClr val="bg1"/>
                </a:solidFill>
              </a:defRPr>
            </a:lvl1pPr>
          </a:lstStyle>
          <a:p>
            <a:pPr marL="12701"/>
            <a:fld id="{078C017C-E1B9-8443-B047-B08AAA027B45}" type="slidenum">
              <a:rPr lang="en-US" smtClean="0"/>
              <a:pPr marL="12701"/>
              <a:t>‹#›</a:t>
            </a:fld>
            <a:endParaRPr lang="en-US"/>
          </a:p>
        </p:txBody>
      </p:sp>
      <p:sp>
        <p:nvSpPr>
          <p:cNvPr id="2" name="Date Placeholder 1">
            <a:extLst>
              <a:ext uri="{FF2B5EF4-FFF2-40B4-BE49-F238E27FC236}">
                <a16:creationId xmlns:a16="http://schemas.microsoft.com/office/drawing/2014/main" id="{DCE27FEE-18EA-A346-B26F-D333D09B927F}"/>
              </a:ext>
              <a:ext uri="{C183D7F6-B498-43B3-948B-1728B52AA6E4}">
                <adec:decorative xmlns:adec="http://schemas.microsoft.com/office/drawing/2017/decorative" val="1"/>
              </a:ext>
            </a:extLst>
          </p:cNvPr>
          <p:cNvSpPr>
            <a:spLocks noGrp="1"/>
          </p:cNvSpPr>
          <p:nvPr>
            <p:ph type="dt" sz="half" idx="15"/>
          </p:nvPr>
        </p:nvSpPr>
        <p:spPr/>
        <p:txBody>
          <a:bodyPr/>
          <a:lstStyle/>
          <a:p>
            <a:endParaRPr lang="en-US"/>
          </a:p>
        </p:txBody>
      </p:sp>
      <p:sp>
        <p:nvSpPr>
          <p:cNvPr id="3" name="Footer Placeholder 2">
            <a:extLst>
              <a:ext uri="{FF2B5EF4-FFF2-40B4-BE49-F238E27FC236}">
                <a16:creationId xmlns:a16="http://schemas.microsoft.com/office/drawing/2014/main" id="{9A4E954B-AA54-CB4A-BB91-65FA99432494}"/>
              </a:ext>
              <a:ext uri="{C183D7F6-B498-43B3-948B-1728B52AA6E4}">
                <adec:decorative xmlns:adec="http://schemas.microsoft.com/office/drawing/2017/decorative" val="1"/>
              </a:ext>
            </a:extLst>
          </p:cNvPr>
          <p:cNvSpPr>
            <a:spLocks noGrp="1"/>
          </p:cNvSpPr>
          <p:nvPr>
            <p:ph type="ftr" sz="quarter" idx="16"/>
          </p:nvPr>
        </p:nvSpPr>
        <p:spPr/>
        <p:txBody>
          <a:bodyPr/>
          <a:lstStyle/>
          <a:p>
            <a:endParaRPr lang="en-US"/>
          </a:p>
        </p:txBody>
      </p:sp>
      <p:grpSp>
        <p:nvGrpSpPr>
          <p:cNvPr id="474" name="Group 473">
            <a:extLst>
              <a:ext uri="{FF2B5EF4-FFF2-40B4-BE49-F238E27FC236}">
                <a16:creationId xmlns:a16="http://schemas.microsoft.com/office/drawing/2014/main" id="{8F909FF4-DB4D-A21E-C34D-40AFAEB366C8}"/>
              </a:ext>
              <a:ext uri="{C183D7F6-B498-43B3-948B-1728B52AA6E4}">
                <adec:decorative xmlns:adec="http://schemas.microsoft.com/office/drawing/2017/decorative" val="1"/>
              </a:ext>
            </a:extLst>
          </p:cNvPr>
          <p:cNvGrpSpPr/>
          <p:nvPr userDrawn="1"/>
        </p:nvGrpSpPr>
        <p:grpSpPr>
          <a:xfrm>
            <a:off x="-342618" y="-246933"/>
            <a:ext cx="11958140" cy="7347304"/>
            <a:chOff x="-256964" y="-246933"/>
            <a:chExt cx="8968605" cy="7347304"/>
          </a:xfrm>
        </p:grpSpPr>
        <p:grpSp>
          <p:nvGrpSpPr>
            <p:cNvPr id="8" name="Group 7">
              <a:extLst>
                <a:ext uri="{FF2B5EF4-FFF2-40B4-BE49-F238E27FC236}">
                  <a16:creationId xmlns:a16="http://schemas.microsoft.com/office/drawing/2014/main" id="{7EF91C03-68D7-6C4C-845D-95A60CCDC888}"/>
                </a:ext>
              </a:extLst>
            </p:cNvPr>
            <p:cNvGrpSpPr/>
            <p:nvPr userDrawn="1"/>
          </p:nvGrpSpPr>
          <p:grpSpPr>
            <a:xfrm>
              <a:off x="-256964" y="4797149"/>
              <a:ext cx="251461" cy="1365066"/>
              <a:chOff x="-256404" y="360363"/>
              <a:chExt cx="251461" cy="692152"/>
            </a:xfrm>
          </p:grpSpPr>
          <p:grpSp>
            <p:nvGrpSpPr>
              <p:cNvPr id="9" name="Group 8">
                <a:extLst>
                  <a:ext uri="{FF2B5EF4-FFF2-40B4-BE49-F238E27FC236}">
                    <a16:creationId xmlns:a16="http://schemas.microsoft.com/office/drawing/2014/main" id="{0D7A67AD-A78D-1040-A099-19C73D75FADD}"/>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B4B5A1AF-9A26-A642-816C-7E1E37992AA4}"/>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BBC9F7-B424-1643-B930-EEF94712EBD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56CBC82-1BDE-F540-BF3F-712FAD884E18}"/>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0" name="TextBox 9">
                <a:extLst>
                  <a:ext uri="{FF2B5EF4-FFF2-40B4-BE49-F238E27FC236}">
                    <a16:creationId xmlns:a16="http://schemas.microsoft.com/office/drawing/2014/main" id="{3282B5F3-F5C3-DB4C-B743-A8A59CFF7D42}"/>
                  </a:ext>
                </a:extLst>
              </p:cNvPr>
              <p:cNvSpPr txBox="1"/>
              <p:nvPr userDrawn="1"/>
            </p:nvSpPr>
            <p:spPr>
              <a:xfrm rot="16200000">
                <a:off x="-193667" y="662665"/>
                <a:ext cx="125984"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47" name="Group 46">
              <a:extLst>
                <a:ext uri="{FF2B5EF4-FFF2-40B4-BE49-F238E27FC236}">
                  <a16:creationId xmlns:a16="http://schemas.microsoft.com/office/drawing/2014/main" id="{9F6510D4-5C14-4C49-9E12-FE70AD2BF8B5}"/>
                </a:ext>
              </a:extLst>
            </p:cNvPr>
            <p:cNvGrpSpPr/>
            <p:nvPr userDrawn="1"/>
          </p:nvGrpSpPr>
          <p:grpSpPr>
            <a:xfrm>
              <a:off x="431240" y="-246933"/>
              <a:ext cx="8280401" cy="7347304"/>
              <a:chOff x="431240" y="-246933"/>
              <a:chExt cx="8280401" cy="7347304"/>
            </a:xfrm>
          </p:grpSpPr>
          <p:grpSp>
            <p:nvGrpSpPr>
              <p:cNvPr id="48" name="Group 47">
                <a:extLst>
                  <a:ext uri="{FF2B5EF4-FFF2-40B4-BE49-F238E27FC236}">
                    <a16:creationId xmlns:a16="http://schemas.microsoft.com/office/drawing/2014/main" id="{7065C18E-D64F-7245-813C-B6B447EDB421}"/>
                  </a:ext>
                </a:extLst>
              </p:cNvPr>
              <p:cNvGrpSpPr/>
              <p:nvPr userDrawn="1"/>
            </p:nvGrpSpPr>
            <p:grpSpPr>
              <a:xfrm>
                <a:off x="431242" y="6864579"/>
                <a:ext cx="8280398" cy="235792"/>
                <a:chOff x="431801" y="-235792"/>
                <a:chExt cx="4400550" cy="235792"/>
              </a:xfrm>
            </p:grpSpPr>
            <p:cxnSp>
              <p:nvCxnSpPr>
                <p:cNvPr id="87" name="Straight Connector 86">
                  <a:extLst>
                    <a:ext uri="{FF2B5EF4-FFF2-40B4-BE49-F238E27FC236}">
                      <a16:creationId xmlns:a16="http://schemas.microsoft.com/office/drawing/2014/main" id="{0395E244-87CF-F140-BD60-3FFD9A25D3E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59353F5-2397-5A4B-9D6C-2A5B3826216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A29AC13-8431-6247-9605-4DE6AC19757E}"/>
                  </a:ext>
                </a:extLst>
              </p:cNvPr>
              <p:cNvGrpSpPr/>
              <p:nvPr userDrawn="1"/>
            </p:nvGrpSpPr>
            <p:grpSpPr>
              <a:xfrm>
                <a:off x="431240" y="-246933"/>
                <a:ext cx="8280401" cy="235792"/>
                <a:chOff x="431800" y="-240735"/>
                <a:chExt cx="8280401" cy="235792"/>
              </a:xfrm>
            </p:grpSpPr>
            <p:grpSp>
              <p:nvGrpSpPr>
                <p:cNvPr id="50" name="Group 49">
                  <a:extLst>
                    <a:ext uri="{FF2B5EF4-FFF2-40B4-BE49-F238E27FC236}">
                      <a16:creationId xmlns:a16="http://schemas.microsoft.com/office/drawing/2014/main" id="{91174909-64CA-EF47-A0A7-204423290ECC}"/>
                    </a:ext>
                  </a:extLst>
                </p:cNvPr>
                <p:cNvGrpSpPr/>
                <p:nvPr userDrawn="1"/>
              </p:nvGrpSpPr>
              <p:grpSpPr>
                <a:xfrm>
                  <a:off x="431800" y="-240735"/>
                  <a:ext cx="8280400" cy="235792"/>
                  <a:chOff x="431800" y="-235792"/>
                  <a:chExt cx="4400551" cy="235792"/>
                </a:xfrm>
              </p:grpSpPr>
              <p:cxnSp>
                <p:nvCxnSpPr>
                  <p:cNvPr id="54" name="Straight Connector 53">
                    <a:extLst>
                      <a:ext uri="{FF2B5EF4-FFF2-40B4-BE49-F238E27FC236}">
                        <a16:creationId xmlns:a16="http://schemas.microsoft.com/office/drawing/2014/main" id="{34D91FED-26CC-F144-8BF9-DB64124B41B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7B6B19F-FF08-ED4B-9CCD-CAFF7BF049B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1D02FAC6-DC5B-A746-8EF4-D6DB84FFA3D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51" name="TextBox 50">
                  <a:extLst>
                    <a:ext uri="{FF2B5EF4-FFF2-40B4-BE49-F238E27FC236}">
                      <a16:creationId xmlns:a16="http://schemas.microsoft.com/office/drawing/2014/main" id="{20F36343-BBC2-4349-A0F2-4B2E7BBD79F8}"/>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52" name="Straight Arrow Connector 51">
                  <a:extLst>
                    <a:ext uri="{FF2B5EF4-FFF2-40B4-BE49-F238E27FC236}">
                      <a16:creationId xmlns:a16="http://schemas.microsoft.com/office/drawing/2014/main" id="{BCE10A83-4DF9-CA4C-8F3D-16220DA1460D}"/>
                    </a:ext>
                  </a:extLst>
                </p:cNvPr>
                <p:cNvCxnSpPr>
                  <a:cxnSpLocks/>
                  <a:stCxn id="51" idx="1"/>
                  <a:endCxn id="86" idx="2"/>
                </p:cNvCxnSpPr>
                <p:nvPr userDrawn="1"/>
              </p:nvCxnSpPr>
              <p:spPr>
                <a:xfrm flipH="1">
                  <a:off x="431801" y="-122839"/>
                  <a:ext cx="347712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A539B45-3509-C647-A3C5-4AB4B3F91D32}"/>
                    </a:ext>
                  </a:extLst>
                </p:cNvPr>
                <p:cNvCxnSpPr>
                  <a:cxnSpLocks/>
                  <a:stCxn id="51" idx="3"/>
                  <a:endCxn id="86"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grpSp>
        <p:nvGrpSpPr>
          <p:cNvPr id="5" name="Group 4">
            <a:extLst>
              <a:ext uri="{FF2B5EF4-FFF2-40B4-BE49-F238E27FC236}">
                <a16:creationId xmlns:a16="http://schemas.microsoft.com/office/drawing/2014/main" id="{252D6AD3-2484-E693-161A-E20D0DD0462D}"/>
              </a:ext>
              <a:ext uri="{C183D7F6-B498-43B3-948B-1728B52AA6E4}">
                <adec:decorative xmlns:adec="http://schemas.microsoft.com/office/drawing/2017/decorative" val="1"/>
              </a:ext>
            </a:extLst>
          </p:cNvPr>
          <p:cNvGrpSpPr/>
          <p:nvPr userDrawn="1"/>
        </p:nvGrpSpPr>
        <p:grpSpPr>
          <a:xfrm>
            <a:off x="12532242" y="-1"/>
            <a:ext cx="3832281" cy="8892707"/>
            <a:chOff x="9399182" y="-2"/>
            <a:chExt cx="2874210" cy="8892707"/>
          </a:xfrm>
        </p:grpSpPr>
        <p:sp>
          <p:nvSpPr>
            <p:cNvPr id="6" name="Rectangle 5">
              <a:extLst>
                <a:ext uri="{FF2B5EF4-FFF2-40B4-BE49-F238E27FC236}">
                  <a16:creationId xmlns:a16="http://schemas.microsoft.com/office/drawing/2014/main" id="{BC32DA26-C301-BE37-D443-5CD0358AC48B}"/>
                </a:ext>
              </a:extLst>
            </p:cNvPr>
            <p:cNvSpPr/>
            <p:nvPr userDrawn="1"/>
          </p:nvSpPr>
          <p:spPr>
            <a:xfrm>
              <a:off x="9399182" y="-2"/>
              <a:ext cx="2798651" cy="8892707"/>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15" name="Group 14">
              <a:extLst>
                <a:ext uri="{FF2B5EF4-FFF2-40B4-BE49-F238E27FC236}">
                  <a16:creationId xmlns:a16="http://schemas.microsoft.com/office/drawing/2014/main" id="{1623E2FF-110D-FFE1-939D-A0B2C7B46FD9}"/>
                </a:ext>
              </a:extLst>
            </p:cNvPr>
            <p:cNvGrpSpPr/>
            <p:nvPr userDrawn="1"/>
          </p:nvGrpSpPr>
          <p:grpSpPr>
            <a:xfrm>
              <a:off x="9399182" y="-1"/>
              <a:ext cx="2874210" cy="7510502"/>
              <a:chOff x="9399182" y="-1"/>
              <a:chExt cx="2874210" cy="7510502"/>
            </a:xfrm>
          </p:grpSpPr>
          <p:sp>
            <p:nvSpPr>
              <p:cNvPr id="17" name="Rectangle 16">
                <a:extLst>
                  <a:ext uri="{FF2B5EF4-FFF2-40B4-BE49-F238E27FC236}">
                    <a16:creationId xmlns:a16="http://schemas.microsoft.com/office/drawing/2014/main" id="{08384071-E58F-D988-3F75-4802DF1B8D30}"/>
                  </a:ext>
                </a:extLst>
              </p:cNvPr>
              <p:cNvSpPr/>
              <p:nvPr userDrawn="1"/>
            </p:nvSpPr>
            <p:spPr>
              <a:xfrm>
                <a:off x="9399182" y="-1"/>
                <a:ext cx="2798651" cy="75105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18" name="TextBox 17">
                <a:extLst>
                  <a:ext uri="{FF2B5EF4-FFF2-40B4-BE49-F238E27FC236}">
                    <a16:creationId xmlns:a16="http://schemas.microsoft.com/office/drawing/2014/main" id="{228492BF-A664-CE4B-640A-B1AF47AE403A}"/>
                  </a:ext>
                </a:extLst>
              </p:cNvPr>
              <p:cNvSpPr txBox="1"/>
              <p:nvPr userDrawn="1"/>
            </p:nvSpPr>
            <p:spPr>
              <a:xfrm>
                <a:off x="9555251" y="150289"/>
                <a:ext cx="12515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19" name="Straight Connector 18">
                <a:extLst>
                  <a:ext uri="{FF2B5EF4-FFF2-40B4-BE49-F238E27FC236}">
                    <a16:creationId xmlns:a16="http://schemas.microsoft.com/office/drawing/2014/main" id="{13BA5D06-2CF0-DC2E-AC18-E70B6594239A}"/>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814F3E0-77D6-AEB8-D9EC-E62C8168D43E}"/>
                  </a:ext>
                </a:extLst>
              </p:cNvPr>
              <p:cNvSpPr txBox="1"/>
              <p:nvPr userDrawn="1"/>
            </p:nvSpPr>
            <p:spPr>
              <a:xfrm>
                <a:off x="9683170" y="1211216"/>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21" name="Group 20">
                <a:extLst>
                  <a:ext uri="{FF2B5EF4-FFF2-40B4-BE49-F238E27FC236}">
                    <a16:creationId xmlns:a16="http://schemas.microsoft.com/office/drawing/2014/main" id="{6AF8B6E4-477C-DC20-BC61-4B9A2ACFB6F9}"/>
                  </a:ext>
                </a:extLst>
              </p:cNvPr>
              <p:cNvGrpSpPr/>
              <p:nvPr userDrawn="1"/>
            </p:nvGrpSpPr>
            <p:grpSpPr>
              <a:xfrm>
                <a:off x="9518577" y="475409"/>
                <a:ext cx="2617883" cy="635287"/>
                <a:chOff x="12352022" y="513115"/>
                <a:chExt cx="2617883" cy="635287"/>
              </a:xfrm>
            </p:grpSpPr>
            <p:sp>
              <p:nvSpPr>
                <p:cNvPr id="45" name="TextBox 44">
                  <a:extLst>
                    <a:ext uri="{FF2B5EF4-FFF2-40B4-BE49-F238E27FC236}">
                      <a16:creationId xmlns:a16="http://schemas.microsoft.com/office/drawing/2014/main" id="{7BD62B55-135A-75EA-8330-B03D5C340276}"/>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6" name="TextBox 45">
                  <a:extLst>
                    <a:ext uri="{FF2B5EF4-FFF2-40B4-BE49-F238E27FC236}">
                      <a16:creationId xmlns:a16="http://schemas.microsoft.com/office/drawing/2014/main" id="{ECA76EB4-93C6-742C-8A89-8A0F229EE3C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61" name="TextBox 60">
                  <a:extLst>
                    <a:ext uri="{FF2B5EF4-FFF2-40B4-BE49-F238E27FC236}">
                      <a16:creationId xmlns:a16="http://schemas.microsoft.com/office/drawing/2014/main" id="{FB5EA2D4-DDC3-9DF3-8B7F-1F5C6D9BABCD}"/>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a:t>
                  </a:r>
                </a:p>
                <a:p>
                  <a:pPr lvl="0"/>
                  <a:r>
                    <a:rPr lang="en-US" sz="1051"/>
                    <a:t>Add the image to the placeholder.</a:t>
                  </a:r>
                </a:p>
              </p:txBody>
            </p:sp>
          </p:grpSp>
          <p:sp>
            <p:nvSpPr>
              <p:cNvPr id="22" name="TextBox 21">
                <a:extLst>
                  <a:ext uri="{FF2B5EF4-FFF2-40B4-BE49-F238E27FC236}">
                    <a16:creationId xmlns:a16="http://schemas.microsoft.com/office/drawing/2014/main" id="{F9A1173A-29E1-E6ED-5E15-03718563700D}"/>
                  </a:ext>
                </a:extLst>
              </p:cNvPr>
              <p:cNvSpPr txBox="1"/>
              <p:nvPr userDrawn="1"/>
            </p:nvSpPr>
            <p:spPr>
              <a:xfrm>
                <a:off x="9683170" y="1592208"/>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23" name="TextBox 22">
                <a:extLst>
                  <a:ext uri="{FF2B5EF4-FFF2-40B4-BE49-F238E27FC236}">
                    <a16:creationId xmlns:a16="http://schemas.microsoft.com/office/drawing/2014/main" id="{6E37FAC5-E0BA-0FA7-4095-14E2FB10A415}"/>
                  </a:ext>
                </a:extLst>
              </p:cNvPr>
              <p:cNvSpPr txBox="1"/>
              <p:nvPr userDrawn="1"/>
            </p:nvSpPr>
            <p:spPr>
              <a:xfrm>
                <a:off x="9683170" y="2302521"/>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24" name="Group 23">
                <a:extLst>
                  <a:ext uri="{FF2B5EF4-FFF2-40B4-BE49-F238E27FC236}">
                    <a16:creationId xmlns:a16="http://schemas.microsoft.com/office/drawing/2014/main" id="{967915FC-AD22-1A16-B794-79752FE707C1}"/>
                  </a:ext>
                </a:extLst>
              </p:cNvPr>
              <p:cNvGrpSpPr/>
              <p:nvPr userDrawn="1"/>
            </p:nvGrpSpPr>
            <p:grpSpPr>
              <a:xfrm>
                <a:off x="9538241" y="2878972"/>
                <a:ext cx="2735151" cy="1280928"/>
                <a:chOff x="9286315" y="6976989"/>
                <a:chExt cx="2735151" cy="1280928"/>
              </a:xfrm>
            </p:grpSpPr>
            <p:sp>
              <p:nvSpPr>
                <p:cNvPr id="40" name="Rectangle 39">
                  <a:extLst>
                    <a:ext uri="{FF2B5EF4-FFF2-40B4-BE49-F238E27FC236}">
                      <a16:creationId xmlns:a16="http://schemas.microsoft.com/office/drawing/2014/main" id="{B909FC7E-173E-3A4A-225E-A56B000BC68D}"/>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TextBox 40">
                  <a:extLst>
                    <a:ext uri="{FF2B5EF4-FFF2-40B4-BE49-F238E27FC236}">
                      <a16:creationId xmlns:a16="http://schemas.microsoft.com/office/drawing/2014/main" id="{BF5A1A28-306E-108B-3547-A05F6FDF4ABF}"/>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42" name="Graphic 41">
                  <a:extLst>
                    <a:ext uri="{FF2B5EF4-FFF2-40B4-BE49-F238E27FC236}">
                      <a16:creationId xmlns:a16="http://schemas.microsoft.com/office/drawing/2014/main" id="{8F1993C6-58E0-76CA-3E1A-BA1B0F115D5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446538" y="7116071"/>
                  <a:ext cx="155227" cy="155227"/>
                </a:xfrm>
                <a:prstGeom prst="rect">
                  <a:avLst/>
                </a:prstGeom>
              </p:spPr>
            </p:pic>
            <p:sp>
              <p:nvSpPr>
                <p:cNvPr id="43" name="TextBox 42">
                  <a:extLst>
                    <a:ext uri="{FF2B5EF4-FFF2-40B4-BE49-F238E27FC236}">
                      <a16:creationId xmlns:a16="http://schemas.microsoft.com/office/drawing/2014/main" id="{E4B76379-27C8-0D29-7C56-088A4632D171}"/>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44" name="Picture 43">
                  <a:extLst>
                    <a:ext uri="{FF2B5EF4-FFF2-40B4-BE49-F238E27FC236}">
                      <a16:creationId xmlns:a16="http://schemas.microsoft.com/office/drawing/2014/main" id="{2D092935-EC46-05CE-BBB9-BCF24C09DE94}"/>
                    </a:ext>
                  </a:extLst>
                </p:cNvPr>
                <p:cNvPicPr>
                  <a:picLocks noChangeAspect="1"/>
                </p:cNvPicPr>
                <p:nvPr userDrawn="1"/>
              </p:nvPicPr>
              <p:blipFill rotWithShape="1">
                <a:blip r:embed="rId3"/>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25" name="Group 24">
                <a:extLst>
                  <a:ext uri="{FF2B5EF4-FFF2-40B4-BE49-F238E27FC236}">
                    <a16:creationId xmlns:a16="http://schemas.microsoft.com/office/drawing/2014/main" id="{14616E30-5138-3486-32C8-438A99812B0B}"/>
                  </a:ext>
                </a:extLst>
              </p:cNvPr>
              <p:cNvGrpSpPr/>
              <p:nvPr userDrawn="1"/>
            </p:nvGrpSpPr>
            <p:grpSpPr>
              <a:xfrm>
                <a:off x="9538241" y="4246083"/>
                <a:ext cx="2735151" cy="2200108"/>
                <a:chOff x="9538241" y="5155416"/>
                <a:chExt cx="2735151" cy="2200108"/>
              </a:xfrm>
            </p:grpSpPr>
            <p:sp>
              <p:nvSpPr>
                <p:cNvPr id="32" name="Rectangle 31">
                  <a:extLst>
                    <a:ext uri="{FF2B5EF4-FFF2-40B4-BE49-F238E27FC236}">
                      <a16:creationId xmlns:a16="http://schemas.microsoft.com/office/drawing/2014/main" id="{E940F1BA-12C8-C15C-EFBF-993F9789983D}"/>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TextBox 32">
                  <a:extLst>
                    <a:ext uri="{FF2B5EF4-FFF2-40B4-BE49-F238E27FC236}">
                      <a16:creationId xmlns:a16="http://schemas.microsoft.com/office/drawing/2014/main" id="{06D87705-C493-5BBF-CBC2-020D0024C373}"/>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34" name="Graphic 33">
                  <a:extLst>
                    <a:ext uri="{FF2B5EF4-FFF2-40B4-BE49-F238E27FC236}">
                      <a16:creationId xmlns:a16="http://schemas.microsoft.com/office/drawing/2014/main" id="{9DF855C0-CA16-6E2A-5DD5-F8FD43802FB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98464" y="5294499"/>
                  <a:ext cx="155227" cy="155227"/>
                </a:xfrm>
                <a:prstGeom prst="rect">
                  <a:avLst/>
                </a:prstGeom>
              </p:spPr>
            </p:pic>
            <p:sp>
              <p:nvSpPr>
                <p:cNvPr id="35" name="TextBox 34">
                  <a:extLst>
                    <a:ext uri="{FF2B5EF4-FFF2-40B4-BE49-F238E27FC236}">
                      <a16:creationId xmlns:a16="http://schemas.microsoft.com/office/drawing/2014/main" id="{A762DAC4-5C24-4036-9421-02A8272082BE}"/>
                    </a:ext>
                  </a:extLst>
                </p:cNvPr>
                <p:cNvSpPr txBox="1"/>
                <p:nvPr userDrawn="1"/>
              </p:nvSpPr>
              <p:spPr>
                <a:xfrm>
                  <a:off x="9713480"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36" name="TextBox 35">
                  <a:extLst>
                    <a:ext uri="{FF2B5EF4-FFF2-40B4-BE49-F238E27FC236}">
                      <a16:creationId xmlns:a16="http://schemas.microsoft.com/office/drawing/2014/main" id="{B1A0E024-649A-6E4E-6C1A-1C71F5240CC1}"/>
                    </a:ext>
                  </a:extLst>
                </p:cNvPr>
                <p:cNvSpPr txBox="1"/>
                <p:nvPr userDrawn="1"/>
              </p:nvSpPr>
              <p:spPr>
                <a:xfrm>
                  <a:off x="9713480" y="6516011"/>
                  <a:ext cx="2422980"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37" name="TextBox 36">
                  <a:extLst>
                    <a:ext uri="{FF2B5EF4-FFF2-40B4-BE49-F238E27FC236}">
                      <a16:creationId xmlns:a16="http://schemas.microsoft.com/office/drawing/2014/main" id="{1E4D4492-795B-0B18-6E80-487B3791471A}"/>
                    </a:ext>
                  </a:extLst>
                </p:cNvPr>
                <p:cNvSpPr txBox="1"/>
                <p:nvPr userDrawn="1"/>
              </p:nvSpPr>
              <p:spPr>
                <a:xfrm>
                  <a:off x="9713480" y="6063079"/>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38" name="TextBox 37">
                  <a:extLst>
                    <a:ext uri="{FF2B5EF4-FFF2-40B4-BE49-F238E27FC236}">
                      <a16:creationId xmlns:a16="http://schemas.microsoft.com/office/drawing/2014/main" id="{8297E7D5-2853-485A-A8B0-473A26F34D43}"/>
                    </a:ext>
                  </a:extLst>
                </p:cNvPr>
                <p:cNvSpPr txBox="1"/>
                <p:nvPr userDrawn="1"/>
              </p:nvSpPr>
              <p:spPr>
                <a:xfrm>
                  <a:off x="9713480" y="7056726"/>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39" name="Straight Connector 38">
                  <a:extLst>
                    <a:ext uri="{FF2B5EF4-FFF2-40B4-BE49-F238E27FC236}">
                      <a16:creationId xmlns:a16="http://schemas.microsoft.com/office/drawing/2014/main" id="{8D2E6466-DF8A-A0CC-1385-B1BA8692100B}"/>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D186AEA-BD43-6B6A-869C-E6EBBA402FA9}"/>
                  </a:ext>
                </a:extLst>
              </p:cNvPr>
              <p:cNvGrpSpPr/>
              <p:nvPr userDrawn="1"/>
            </p:nvGrpSpPr>
            <p:grpSpPr>
              <a:xfrm>
                <a:off x="9538241" y="6532374"/>
                <a:ext cx="2735150" cy="833012"/>
                <a:chOff x="9554253" y="2870841"/>
                <a:chExt cx="2735150" cy="833012"/>
              </a:xfrm>
            </p:grpSpPr>
            <p:sp>
              <p:nvSpPr>
                <p:cNvPr id="27" name="Rectangle 26">
                  <a:extLst>
                    <a:ext uri="{FF2B5EF4-FFF2-40B4-BE49-F238E27FC236}">
                      <a16:creationId xmlns:a16="http://schemas.microsoft.com/office/drawing/2014/main" id="{0AAA5870-5D9F-80CB-B537-9AC0F2A4D8A1}"/>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extBox 28">
                  <a:extLst>
                    <a:ext uri="{FF2B5EF4-FFF2-40B4-BE49-F238E27FC236}">
                      <a16:creationId xmlns:a16="http://schemas.microsoft.com/office/drawing/2014/main" id="{858D54FE-E5B5-A989-473F-40104E07E8E9}"/>
                    </a:ext>
                  </a:extLst>
                </p:cNvPr>
                <p:cNvSpPr txBox="1"/>
                <p:nvPr userDrawn="1"/>
              </p:nvSpPr>
              <p:spPr>
                <a:xfrm>
                  <a:off x="9920444"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30" name="TextBox 29">
                  <a:extLst>
                    <a:ext uri="{FF2B5EF4-FFF2-40B4-BE49-F238E27FC236}">
                      <a16:creationId xmlns:a16="http://schemas.microsoft.com/office/drawing/2014/main" id="{71C24E71-A287-9D78-0060-73143D8C8BAF}"/>
                    </a:ext>
                  </a:extLst>
                </p:cNvPr>
                <p:cNvSpPr txBox="1"/>
                <p:nvPr userDrawn="1"/>
              </p:nvSpPr>
              <p:spPr>
                <a:xfrm>
                  <a:off x="9729490" y="3260780"/>
                  <a:ext cx="1902873"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31" name="Graphic 30">
                  <a:extLst>
                    <a:ext uri="{FF2B5EF4-FFF2-40B4-BE49-F238E27FC236}">
                      <a16:creationId xmlns:a16="http://schemas.microsoft.com/office/drawing/2014/main" id="{AAFC1F23-8D92-0F38-F7D4-39B84F787028}"/>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699180" y="3010968"/>
                  <a:ext cx="170340" cy="170340"/>
                </a:xfrm>
                <a:prstGeom prst="rect">
                  <a:avLst/>
                </a:prstGeom>
              </p:spPr>
            </p:pic>
          </p:grpSp>
        </p:grpSp>
      </p:grpSp>
    </p:spTree>
    <p:extLst>
      <p:ext uri="{BB962C8B-B14F-4D97-AF65-F5344CB8AC3E}">
        <p14:creationId xmlns:p14="http://schemas.microsoft.com/office/powerpoint/2010/main" val="3757428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Plai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CF9874-2AD0-7A18-509D-93E23E5C49E8}"/>
              </a:ext>
              <a:ext uri="{C183D7F6-B498-43B3-948B-1728B52AA6E4}">
                <adec:decorative xmlns:adec="http://schemas.microsoft.com/office/drawing/2017/decorative" val="1"/>
              </a:ext>
            </a:extLst>
          </p:cNvPr>
          <p:cNvSpPr/>
          <p:nvPr userDrawn="1"/>
        </p:nvSpPr>
        <p:spPr>
          <a:xfrm>
            <a:off x="1" y="3542400"/>
            <a:ext cx="8067305" cy="3315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itle 13">
            <a:extLst>
              <a:ext uri="{FF2B5EF4-FFF2-40B4-BE49-F238E27FC236}">
                <a16:creationId xmlns:a16="http://schemas.microsoft.com/office/drawing/2014/main" id="{82C3A686-EFBE-6E4D-8020-4014DF4E8E7D}"/>
              </a:ext>
            </a:extLst>
          </p:cNvPr>
          <p:cNvSpPr>
            <a:spLocks noGrp="1"/>
          </p:cNvSpPr>
          <p:nvPr>
            <p:ph type="title" hasCustomPrompt="1"/>
          </p:nvPr>
        </p:nvSpPr>
        <p:spPr>
          <a:xfrm>
            <a:off x="0" y="3542399"/>
            <a:ext cx="8067303" cy="3315600"/>
          </a:xfrm>
          <a:prstGeom prst="rect">
            <a:avLst/>
          </a:prstGeom>
          <a:noFill/>
        </p:spPr>
        <p:txBody>
          <a:bodyPr wrap="square" lIns="432000" tIns="360000" rIns="432000" bIns="612000" anchor="b">
            <a:noAutofit/>
          </a:bodyPr>
          <a:lstStyle>
            <a:lvl1pPr>
              <a:defRPr sz="3600">
                <a:solidFill>
                  <a:schemeClr val="bg1"/>
                </a:solidFill>
              </a:defRPr>
            </a:lvl1pPr>
          </a:lstStyle>
          <a:p>
            <a:pPr lvl="0"/>
            <a:r>
              <a:rPr lang="en-US"/>
              <a:t>Click to add section title.</a:t>
            </a:r>
            <a:br>
              <a:rPr lang="en-US"/>
            </a:br>
            <a:r>
              <a:rPr lang="en-US"/>
              <a:t>3 lines max.</a:t>
            </a:r>
          </a:p>
        </p:txBody>
      </p:sp>
      <p:sp>
        <p:nvSpPr>
          <p:cNvPr id="19" name="Freeform 18">
            <a:extLst>
              <a:ext uri="{FF2B5EF4-FFF2-40B4-BE49-F238E27FC236}">
                <a16:creationId xmlns:a16="http://schemas.microsoft.com/office/drawing/2014/main" id="{E8A781AE-3E7A-91B7-37F3-C0AAA13569E4}"/>
              </a:ext>
              <a:ext uri="{C183D7F6-B498-43B3-948B-1728B52AA6E4}">
                <adec:decorative xmlns:adec="http://schemas.microsoft.com/office/drawing/2017/decorative" val="1"/>
              </a:ext>
            </a:extLst>
          </p:cNvPr>
          <p:cNvSpPr/>
          <p:nvPr userDrawn="1"/>
        </p:nvSpPr>
        <p:spPr>
          <a:xfrm>
            <a:off x="8168102" y="3542400"/>
            <a:ext cx="4023899" cy="3315600"/>
          </a:xfrm>
          <a:custGeom>
            <a:avLst/>
            <a:gdLst>
              <a:gd name="connsiteX0" fmla="*/ 2416920 w 3017924"/>
              <a:gd name="connsiteY0" fmla="*/ 3033340 h 3315600"/>
              <a:gd name="connsiteX1" fmla="*/ 2426266 w 3017924"/>
              <a:gd name="connsiteY1" fmla="*/ 3033340 h 3315600"/>
              <a:gd name="connsiteX2" fmla="*/ 2444462 w 3017924"/>
              <a:gd name="connsiteY2" fmla="*/ 3048712 h 3315600"/>
              <a:gd name="connsiteX3" fmla="*/ 2424468 w 3017924"/>
              <a:gd name="connsiteY3" fmla="*/ 3064823 h 3315600"/>
              <a:gd name="connsiteX4" fmla="*/ 2424468 w 3017924"/>
              <a:gd name="connsiteY4" fmla="*/ 3064709 h 3315600"/>
              <a:gd name="connsiteX5" fmla="*/ 2416920 w 3017924"/>
              <a:gd name="connsiteY5" fmla="*/ 3064709 h 3315600"/>
              <a:gd name="connsiteX6" fmla="*/ 2311724 w 3017924"/>
              <a:gd name="connsiteY6" fmla="*/ 3032224 h 3315600"/>
              <a:gd name="connsiteX7" fmla="*/ 2322102 w 3017924"/>
              <a:gd name="connsiteY7" fmla="*/ 3032224 h 3315600"/>
              <a:gd name="connsiteX8" fmla="*/ 2357937 w 3017924"/>
              <a:gd name="connsiteY8" fmla="*/ 3063442 h 3315600"/>
              <a:gd name="connsiteX9" fmla="*/ 2323726 w 3017924"/>
              <a:gd name="connsiteY9" fmla="*/ 3096704 h 3315600"/>
              <a:gd name="connsiteX10" fmla="*/ 2311724 w 3017924"/>
              <a:gd name="connsiteY10" fmla="*/ 3096704 h 3315600"/>
              <a:gd name="connsiteX11" fmla="*/ 2230190 w 3017924"/>
              <a:gd name="connsiteY11" fmla="*/ 3010687 h 3315600"/>
              <a:gd name="connsiteX12" fmla="*/ 2228718 w 3017924"/>
              <a:gd name="connsiteY12" fmla="*/ 3013807 h 3315600"/>
              <a:gd name="connsiteX13" fmla="*/ 2208860 w 3017924"/>
              <a:gd name="connsiteY13" fmla="*/ 3055841 h 3315600"/>
              <a:gd name="connsiteX14" fmla="*/ 2208860 w 3017924"/>
              <a:gd name="connsiteY14" fmla="*/ 3118090 h 3315600"/>
              <a:gd name="connsiteX15" fmla="*/ 2277589 w 3017924"/>
              <a:gd name="connsiteY15" fmla="*/ 3118090 h 3315600"/>
              <a:gd name="connsiteX16" fmla="*/ 2277589 w 3017924"/>
              <a:gd name="connsiteY16" fmla="*/ 3095380 h 3315600"/>
              <a:gd name="connsiteX17" fmla="*/ 2234051 w 3017924"/>
              <a:gd name="connsiteY17" fmla="*/ 3095380 h 3315600"/>
              <a:gd name="connsiteX18" fmla="*/ 2234051 w 3017924"/>
              <a:gd name="connsiteY18" fmla="*/ 3074429 h 3315600"/>
              <a:gd name="connsiteX19" fmla="*/ 2273728 w 3017924"/>
              <a:gd name="connsiteY19" fmla="*/ 3074429 h 3315600"/>
              <a:gd name="connsiteX20" fmla="*/ 2273728 w 3017924"/>
              <a:gd name="connsiteY20" fmla="*/ 3052740 h 3315600"/>
              <a:gd name="connsiteX21" fmla="*/ 2234051 w 3017924"/>
              <a:gd name="connsiteY21" fmla="*/ 3052740 h 3315600"/>
              <a:gd name="connsiteX22" fmla="*/ 2234051 w 3017924"/>
              <a:gd name="connsiteY22" fmla="*/ 3033548 h 3315600"/>
              <a:gd name="connsiteX23" fmla="*/ 2277589 w 3017924"/>
              <a:gd name="connsiteY23" fmla="*/ 3033548 h 3315600"/>
              <a:gd name="connsiteX24" fmla="*/ 2277589 w 3017924"/>
              <a:gd name="connsiteY24" fmla="*/ 3010687 h 3315600"/>
              <a:gd name="connsiteX25" fmla="*/ 2116011 w 3017924"/>
              <a:gd name="connsiteY25" fmla="*/ 3010668 h 3315600"/>
              <a:gd name="connsiteX26" fmla="*/ 2132582 w 3017924"/>
              <a:gd name="connsiteY26" fmla="*/ 3045253 h 3315600"/>
              <a:gd name="connsiteX27" fmla="*/ 2159129 w 3017924"/>
              <a:gd name="connsiteY27" fmla="*/ 3045253 h 3315600"/>
              <a:gd name="connsiteX28" fmla="*/ 2144508 w 3017924"/>
              <a:gd name="connsiteY28" fmla="*/ 3010668 h 3315600"/>
              <a:gd name="connsiteX29" fmla="*/ 2391748 w 3017924"/>
              <a:gd name="connsiteY29" fmla="*/ 3010648 h 3315600"/>
              <a:gd name="connsiteX30" fmla="*/ 2391748 w 3017924"/>
              <a:gd name="connsiteY30" fmla="*/ 3118089 h 3315600"/>
              <a:gd name="connsiteX31" fmla="*/ 2416920 w 3017924"/>
              <a:gd name="connsiteY31" fmla="*/ 3118089 h 3315600"/>
              <a:gd name="connsiteX32" fmla="*/ 2416920 w 3017924"/>
              <a:gd name="connsiteY32" fmla="*/ 3086285 h 3315600"/>
              <a:gd name="connsiteX33" fmla="*/ 2426266 w 3017924"/>
              <a:gd name="connsiteY33" fmla="*/ 3086285 h 3315600"/>
              <a:gd name="connsiteX34" fmla="*/ 2470226 w 3017924"/>
              <a:gd name="connsiteY34" fmla="*/ 3048164 h 3315600"/>
              <a:gd name="connsiteX35" fmla="*/ 2421965 w 3017924"/>
              <a:gd name="connsiteY35" fmla="*/ 3010648 h 3315600"/>
              <a:gd name="connsiteX36" fmla="*/ 2286590 w 3017924"/>
              <a:gd name="connsiteY36" fmla="*/ 3010648 h 3315600"/>
              <a:gd name="connsiteX37" fmla="*/ 2286590 w 3017924"/>
              <a:gd name="connsiteY37" fmla="*/ 3117995 h 3315600"/>
              <a:gd name="connsiteX38" fmla="*/ 2319770 w 3017924"/>
              <a:gd name="connsiteY38" fmla="*/ 3118109 h 3315600"/>
              <a:gd name="connsiteX39" fmla="*/ 2384753 w 3017924"/>
              <a:gd name="connsiteY39" fmla="*/ 3063442 h 3315600"/>
              <a:gd name="connsiteX40" fmla="*/ 2318680 w 3017924"/>
              <a:gd name="connsiteY40" fmla="*/ 3010687 h 3315600"/>
              <a:gd name="connsiteX41" fmla="*/ 2318719 w 3017924"/>
              <a:gd name="connsiteY41" fmla="*/ 3010648 h 3315600"/>
              <a:gd name="connsiteX42" fmla="*/ 2286590 w 3017924"/>
              <a:gd name="connsiteY42" fmla="*/ 3010648 h 3315600"/>
              <a:gd name="connsiteX43" fmla="*/ 2194640 w 3017924"/>
              <a:gd name="connsiteY43" fmla="*/ 3010648 h 3315600"/>
              <a:gd name="connsiteX44" fmla="*/ 2169335 w 3017924"/>
              <a:gd name="connsiteY44" fmla="*/ 3068907 h 3315600"/>
              <a:gd name="connsiteX45" fmla="*/ 2162474 w 3017924"/>
              <a:gd name="connsiteY45" fmla="*/ 3052816 h 3315600"/>
              <a:gd name="connsiteX46" fmla="*/ 2136137 w 3017924"/>
              <a:gd name="connsiteY46" fmla="*/ 3052816 h 3315600"/>
              <a:gd name="connsiteX47" fmla="*/ 2167578 w 3017924"/>
              <a:gd name="connsiteY47" fmla="*/ 3118506 h 3315600"/>
              <a:gd name="connsiteX48" fmla="*/ 2170502 w 3017924"/>
              <a:gd name="connsiteY48" fmla="*/ 3118506 h 3315600"/>
              <a:gd name="connsiteX49" fmla="*/ 2221437 w 3017924"/>
              <a:gd name="connsiteY49" fmla="*/ 3010648 h 3315600"/>
              <a:gd name="connsiteX50" fmla="*/ 2576498 w 3017924"/>
              <a:gd name="connsiteY50" fmla="*/ 2971879 h 3315600"/>
              <a:gd name="connsiteX51" fmla="*/ 2576498 w 3017924"/>
              <a:gd name="connsiteY51" fmla="*/ 3147458 h 3315600"/>
              <a:gd name="connsiteX52" fmla="*/ 2595962 w 3017924"/>
              <a:gd name="connsiteY52" fmla="*/ 3147458 h 3315600"/>
              <a:gd name="connsiteX53" fmla="*/ 2595962 w 3017924"/>
              <a:gd name="connsiteY53" fmla="*/ 2971879 h 3315600"/>
              <a:gd name="connsiteX54" fmla="*/ 0 w 3017924"/>
              <a:gd name="connsiteY54" fmla="*/ 0 h 3315600"/>
              <a:gd name="connsiteX55" fmla="*/ 1546227 w 3017924"/>
              <a:gd name="connsiteY55" fmla="*/ 0 h 3315600"/>
              <a:gd name="connsiteX56" fmla="*/ 3017924 w 3017924"/>
              <a:gd name="connsiteY56" fmla="*/ 0 h 3315600"/>
              <a:gd name="connsiteX57" fmla="*/ 3017924 w 3017924"/>
              <a:gd name="connsiteY57" fmla="*/ 203048 h 3315600"/>
              <a:gd name="connsiteX58" fmla="*/ 3017924 w 3017924"/>
              <a:gd name="connsiteY58" fmla="*/ 1048650 h 3315600"/>
              <a:gd name="connsiteX59" fmla="*/ 3017924 w 3017924"/>
              <a:gd name="connsiteY59" fmla="*/ 3315600 h 3315600"/>
              <a:gd name="connsiteX60" fmla="*/ 1546227 w 3017924"/>
              <a:gd name="connsiteY60" fmla="*/ 3315600 h 3315600"/>
              <a:gd name="connsiteX61" fmla="*/ 606560 w 3017924"/>
              <a:gd name="connsiteY61" fmla="*/ 3315600 h 3315600"/>
              <a:gd name="connsiteX62" fmla="*/ 0 w 3017924"/>
              <a:gd name="connsiteY62" fmla="*/ 3315600 h 3315600"/>
              <a:gd name="connsiteX63" fmla="*/ 0 w 3017924"/>
              <a:gd name="connsiteY63" fmla="*/ 1048650 h 33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017924" h="3315600">
                <a:moveTo>
                  <a:pt x="2416920" y="3033340"/>
                </a:moveTo>
                <a:lnTo>
                  <a:pt x="2426266" y="3033340"/>
                </a:lnTo>
                <a:cubicBezTo>
                  <a:pt x="2438690" y="3033340"/>
                  <a:pt x="2444462" y="3040071"/>
                  <a:pt x="2444462" y="3048712"/>
                </a:cubicBezTo>
                <a:cubicBezTo>
                  <a:pt x="2444462" y="3059113"/>
                  <a:pt x="2437810" y="3064823"/>
                  <a:pt x="2424468" y="3064823"/>
                </a:cubicBezTo>
                <a:lnTo>
                  <a:pt x="2424468" y="3064709"/>
                </a:lnTo>
                <a:lnTo>
                  <a:pt x="2416920" y="3064709"/>
                </a:lnTo>
                <a:close/>
                <a:moveTo>
                  <a:pt x="2311724" y="3032224"/>
                </a:moveTo>
                <a:lnTo>
                  <a:pt x="2322102" y="3032224"/>
                </a:lnTo>
                <a:cubicBezTo>
                  <a:pt x="2345495" y="3032224"/>
                  <a:pt x="2357937" y="3043947"/>
                  <a:pt x="2357937" y="3063442"/>
                </a:cubicBezTo>
                <a:cubicBezTo>
                  <a:pt x="2357937" y="3083525"/>
                  <a:pt x="2347426" y="3096704"/>
                  <a:pt x="2323726" y="3096704"/>
                </a:cubicBezTo>
                <a:lnTo>
                  <a:pt x="2311724" y="3096704"/>
                </a:lnTo>
                <a:close/>
                <a:moveTo>
                  <a:pt x="2230190" y="3010687"/>
                </a:moveTo>
                <a:lnTo>
                  <a:pt x="2228718" y="3013807"/>
                </a:lnTo>
                <a:lnTo>
                  <a:pt x="2208860" y="3055841"/>
                </a:lnTo>
                <a:lnTo>
                  <a:pt x="2208860" y="3118090"/>
                </a:lnTo>
                <a:lnTo>
                  <a:pt x="2277589" y="3118090"/>
                </a:lnTo>
                <a:lnTo>
                  <a:pt x="2277589" y="3095380"/>
                </a:lnTo>
                <a:lnTo>
                  <a:pt x="2234051" y="3095380"/>
                </a:lnTo>
                <a:lnTo>
                  <a:pt x="2234051" y="3074429"/>
                </a:lnTo>
                <a:lnTo>
                  <a:pt x="2273728" y="3074429"/>
                </a:lnTo>
                <a:lnTo>
                  <a:pt x="2273728" y="3052740"/>
                </a:lnTo>
                <a:lnTo>
                  <a:pt x="2234051" y="3052740"/>
                </a:lnTo>
                <a:lnTo>
                  <a:pt x="2234051" y="3033548"/>
                </a:lnTo>
                <a:lnTo>
                  <a:pt x="2277589" y="3033548"/>
                </a:lnTo>
                <a:lnTo>
                  <a:pt x="2277589" y="3010687"/>
                </a:lnTo>
                <a:close/>
                <a:moveTo>
                  <a:pt x="2116011" y="3010668"/>
                </a:moveTo>
                <a:lnTo>
                  <a:pt x="2132582" y="3045253"/>
                </a:lnTo>
                <a:lnTo>
                  <a:pt x="2159129" y="3045253"/>
                </a:lnTo>
                <a:lnTo>
                  <a:pt x="2144508" y="3010668"/>
                </a:lnTo>
                <a:close/>
                <a:moveTo>
                  <a:pt x="2391748" y="3010648"/>
                </a:moveTo>
                <a:lnTo>
                  <a:pt x="2391748" y="3118089"/>
                </a:lnTo>
                <a:lnTo>
                  <a:pt x="2416920" y="3118089"/>
                </a:lnTo>
                <a:lnTo>
                  <a:pt x="2416920" y="3086285"/>
                </a:lnTo>
                <a:lnTo>
                  <a:pt x="2426266" y="3086285"/>
                </a:lnTo>
                <a:cubicBezTo>
                  <a:pt x="2454936" y="3086285"/>
                  <a:pt x="2470226" y="3070307"/>
                  <a:pt x="2470226" y="3048164"/>
                </a:cubicBezTo>
                <a:cubicBezTo>
                  <a:pt x="2470244" y="3026514"/>
                  <a:pt x="2453368" y="3010648"/>
                  <a:pt x="2421965" y="3010648"/>
                </a:cubicBezTo>
                <a:close/>
                <a:moveTo>
                  <a:pt x="2286590" y="3010648"/>
                </a:moveTo>
                <a:lnTo>
                  <a:pt x="2286590" y="3117995"/>
                </a:lnTo>
                <a:cubicBezTo>
                  <a:pt x="2286590" y="3117995"/>
                  <a:pt x="2307040" y="3118109"/>
                  <a:pt x="2319770" y="3118109"/>
                </a:cubicBezTo>
                <a:cubicBezTo>
                  <a:pt x="2364780" y="3118109"/>
                  <a:pt x="2384753" y="3095096"/>
                  <a:pt x="2384753" y="3063442"/>
                </a:cubicBezTo>
                <a:cubicBezTo>
                  <a:pt x="2384753" y="3033188"/>
                  <a:pt x="2363729" y="3010687"/>
                  <a:pt x="2318680" y="3010687"/>
                </a:cubicBezTo>
                <a:lnTo>
                  <a:pt x="2318719" y="3010648"/>
                </a:lnTo>
                <a:cubicBezTo>
                  <a:pt x="2307920" y="3010648"/>
                  <a:pt x="2286590" y="3010648"/>
                  <a:pt x="2286590" y="3010648"/>
                </a:cubicBezTo>
                <a:close/>
                <a:moveTo>
                  <a:pt x="2194640" y="3010648"/>
                </a:moveTo>
                <a:lnTo>
                  <a:pt x="2169335" y="3068907"/>
                </a:lnTo>
                <a:lnTo>
                  <a:pt x="2162474" y="3052816"/>
                </a:lnTo>
                <a:lnTo>
                  <a:pt x="2136137" y="3052816"/>
                </a:lnTo>
                <a:lnTo>
                  <a:pt x="2167578" y="3118506"/>
                </a:lnTo>
                <a:lnTo>
                  <a:pt x="2170502" y="3118506"/>
                </a:lnTo>
                <a:lnTo>
                  <a:pt x="2221437" y="3010648"/>
                </a:lnTo>
                <a:close/>
                <a:moveTo>
                  <a:pt x="2576498" y="2971879"/>
                </a:moveTo>
                <a:lnTo>
                  <a:pt x="2576498" y="3147458"/>
                </a:lnTo>
                <a:lnTo>
                  <a:pt x="2595962" y="3147458"/>
                </a:lnTo>
                <a:lnTo>
                  <a:pt x="2595962" y="2971879"/>
                </a:lnTo>
                <a:close/>
                <a:moveTo>
                  <a:pt x="0" y="0"/>
                </a:moveTo>
                <a:lnTo>
                  <a:pt x="1546227" y="0"/>
                </a:lnTo>
                <a:lnTo>
                  <a:pt x="3017924" y="0"/>
                </a:lnTo>
                <a:lnTo>
                  <a:pt x="3017924" y="203048"/>
                </a:lnTo>
                <a:lnTo>
                  <a:pt x="3017924" y="1048650"/>
                </a:lnTo>
                <a:lnTo>
                  <a:pt x="3017924" y="3315600"/>
                </a:lnTo>
                <a:lnTo>
                  <a:pt x="1546227" y="3315600"/>
                </a:lnTo>
                <a:lnTo>
                  <a:pt x="606560" y="3315600"/>
                </a:lnTo>
                <a:lnTo>
                  <a:pt x="0" y="3315600"/>
                </a:lnTo>
                <a:lnTo>
                  <a:pt x="0" y="10486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0" name="Rectangle 19">
            <a:extLst>
              <a:ext uri="{FF2B5EF4-FFF2-40B4-BE49-F238E27FC236}">
                <a16:creationId xmlns:a16="http://schemas.microsoft.com/office/drawing/2014/main" id="{E253D96A-C447-096A-D6F7-7765B7DBB5CD}"/>
              </a:ext>
              <a:ext uri="{C183D7F6-B498-43B3-948B-1728B52AA6E4}">
                <adec:decorative xmlns:adec="http://schemas.microsoft.com/office/drawing/2017/decorative" val="1"/>
              </a:ext>
            </a:extLst>
          </p:cNvPr>
          <p:cNvSpPr/>
          <p:nvPr userDrawn="1"/>
        </p:nvSpPr>
        <p:spPr>
          <a:xfrm>
            <a:off x="0" y="0"/>
            <a:ext cx="4037611" cy="346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E8C31D26-5F8C-13B9-662A-C03F2CDDDCA9}"/>
              </a:ext>
              <a:ext uri="{C183D7F6-B498-43B3-948B-1728B52AA6E4}">
                <adec:decorative xmlns:adec="http://schemas.microsoft.com/office/drawing/2017/decorative" val="1"/>
              </a:ext>
            </a:extLst>
          </p:cNvPr>
          <p:cNvSpPr/>
          <p:nvPr userDrawn="1"/>
        </p:nvSpPr>
        <p:spPr>
          <a:xfrm flipH="1">
            <a:off x="4138409" y="1"/>
            <a:ext cx="8058912" cy="3466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Slide Number Placeholder 3">
            <a:extLst>
              <a:ext uri="{FF2B5EF4-FFF2-40B4-BE49-F238E27FC236}">
                <a16:creationId xmlns:a16="http://schemas.microsoft.com/office/drawing/2014/main" id="{3BBB10A8-70DC-DE4D-92FA-36863B35ABB9}"/>
              </a:ext>
            </a:extLst>
          </p:cNvPr>
          <p:cNvSpPr>
            <a:spLocks noGrp="1"/>
          </p:cNvSpPr>
          <p:nvPr>
            <p:ph type="sldNum" sz="quarter" idx="17"/>
          </p:nvPr>
        </p:nvSpPr>
        <p:spPr>
          <a:noFill/>
        </p:spPr>
        <p:txBody>
          <a:bodyPr/>
          <a:lstStyle>
            <a:lvl1pPr>
              <a:defRPr>
                <a:solidFill>
                  <a:schemeClr val="bg1"/>
                </a:solidFill>
              </a:defRPr>
            </a:lvl1pPr>
          </a:lstStyle>
          <a:p>
            <a:pPr marL="12701"/>
            <a:fld id="{078C017C-E1B9-8443-B047-B08AAA027B45}" type="slidenum">
              <a:rPr lang="en-US" smtClean="0"/>
              <a:pPr marL="12701"/>
              <a:t>‹#›</a:t>
            </a:fld>
            <a:endParaRPr lang="en-US"/>
          </a:p>
        </p:txBody>
      </p:sp>
      <p:sp>
        <p:nvSpPr>
          <p:cNvPr id="2" name="Date Placeholder 1">
            <a:extLst>
              <a:ext uri="{FF2B5EF4-FFF2-40B4-BE49-F238E27FC236}">
                <a16:creationId xmlns:a16="http://schemas.microsoft.com/office/drawing/2014/main" id="{DCE27FEE-18EA-A346-B26F-D333D09B927F}"/>
              </a:ext>
              <a:ext uri="{C183D7F6-B498-43B3-948B-1728B52AA6E4}">
                <adec:decorative xmlns:adec="http://schemas.microsoft.com/office/drawing/2017/decorative" val="1"/>
              </a:ext>
            </a:extLst>
          </p:cNvPr>
          <p:cNvSpPr>
            <a:spLocks noGrp="1"/>
          </p:cNvSpPr>
          <p:nvPr>
            <p:ph type="dt" sz="half" idx="15"/>
          </p:nvPr>
        </p:nvSpPr>
        <p:spPr/>
        <p:txBody>
          <a:bodyPr/>
          <a:lstStyle/>
          <a:p>
            <a:endParaRPr lang="en-US"/>
          </a:p>
        </p:txBody>
      </p:sp>
      <p:sp>
        <p:nvSpPr>
          <p:cNvPr id="3" name="Footer Placeholder 2">
            <a:extLst>
              <a:ext uri="{FF2B5EF4-FFF2-40B4-BE49-F238E27FC236}">
                <a16:creationId xmlns:a16="http://schemas.microsoft.com/office/drawing/2014/main" id="{9A4E954B-AA54-CB4A-BB91-65FA99432494}"/>
              </a:ext>
              <a:ext uri="{C183D7F6-B498-43B3-948B-1728B52AA6E4}">
                <adec:decorative xmlns:adec="http://schemas.microsoft.com/office/drawing/2017/decorative" val="1"/>
              </a:ext>
            </a:extLst>
          </p:cNvPr>
          <p:cNvSpPr>
            <a:spLocks noGrp="1"/>
          </p:cNvSpPr>
          <p:nvPr>
            <p:ph type="ftr" sz="quarter" idx="16"/>
          </p:nvPr>
        </p:nvSpPr>
        <p:spPr/>
        <p:txBody>
          <a:bodyPr/>
          <a:lstStyle/>
          <a:p>
            <a:endParaRPr lang="en-US"/>
          </a:p>
        </p:txBody>
      </p:sp>
      <p:grpSp>
        <p:nvGrpSpPr>
          <p:cNvPr id="6" name="Group 5">
            <a:extLst>
              <a:ext uri="{FF2B5EF4-FFF2-40B4-BE49-F238E27FC236}">
                <a16:creationId xmlns:a16="http://schemas.microsoft.com/office/drawing/2014/main" id="{C737927C-DC93-1A06-4947-C132D5561166}"/>
              </a:ext>
              <a:ext uri="{C183D7F6-B498-43B3-948B-1728B52AA6E4}">
                <adec:decorative xmlns:adec="http://schemas.microsoft.com/office/drawing/2017/decorative" val="1"/>
              </a:ext>
            </a:extLst>
          </p:cNvPr>
          <p:cNvGrpSpPr/>
          <p:nvPr userDrawn="1"/>
        </p:nvGrpSpPr>
        <p:grpSpPr>
          <a:xfrm>
            <a:off x="-342618" y="-246933"/>
            <a:ext cx="11958140" cy="7347304"/>
            <a:chOff x="-256964" y="-246933"/>
            <a:chExt cx="8968605" cy="7347304"/>
          </a:xfrm>
        </p:grpSpPr>
        <p:grpSp>
          <p:nvGrpSpPr>
            <p:cNvPr id="8" name="Group 7">
              <a:extLst>
                <a:ext uri="{FF2B5EF4-FFF2-40B4-BE49-F238E27FC236}">
                  <a16:creationId xmlns:a16="http://schemas.microsoft.com/office/drawing/2014/main" id="{7EF91C03-68D7-6C4C-845D-95A60CCDC888}"/>
                </a:ext>
              </a:extLst>
            </p:cNvPr>
            <p:cNvGrpSpPr/>
            <p:nvPr userDrawn="1"/>
          </p:nvGrpSpPr>
          <p:grpSpPr>
            <a:xfrm>
              <a:off x="-256964" y="4797149"/>
              <a:ext cx="251461" cy="1365066"/>
              <a:chOff x="-256404" y="360363"/>
              <a:chExt cx="251461" cy="692152"/>
            </a:xfrm>
          </p:grpSpPr>
          <p:grpSp>
            <p:nvGrpSpPr>
              <p:cNvPr id="9" name="Group 8">
                <a:extLst>
                  <a:ext uri="{FF2B5EF4-FFF2-40B4-BE49-F238E27FC236}">
                    <a16:creationId xmlns:a16="http://schemas.microsoft.com/office/drawing/2014/main" id="{0D7A67AD-A78D-1040-A099-19C73D75FADD}"/>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B4B5A1AF-9A26-A642-816C-7E1E37992AA4}"/>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BBC9F7-B424-1643-B930-EEF94712EBD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56CBC82-1BDE-F540-BF3F-712FAD884E18}"/>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0" name="TextBox 9">
                <a:extLst>
                  <a:ext uri="{FF2B5EF4-FFF2-40B4-BE49-F238E27FC236}">
                    <a16:creationId xmlns:a16="http://schemas.microsoft.com/office/drawing/2014/main" id="{3282B5F3-F5C3-DB4C-B743-A8A59CFF7D42}"/>
                  </a:ext>
                </a:extLst>
              </p:cNvPr>
              <p:cNvSpPr txBox="1"/>
              <p:nvPr userDrawn="1"/>
            </p:nvSpPr>
            <p:spPr>
              <a:xfrm rot="16200000">
                <a:off x="-193667" y="662665"/>
                <a:ext cx="125984"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47" name="Group 46">
              <a:extLst>
                <a:ext uri="{FF2B5EF4-FFF2-40B4-BE49-F238E27FC236}">
                  <a16:creationId xmlns:a16="http://schemas.microsoft.com/office/drawing/2014/main" id="{9F6510D4-5C14-4C49-9E12-FE70AD2BF8B5}"/>
                </a:ext>
              </a:extLst>
            </p:cNvPr>
            <p:cNvGrpSpPr/>
            <p:nvPr userDrawn="1"/>
          </p:nvGrpSpPr>
          <p:grpSpPr>
            <a:xfrm>
              <a:off x="431240" y="-246933"/>
              <a:ext cx="8280401" cy="7347304"/>
              <a:chOff x="431240" y="-246933"/>
              <a:chExt cx="8280401" cy="7347304"/>
            </a:xfrm>
          </p:grpSpPr>
          <p:grpSp>
            <p:nvGrpSpPr>
              <p:cNvPr id="48" name="Group 47">
                <a:extLst>
                  <a:ext uri="{FF2B5EF4-FFF2-40B4-BE49-F238E27FC236}">
                    <a16:creationId xmlns:a16="http://schemas.microsoft.com/office/drawing/2014/main" id="{7065C18E-D64F-7245-813C-B6B447EDB421}"/>
                  </a:ext>
                </a:extLst>
              </p:cNvPr>
              <p:cNvGrpSpPr/>
              <p:nvPr userDrawn="1"/>
            </p:nvGrpSpPr>
            <p:grpSpPr>
              <a:xfrm>
                <a:off x="431242" y="6864579"/>
                <a:ext cx="8280398" cy="235792"/>
                <a:chOff x="431801" y="-235792"/>
                <a:chExt cx="4400550" cy="235792"/>
              </a:xfrm>
            </p:grpSpPr>
            <p:cxnSp>
              <p:nvCxnSpPr>
                <p:cNvPr id="87" name="Straight Connector 86">
                  <a:extLst>
                    <a:ext uri="{FF2B5EF4-FFF2-40B4-BE49-F238E27FC236}">
                      <a16:creationId xmlns:a16="http://schemas.microsoft.com/office/drawing/2014/main" id="{0395E244-87CF-F140-BD60-3FFD9A25D3E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59353F5-2397-5A4B-9D6C-2A5B3826216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A29AC13-8431-6247-9605-4DE6AC19757E}"/>
                  </a:ext>
                </a:extLst>
              </p:cNvPr>
              <p:cNvGrpSpPr/>
              <p:nvPr userDrawn="1"/>
            </p:nvGrpSpPr>
            <p:grpSpPr>
              <a:xfrm>
                <a:off x="431240" y="-246933"/>
                <a:ext cx="8280401" cy="235792"/>
                <a:chOff x="431800" y="-240735"/>
                <a:chExt cx="8280401" cy="235792"/>
              </a:xfrm>
            </p:grpSpPr>
            <p:grpSp>
              <p:nvGrpSpPr>
                <p:cNvPr id="50" name="Group 49">
                  <a:extLst>
                    <a:ext uri="{FF2B5EF4-FFF2-40B4-BE49-F238E27FC236}">
                      <a16:creationId xmlns:a16="http://schemas.microsoft.com/office/drawing/2014/main" id="{91174909-64CA-EF47-A0A7-204423290ECC}"/>
                    </a:ext>
                  </a:extLst>
                </p:cNvPr>
                <p:cNvGrpSpPr/>
                <p:nvPr userDrawn="1"/>
              </p:nvGrpSpPr>
              <p:grpSpPr>
                <a:xfrm>
                  <a:off x="431800" y="-240735"/>
                  <a:ext cx="8280400" cy="235792"/>
                  <a:chOff x="431800" y="-235792"/>
                  <a:chExt cx="4400551" cy="235792"/>
                </a:xfrm>
              </p:grpSpPr>
              <p:cxnSp>
                <p:nvCxnSpPr>
                  <p:cNvPr id="54" name="Straight Connector 53">
                    <a:extLst>
                      <a:ext uri="{FF2B5EF4-FFF2-40B4-BE49-F238E27FC236}">
                        <a16:creationId xmlns:a16="http://schemas.microsoft.com/office/drawing/2014/main" id="{34D91FED-26CC-F144-8BF9-DB64124B41B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7B6B19F-FF08-ED4B-9CCD-CAFF7BF049B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1D02FAC6-DC5B-A746-8EF4-D6DB84FFA3D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51" name="TextBox 50">
                  <a:extLst>
                    <a:ext uri="{FF2B5EF4-FFF2-40B4-BE49-F238E27FC236}">
                      <a16:creationId xmlns:a16="http://schemas.microsoft.com/office/drawing/2014/main" id="{20F36343-BBC2-4349-A0F2-4B2E7BBD79F8}"/>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52" name="Straight Arrow Connector 51">
                  <a:extLst>
                    <a:ext uri="{FF2B5EF4-FFF2-40B4-BE49-F238E27FC236}">
                      <a16:creationId xmlns:a16="http://schemas.microsoft.com/office/drawing/2014/main" id="{BCE10A83-4DF9-CA4C-8F3D-16220DA1460D}"/>
                    </a:ext>
                  </a:extLst>
                </p:cNvPr>
                <p:cNvCxnSpPr>
                  <a:cxnSpLocks/>
                  <a:stCxn id="51" idx="1"/>
                  <a:endCxn id="86" idx="2"/>
                </p:cNvCxnSpPr>
                <p:nvPr userDrawn="1"/>
              </p:nvCxnSpPr>
              <p:spPr>
                <a:xfrm flipH="1">
                  <a:off x="431801" y="-122839"/>
                  <a:ext cx="347712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A539B45-3509-C647-A3C5-4AB4B3F91D32}"/>
                    </a:ext>
                  </a:extLst>
                </p:cNvPr>
                <p:cNvCxnSpPr>
                  <a:cxnSpLocks/>
                  <a:stCxn id="51" idx="3"/>
                  <a:endCxn id="86"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205746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200" name="First Content Placeholder">
            <a:extLst>
              <a:ext uri="{FF2B5EF4-FFF2-40B4-BE49-F238E27FC236}">
                <a16:creationId xmlns:a16="http://schemas.microsoft.com/office/drawing/2014/main" id="{D7070C02-8D3D-AA4B-B6D3-432E3D380E3C}"/>
              </a:ext>
            </a:extLst>
          </p:cNvPr>
          <p:cNvSpPr>
            <a:spLocks noGrp="1"/>
          </p:cNvSpPr>
          <p:nvPr>
            <p:ph sz="quarter" idx="200" hasCustomPrompt="1"/>
          </p:nvPr>
        </p:nvSpPr>
        <p:spPr>
          <a:xfrm>
            <a:off x="575735" y="1233489"/>
            <a:ext cx="11040533" cy="4932362"/>
          </a:xfrm>
        </p:spPr>
        <p:txBody>
          <a:bodyPr/>
          <a:lstStyle>
            <a:lvl1pPr>
              <a:defRPr lang="en-US"/>
            </a:lvl1pPr>
            <a:lvl2pPr>
              <a:defRPr lang="en-US"/>
            </a:lvl2pPr>
            <a:lvl3pPr>
              <a:defRPr lang="en-US"/>
            </a:lvl3pPr>
            <a:lvl4pPr>
              <a:defRPr lang="en-US"/>
            </a:lvl4pPr>
            <a:lvl5pPr>
              <a:defRPr lang="en-US" dirty="0"/>
            </a:lvl5p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1000" name="Footnotes Placeholder">
            <a:extLst>
              <a:ext uri="{FF2B5EF4-FFF2-40B4-BE49-F238E27FC236}">
                <a16:creationId xmlns:a16="http://schemas.microsoft.com/office/drawing/2014/main" id="{73A7EDA7-F3CC-FE4B-8FF2-546BF052CA2D}"/>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39" name="Slide Number Placeholder 38">
            <a:extLst>
              <a:ext uri="{FF2B5EF4-FFF2-40B4-BE49-F238E27FC236}">
                <a16:creationId xmlns:a16="http://schemas.microsoft.com/office/drawing/2014/main" id="{702F905D-B5C6-604B-A8D6-931CBE08DB32}"/>
              </a:ext>
            </a:extLst>
          </p:cNvPr>
          <p:cNvSpPr>
            <a:spLocks noGrp="1"/>
          </p:cNvSpPr>
          <p:nvPr userDrawn="1">
            <p:ph type="sldNum" sz="quarter" idx="107"/>
          </p:nvPr>
        </p:nvSpPr>
        <p:spPr/>
        <p:txBody>
          <a:bodyPr/>
          <a:lstStyle/>
          <a:p>
            <a:pPr marL="12701"/>
            <a:fld id="{078C017C-E1B9-8443-B047-B08AAA027B45}" type="slidenum">
              <a:rPr lang="en-US" smtClean="0"/>
              <a:pPr marL="12701"/>
              <a:t>‹#›</a:t>
            </a:fld>
            <a:endParaRPr lang="en-US"/>
          </a:p>
        </p:txBody>
      </p:sp>
      <p:sp>
        <p:nvSpPr>
          <p:cNvPr id="32" name="Date Placeholder 31">
            <a:extLst>
              <a:ext uri="{FF2B5EF4-FFF2-40B4-BE49-F238E27FC236}">
                <a16:creationId xmlns:a16="http://schemas.microsoft.com/office/drawing/2014/main" id="{063A222F-451A-4B49-AAE6-41BBAA48AC75}"/>
              </a:ext>
              <a:ext uri="{C183D7F6-B498-43B3-948B-1728B52AA6E4}">
                <adec:decorative xmlns:adec="http://schemas.microsoft.com/office/drawing/2017/decorative" val="1"/>
              </a:ext>
            </a:extLst>
          </p:cNvPr>
          <p:cNvSpPr>
            <a:spLocks noGrp="1"/>
          </p:cNvSpPr>
          <p:nvPr userDrawn="1">
            <p:ph type="dt" sz="half" idx="105"/>
          </p:nvPr>
        </p:nvSpPr>
        <p:spPr/>
        <p:txBody>
          <a:bodyPr/>
          <a:lstStyle/>
          <a:p>
            <a:endParaRPr lang="en-US"/>
          </a:p>
        </p:txBody>
      </p:sp>
      <p:sp>
        <p:nvSpPr>
          <p:cNvPr id="33" name="Footer Placeholder 32">
            <a:extLst>
              <a:ext uri="{FF2B5EF4-FFF2-40B4-BE49-F238E27FC236}">
                <a16:creationId xmlns:a16="http://schemas.microsoft.com/office/drawing/2014/main" id="{7182972C-B32C-5242-9660-1F857E08362B}"/>
              </a:ext>
              <a:ext uri="{C183D7F6-B498-43B3-948B-1728B52AA6E4}">
                <adec:decorative xmlns:adec="http://schemas.microsoft.com/office/drawing/2017/decorative" val="1"/>
              </a:ext>
            </a:extLst>
          </p:cNvPr>
          <p:cNvSpPr>
            <a:spLocks noGrp="1"/>
          </p:cNvSpPr>
          <p:nvPr userDrawn="1">
            <p:ph type="ftr" sz="quarter" idx="106"/>
          </p:nvPr>
        </p:nvSpPr>
        <p:spPr/>
        <p:txBody>
          <a:bodyPr/>
          <a:lstStyle/>
          <a:p>
            <a:endParaRPr lang="en-US"/>
          </a:p>
        </p:txBody>
      </p:sp>
      <p:grpSp>
        <p:nvGrpSpPr>
          <p:cNvPr id="6" name="Group 5">
            <a:extLst>
              <a:ext uri="{FF2B5EF4-FFF2-40B4-BE49-F238E27FC236}">
                <a16:creationId xmlns:a16="http://schemas.microsoft.com/office/drawing/2014/main" id="{7377C8CE-D482-6D47-A000-443568B2C375}"/>
              </a:ext>
              <a:ext uri="{C183D7F6-B498-43B3-948B-1728B52AA6E4}">
                <adec:decorative xmlns:adec="http://schemas.microsoft.com/office/drawing/2017/decorative" val="1"/>
              </a:ext>
            </a:extLst>
          </p:cNvPr>
          <p:cNvGrpSpPr/>
          <p:nvPr userDrawn="1"/>
        </p:nvGrpSpPr>
        <p:grpSpPr>
          <a:xfrm>
            <a:off x="12532241" y="2"/>
            <a:ext cx="3965961" cy="6857995"/>
            <a:chOff x="9399182" y="0"/>
            <a:chExt cx="2974470" cy="6857995"/>
          </a:xfrm>
        </p:grpSpPr>
        <p:sp>
          <p:nvSpPr>
            <p:cNvPr id="11" name="Rectangle 10">
              <a:extLst>
                <a:ext uri="{FF2B5EF4-FFF2-40B4-BE49-F238E27FC236}">
                  <a16:creationId xmlns:a16="http://schemas.microsoft.com/office/drawing/2014/main" id="{B624552C-B575-AE4E-B90E-80386DFFD747}"/>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70" name="Picture 69">
              <a:extLst>
                <a:ext uri="{FF2B5EF4-FFF2-40B4-BE49-F238E27FC236}">
                  <a16:creationId xmlns:a16="http://schemas.microsoft.com/office/drawing/2014/main" id="{72577E3C-2575-9A49-8EA5-9CA05A2E3D32}"/>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12" name="Group 11">
              <a:extLst>
                <a:ext uri="{FF2B5EF4-FFF2-40B4-BE49-F238E27FC236}">
                  <a16:creationId xmlns:a16="http://schemas.microsoft.com/office/drawing/2014/main" id="{4E2D26DA-696F-D345-B831-DB4BCF3B6E31}"/>
                </a:ext>
              </a:extLst>
            </p:cNvPr>
            <p:cNvGrpSpPr/>
            <p:nvPr userDrawn="1"/>
          </p:nvGrpSpPr>
          <p:grpSpPr>
            <a:xfrm>
              <a:off x="9541497" y="162442"/>
              <a:ext cx="2819400" cy="814510"/>
              <a:chOff x="-3644733" y="165205"/>
              <a:chExt cx="2819400" cy="814510"/>
            </a:xfrm>
          </p:grpSpPr>
          <p:sp>
            <p:nvSpPr>
              <p:cNvPr id="18" name="Rectangle 17">
                <a:extLst>
                  <a:ext uri="{FF2B5EF4-FFF2-40B4-BE49-F238E27FC236}">
                    <a16:creationId xmlns:a16="http://schemas.microsoft.com/office/drawing/2014/main" id="{5C3AAD8B-698C-7A43-ABDF-294888239CF2}"/>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a:extLst>
                  <a:ext uri="{FF2B5EF4-FFF2-40B4-BE49-F238E27FC236}">
                    <a16:creationId xmlns:a16="http://schemas.microsoft.com/office/drawing/2014/main" id="{2D824FCF-53BC-444C-88D6-38033E97AEDF}"/>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20" name="Picture 19">
                <a:extLst>
                  <a:ext uri="{FF2B5EF4-FFF2-40B4-BE49-F238E27FC236}">
                    <a16:creationId xmlns:a16="http://schemas.microsoft.com/office/drawing/2014/main" id="{B83CA71E-B1B7-6946-92A5-BFD00A4291E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15" name="Group 14">
              <a:extLst>
                <a:ext uri="{FF2B5EF4-FFF2-40B4-BE49-F238E27FC236}">
                  <a16:creationId xmlns:a16="http://schemas.microsoft.com/office/drawing/2014/main" id="{BDFE6C8C-E609-C848-9C4A-7DCBDF10FCCB}"/>
                </a:ext>
              </a:extLst>
            </p:cNvPr>
            <p:cNvGrpSpPr/>
            <p:nvPr userDrawn="1"/>
          </p:nvGrpSpPr>
          <p:grpSpPr>
            <a:xfrm>
              <a:off x="9558507" y="1119891"/>
              <a:ext cx="2639328" cy="202617"/>
              <a:chOff x="9303325" y="149270"/>
              <a:chExt cx="2639328" cy="202617"/>
            </a:xfrm>
          </p:grpSpPr>
          <p:sp>
            <p:nvSpPr>
              <p:cNvPr id="16" name="TextBox 15">
                <a:extLst>
                  <a:ext uri="{FF2B5EF4-FFF2-40B4-BE49-F238E27FC236}">
                    <a16:creationId xmlns:a16="http://schemas.microsoft.com/office/drawing/2014/main" id="{5459E50A-7290-8345-AB63-DF07B151FCBA}"/>
                  </a:ext>
                </a:extLst>
              </p:cNvPr>
              <p:cNvSpPr txBox="1"/>
              <p:nvPr userDrawn="1"/>
            </p:nvSpPr>
            <p:spPr>
              <a:xfrm>
                <a:off x="9303325" y="149270"/>
                <a:ext cx="169517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7" name="Straight Connector 16">
                <a:extLst>
                  <a:ext uri="{FF2B5EF4-FFF2-40B4-BE49-F238E27FC236}">
                    <a16:creationId xmlns:a16="http://schemas.microsoft.com/office/drawing/2014/main" id="{877E185E-D403-494F-AEBA-AEAB2A57C114}"/>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2707A63D-0ED3-2649-8C74-DDC556FCF5A9}"/>
                </a:ext>
              </a:extLst>
            </p:cNvPr>
            <p:cNvGrpSpPr/>
            <p:nvPr userDrawn="1"/>
          </p:nvGrpSpPr>
          <p:grpSpPr>
            <a:xfrm>
              <a:off x="9554253" y="3678850"/>
              <a:ext cx="2735151" cy="2655095"/>
              <a:chOff x="9541497" y="2555080"/>
              <a:chExt cx="2735151" cy="2655095"/>
            </a:xfrm>
          </p:grpSpPr>
          <p:grpSp>
            <p:nvGrpSpPr>
              <p:cNvPr id="21" name="Group 20">
                <a:extLst>
                  <a:ext uri="{FF2B5EF4-FFF2-40B4-BE49-F238E27FC236}">
                    <a16:creationId xmlns:a16="http://schemas.microsoft.com/office/drawing/2014/main" id="{97646D57-86DD-CC45-AF75-033441DEAEBB}"/>
                  </a:ext>
                </a:extLst>
              </p:cNvPr>
              <p:cNvGrpSpPr/>
              <p:nvPr userDrawn="1"/>
            </p:nvGrpSpPr>
            <p:grpSpPr>
              <a:xfrm>
                <a:off x="9541497" y="2555080"/>
                <a:ext cx="2735151" cy="2655095"/>
                <a:chOff x="9296567" y="4910411"/>
                <a:chExt cx="2735151" cy="2655095"/>
              </a:xfrm>
            </p:grpSpPr>
            <p:sp>
              <p:nvSpPr>
                <p:cNvPr id="22" name="Rectangle 21">
                  <a:extLst>
                    <a:ext uri="{FF2B5EF4-FFF2-40B4-BE49-F238E27FC236}">
                      <a16:creationId xmlns:a16="http://schemas.microsoft.com/office/drawing/2014/main" id="{88B63AE3-654D-E346-84F1-DE1585D68864}"/>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TextBox 22">
                  <a:extLst>
                    <a:ext uri="{FF2B5EF4-FFF2-40B4-BE49-F238E27FC236}">
                      <a16:creationId xmlns:a16="http://schemas.microsoft.com/office/drawing/2014/main" id="{73FF8F45-C686-3D4E-9541-1D8727406BA0}"/>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Automatic paragraph spacing</a:t>
                  </a:r>
                </a:p>
              </p:txBody>
            </p:sp>
            <p:pic>
              <p:nvPicPr>
                <p:cNvPr id="24" name="Graphic 23">
                  <a:extLst>
                    <a:ext uri="{FF2B5EF4-FFF2-40B4-BE49-F238E27FC236}">
                      <a16:creationId xmlns:a16="http://schemas.microsoft.com/office/drawing/2014/main" id="{CB005880-BCA3-A74D-BFE6-ECE18F5208A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456790" y="5049494"/>
                  <a:ext cx="155227" cy="155227"/>
                </a:xfrm>
                <a:prstGeom prst="rect">
                  <a:avLst/>
                </a:prstGeom>
              </p:spPr>
            </p:pic>
            <p:sp>
              <p:nvSpPr>
                <p:cNvPr id="25" name="TextBox 24">
                  <a:extLst>
                    <a:ext uri="{FF2B5EF4-FFF2-40B4-BE49-F238E27FC236}">
                      <a16:creationId xmlns:a16="http://schemas.microsoft.com/office/drawing/2014/main" id="{6D7CFF09-C588-D946-9376-69CEAE13234B}"/>
                    </a:ext>
                  </a:extLst>
                </p:cNvPr>
                <p:cNvSpPr txBox="1"/>
                <p:nvPr userDrawn="1"/>
              </p:nvSpPr>
              <p:spPr>
                <a:xfrm>
                  <a:off x="9471806" y="5300350"/>
                  <a:ext cx="2271205"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This template automatically adds paragraph spacing between first-level text paragraphs. When pasting in content, remember to delete any extra blank lines from your text.</a:t>
                  </a:r>
                </a:p>
              </p:txBody>
            </p:sp>
          </p:grpSp>
          <p:grpSp>
            <p:nvGrpSpPr>
              <p:cNvPr id="49" name="Group 48">
                <a:extLst>
                  <a:ext uri="{FF2B5EF4-FFF2-40B4-BE49-F238E27FC236}">
                    <a16:creationId xmlns:a16="http://schemas.microsoft.com/office/drawing/2014/main" id="{942737E0-D794-DF4D-B7C0-6CAEC1A43DF9}"/>
                  </a:ext>
                </a:extLst>
              </p:cNvPr>
              <p:cNvGrpSpPr/>
              <p:nvPr userDrawn="1"/>
            </p:nvGrpSpPr>
            <p:grpSpPr>
              <a:xfrm>
                <a:off x="9807003" y="3569700"/>
                <a:ext cx="2099247" cy="1627918"/>
                <a:chOff x="9807003" y="3617325"/>
                <a:chExt cx="2099247" cy="1627918"/>
              </a:xfrm>
            </p:grpSpPr>
            <p:pic>
              <p:nvPicPr>
                <p:cNvPr id="42" name="Picture 41">
                  <a:extLst>
                    <a:ext uri="{FF2B5EF4-FFF2-40B4-BE49-F238E27FC236}">
                      <a16:creationId xmlns:a16="http://schemas.microsoft.com/office/drawing/2014/main" id="{06E7651E-8190-B943-9721-400134189D67}"/>
                    </a:ext>
                  </a:extLst>
                </p:cNvPr>
                <p:cNvPicPr>
                  <a:picLocks noChangeAspect="1"/>
                </p:cNvPicPr>
                <p:nvPr userDrawn="1"/>
              </p:nvPicPr>
              <p:blipFill>
                <a:blip r:embed="rId5"/>
                <a:stretch>
                  <a:fillRect/>
                </a:stretch>
              </p:blipFill>
              <p:spPr>
                <a:xfrm>
                  <a:off x="10075660" y="3617325"/>
                  <a:ext cx="1830590" cy="1627918"/>
                </a:xfrm>
                <a:prstGeom prst="rect">
                  <a:avLst/>
                </a:prstGeom>
              </p:spPr>
            </p:pic>
            <p:cxnSp>
              <p:nvCxnSpPr>
                <p:cNvPr id="44" name="Straight Connector 43">
                  <a:extLst>
                    <a:ext uri="{FF2B5EF4-FFF2-40B4-BE49-F238E27FC236}">
                      <a16:creationId xmlns:a16="http://schemas.microsoft.com/office/drawing/2014/main" id="{6A6779F1-2A60-A14F-9868-14C42F8A7876}"/>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4D2FEFE-94D7-2F4D-B902-718C10873F5D}"/>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FD489AF-FA3E-5644-86FC-3A5B05E7B94F}"/>
                    </a:ext>
                  </a:extLst>
                </p:cNvPr>
                <p:cNvSpPr txBox="1"/>
                <p:nvPr userDrawn="1"/>
              </p:nvSpPr>
              <p:spPr>
                <a:xfrm>
                  <a:off x="9807003" y="3828243"/>
                  <a:ext cx="282529" cy="184922"/>
                </a:xfrm>
                <a:prstGeom prst="rect">
                  <a:avLst/>
                </a:prstGeom>
              </p:spPr>
              <p:txBody>
                <a:bodyPr vert="horz" wrap="none" lIns="0" tIns="0" rIns="0" bIns="0" rtlCol="0" anchor="t">
                  <a:spAutoFit/>
                </a:bodyPr>
                <a:lstStyle/>
                <a:p>
                  <a:pPr algn="r"/>
                  <a:r>
                    <a:rPr lang="en-US" sz="601">
                      <a:solidFill>
                        <a:schemeClr val="tx1">
                          <a:lumMod val="50000"/>
                          <a:lumOff val="50000"/>
                        </a:schemeClr>
                      </a:solidFill>
                      <a:latin typeface="Arial" charset="0"/>
                      <a:ea typeface="Arial" charset="0"/>
                      <a:cs typeface="Arial" charset="0"/>
                    </a:rPr>
                    <a:t>Automatic</a:t>
                  </a:r>
                  <a:br>
                    <a:rPr lang="en-US" sz="601">
                      <a:solidFill>
                        <a:schemeClr val="tx1">
                          <a:lumMod val="50000"/>
                          <a:lumOff val="50000"/>
                        </a:schemeClr>
                      </a:solidFill>
                      <a:latin typeface="Arial" charset="0"/>
                      <a:ea typeface="Arial" charset="0"/>
                      <a:cs typeface="Arial" charset="0"/>
                    </a:rPr>
                  </a:br>
                  <a:r>
                    <a:rPr lang="en-US" sz="601">
                      <a:solidFill>
                        <a:schemeClr val="tx1">
                          <a:lumMod val="50000"/>
                          <a:lumOff val="50000"/>
                        </a:schemeClr>
                      </a:solidFill>
                      <a:latin typeface="Arial" charset="0"/>
                      <a:ea typeface="Arial" charset="0"/>
                      <a:cs typeface="Arial" charset="0"/>
                    </a:rPr>
                    <a:t>space</a:t>
                  </a:r>
                </a:p>
              </p:txBody>
            </p:sp>
            <p:sp>
              <p:nvSpPr>
                <p:cNvPr id="48" name="TextBox 47">
                  <a:extLst>
                    <a:ext uri="{FF2B5EF4-FFF2-40B4-BE49-F238E27FC236}">
                      <a16:creationId xmlns:a16="http://schemas.microsoft.com/office/drawing/2014/main" id="{B0708852-B6D4-5043-86A8-0181B47AF502}"/>
                    </a:ext>
                  </a:extLst>
                </p:cNvPr>
                <p:cNvSpPr txBox="1"/>
                <p:nvPr userDrawn="1"/>
              </p:nvSpPr>
              <p:spPr>
                <a:xfrm>
                  <a:off x="9807003" y="4721742"/>
                  <a:ext cx="282529" cy="184922"/>
                </a:xfrm>
                <a:prstGeom prst="rect">
                  <a:avLst/>
                </a:prstGeom>
              </p:spPr>
              <p:txBody>
                <a:bodyPr vert="horz" wrap="none" lIns="0" tIns="0" rIns="0" bIns="0" rtlCol="0" anchor="t">
                  <a:spAutoFit/>
                </a:bodyPr>
                <a:lstStyle/>
                <a:p>
                  <a:pPr algn="r"/>
                  <a:r>
                    <a:rPr lang="en-US" sz="601">
                      <a:solidFill>
                        <a:schemeClr val="tx1">
                          <a:lumMod val="50000"/>
                          <a:lumOff val="50000"/>
                        </a:schemeClr>
                      </a:solidFill>
                      <a:latin typeface="Arial" charset="0"/>
                      <a:ea typeface="Arial" charset="0"/>
                      <a:cs typeface="Arial" charset="0"/>
                    </a:rPr>
                    <a:t>Automatic</a:t>
                  </a:r>
                  <a:br>
                    <a:rPr lang="en-US" sz="601">
                      <a:solidFill>
                        <a:schemeClr val="tx1">
                          <a:lumMod val="50000"/>
                          <a:lumOff val="50000"/>
                        </a:schemeClr>
                      </a:solidFill>
                      <a:latin typeface="Arial" charset="0"/>
                      <a:ea typeface="Arial" charset="0"/>
                      <a:cs typeface="Arial" charset="0"/>
                    </a:rPr>
                  </a:br>
                  <a:r>
                    <a:rPr lang="en-US" sz="601">
                      <a:solidFill>
                        <a:schemeClr val="tx1">
                          <a:lumMod val="50000"/>
                          <a:lumOff val="50000"/>
                        </a:schemeClr>
                      </a:solidFill>
                      <a:latin typeface="Arial" charset="0"/>
                      <a:ea typeface="Arial" charset="0"/>
                      <a:cs typeface="Arial" charset="0"/>
                    </a:rPr>
                    <a:t>space</a:t>
                  </a:r>
                </a:p>
              </p:txBody>
            </p:sp>
          </p:grpSp>
        </p:grpSp>
        <p:grpSp>
          <p:nvGrpSpPr>
            <p:cNvPr id="5" name="Group 4">
              <a:extLst>
                <a:ext uri="{FF2B5EF4-FFF2-40B4-BE49-F238E27FC236}">
                  <a16:creationId xmlns:a16="http://schemas.microsoft.com/office/drawing/2014/main" id="{D90F7566-5DFC-224D-B550-F17C772A4956}"/>
                </a:ext>
              </a:extLst>
            </p:cNvPr>
            <p:cNvGrpSpPr/>
            <p:nvPr userDrawn="1"/>
          </p:nvGrpSpPr>
          <p:grpSpPr>
            <a:xfrm>
              <a:off x="9558506" y="2409506"/>
              <a:ext cx="2639327" cy="684608"/>
              <a:chOff x="9558506" y="2476806"/>
              <a:chExt cx="2639327" cy="684608"/>
            </a:xfrm>
          </p:grpSpPr>
          <p:pic>
            <p:nvPicPr>
              <p:cNvPr id="3" name="Picture 2">
                <a:extLst>
                  <a:ext uri="{FF2B5EF4-FFF2-40B4-BE49-F238E27FC236}">
                    <a16:creationId xmlns:a16="http://schemas.microsoft.com/office/drawing/2014/main" id="{740B4C7C-60B8-0147-B275-9FA9F934BCF0}"/>
                  </a:ext>
                </a:extLst>
              </p:cNvPr>
              <p:cNvPicPr>
                <a:picLocks noChangeAspect="1"/>
              </p:cNvPicPr>
              <p:nvPr userDrawn="1"/>
            </p:nvPicPr>
            <p:blipFill rotWithShape="1">
              <a:blip r:embed="rId6"/>
              <a:srcRect r="23484"/>
              <a:stretch/>
            </p:blipFill>
            <p:spPr>
              <a:xfrm>
                <a:off x="10441172" y="2476806"/>
                <a:ext cx="1756661" cy="684608"/>
              </a:xfrm>
              <a:prstGeom prst="rect">
                <a:avLst/>
              </a:prstGeom>
            </p:spPr>
          </p:pic>
          <p:sp>
            <p:nvSpPr>
              <p:cNvPr id="4" name="Rectangle 3">
                <a:extLst>
                  <a:ext uri="{FF2B5EF4-FFF2-40B4-BE49-F238E27FC236}">
                    <a16:creationId xmlns:a16="http://schemas.microsoft.com/office/drawing/2014/main" id="{F0185F31-1C0F-C84F-82F7-CDE92D5E8462}"/>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TextBox 50">
                <a:extLst>
                  <a:ext uri="{FF2B5EF4-FFF2-40B4-BE49-F238E27FC236}">
                    <a16:creationId xmlns:a16="http://schemas.microsoft.com/office/drawing/2014/main" id="{AD7D6324-A232-CF4B-A35D-7883E63DC01B}"/>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a:solidFill>
                      <a:schemeClr val="bg1"/>
                    </a:solidFill>
                    <a:latin typeface="+mn-lt"/>
                    <a:ea typeface="+mn-ea"/>
                    <a:cs typeface="+mn-cs"/>
                  </a:rPr>
                  <a:t>Note: </a:t>
                </a:r>
                <a:br>
                  <a:rPr lang="en-US" sz="700" kern="1200">
                    <a:solidFill>
                      <a:schemeClr val="bg1"/>
                    </a:solidFill>
                    <a:latin typeface="+mn-lt"/>
                    <a:ea typeface="+mn-ea"/>
                    <a:cs typeface="+mn-cs"/>
                  </a:rPr>
                </a:br>
                <a:r>
                  <a:rPr lang="en-US" sz="700" kern="1200">
                    <a:solidFill>
                      <a:schemeClr val="bg1"/>
                    </a:solidFill>
                    <a:latin typeface="+mn-lt"/>
                    <a:ea typeface="+mn-ea"/>
                    <a:cs typeface="+mn-cs"/>
                  </a:rPr>
                  <a:t>For numbered lists, see the most up-to-date Asset File.</a:t>
                </a:r>
              </a:p>
            </p:txBody>
          </p:sp>
        </p:grpSp>
        <p:grpSp>
          <p:nvGrpSpPr>
            <p:cNvPr id="2" name="Group 1">
              <a:extLst>
                <a:ext uri="{FF2B5EF4-FFF2-40B4-BE49-F238E27FC236}">
                  <a16:creationId xmlns:a16="http://schemas.microsoft.com/office/drawing/2014/main" id="{0DACB142-1234-41D1-A255-A168CB3FBFEC}"/>
                </a:ext>
              </a:extLst>
            </p:cNvPr>
            <p:cNvGrpSpPr/>
            <p:nvPr userDrawn="1"/>
          </p:nvGrpSpPr>
          <p:grpSpPr>
            <a:xfrm>
              <a:off x="9554253" y="2414886"/>
              <a:ext cx="2819399" cy="1181890"/>
              <a:chOff x="9541498" y="3352649"/>
              <a:chExt cx="2819399" cy="1181890"/>
            </a:xfrm>
          </p:grpSpPr>
          <p:grpSp>
            <p:nvGrpSpPr>
              <p:cNvPr id="34" name="Group 33">
                <a:extLst>
                  <a:ext uri="{FF2B5EF4-FFF2-40B4-BE49-F238E27FC236}">
                    <a16:creationId xmlns:a16="http://schemas.microsoft.com/office/drawing/2014/main" id="{68589F60-2D66-4B46-AE58-9B3DF45E0D04}"/>
                  </a:ext>
                </a:extLst>
              </p:cNvPr>
              <p:cNvGrpSpPr/>
              <p:nvPr userDrawn="1"/>
            </p:nvGrpSpPr>
            <p:grpSpPr>
              <a:xfrm>
                <a:off x="9541498" y="3352649"/>
                <a:ext cx="2735150" cy="1181890"/>
                <a:chOff x="9541498" y="3751132"/>
                <a:chExt cx="2735150" cy="1181890"/>
              </a:xfrm>
            </p:grpSpPr>
            <p:grpSp>
              <p:nvGrpSpPr>
                <p:cNvPr id="35" name="Group 34">
                  <a:extLst>
                    <a:ext uri="{FF2B5EF4-FFF2-40B4-BE49-F238E27FC236}">
                      <a16:creationId xmlns:a16="http://schemas.microsoft.com/office/drawing/2014/main" id="{2FD0186C-A219-4155-8D46-C05A3751B2ED}"/>
                    </a:ext>
                  </a:extLst>
                </p:cNvPr>
                <p:cNvGrpSpPr/>
                <p:nvPr userDrawn="1"/>
              </p:nvGrpSpPr>
              <p:grpSpPr>
                <a:xfrm>
                  <a:off x="9541498" y="3751132"/>
                  <a:ext cx="2735150" cy="1181890"/>
                  <a:chOff x="9296568" y="4910411"/>
                  <a:chExt cx="2735150" cy="1181890"/>
                </a:xfrm>
              </p:grpSpPr>
              <p:sp>
                <p:nvSpPr>
                  <p:cNvPr id="37" name="Rectangle 36">
                    <a:extLst>
                      <a:ext uri="{FF2B5EF4-FFF2-40B4-BE49-F238E27FC236}">
                        <a16:creationId xmlns:a16="http://schemas.microsoft.com/office/drawing/2014/main" id="{5F54F593-ABB9-4B7D-9C12-B4429591BE5A}"/>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TextBox 37">
                    <a:extLst>
                      <a:ext uri="{FF2B5EF4-FFF2-40B4-BE49-F238E27FC236}">
                        <a16:creationId xmlns:a16="http://schemas.microsoft.com/office/drawing/2014/main" id="{A62EE7AD-C4E7-4E65-AECC-33E75355E5A7}"/>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40" name="TextBox 39">
                    <a:extLst>
                      <a:ext uri="{FF2B5EF4-FFF2-40B4-BE49-F238E27FC236}">
                        <a16:creationId xmlns:a16="http://schemas.microsoft.com/office/drawing/2014/main" id="{93DB76AE-3F4F-4A19-B966-91F70FF0FAD9}"/>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36" name="Graphic 35">
                  <a:extLst>
                    <a:ext uri="{FF2B5EF4-FFF2-40B4-BE49-F238E27FC236}">
                      <a16:creationId xmlns:a16="http://schemas.microsoft.com/office/drawing/2014/main" id="{32568DFB-2F01-47B2-BE59-F2DE9D01499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686425" y="3891259"/>
                  <a:ext cx="170340" cy="170340"/>
                </a:xfrm>
                <a:prstGeom prst="rect">
                  <a:avLst/>
                </a:prstGeom>
              </p:spPr>
            </p:pic>
          </p:grpSp>
          <p:pic>
            <p:nvPicPr>
              <p:cNvPr id="41" name="Picture 40">
                <a:extLst>
                  <a:ext uri="{FF2B5EF4-FFF2-40B4-BE49-F238E27FC236}">
                    <a16:creationId xmlns:a16="http://schemas.microsoft.com/office/drawing/2014/main" id="{29414905-E52D-4947-8B5C-2CE4F2F3689A}"/>
                  </a:ext>
                </a:extLst>
              </p:cNvPr>
              <p:cNvPicPr>
                <a:picLocks noChangeAspect="1"/>
              </p:cNvPicPr>
              <p:nvPr userDrawn="1"/>
            </p:nvPicPr>
            <p:blipFill rotWithShape="1">
              <a:blip r:embed="rId6"/>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grpSp>
        <p:nvGrpSpPr>
          <p:cNvPr id="7" name="Group 6">
            <a:extLst>
              <a:ext uri="{FF2B5EF4-FFF2-40B4-BE49-F238E27FC236}">
                <a16:creationId xmlns:a16="http://schemas.microsoft.com/office/drawing/2014/main" id="{AEA51381-4F73-E042-491A-E5EC8055C05B}"/>
              </a:ext>
              <a:ext uri="{C183D7F6-B498-43B3-948B-1728B52AA6E4}">
                <adec:decorative xmlns:adec="http://schemas.microsoft.com/office/drawing/2017/decorative" val="1"/>
              </a:ext>
            </a:extLst>
          </p:cNvPr>
          <p:cNvGrpSpPr/>
          <p:nvPr userDrawn="1"/>
        </p:nvGrpSpPr>
        <p:grpSpPr>
          <a:xfrm>
            <a:off x="4161863" y="6865965"/>
            <a:ext cx="3906816" cy="235790"/>
            <a:chOff x="3121389" y="6869197"/>
            <a:chExt cx="2930113" cy="235790"/>
          </a:xfrm>
        </p:grpSpPr>
        <p:grpSp>
          <p:nvGrpSpPr>
            <p:cNvPr id="8" name="Group 7">
              <a:extLst>
                <a:ext uri="{FF2B5EF4-FFF2-40B4-BE49-F238E27FC236}">
                  <a16:creationId xmlns:a16="http://schemas.microsoft.com/office/drawing/2014/main" id="{1DB72744-3B71-963C-38AD-9856F1F8B00D}"/>
                </a:ext>
              </a:extLst>
            </p:cNvPr>
            <p:cNvGrpSpPr/>
            <p:nvPr userDrawn="1"/>
          </p:nvGrpSpPr>
          <p:grpSpPr>
            <a:xfrm>
              <a:off x="3184525" y="6869197"/>
              <a:ext cx="2774950" cy="60992"/>
              <a:chOff x="3184525" y="6869196"/>
              <a:chExt cx="2774950" cy="235791"/>
            </a:xfrm>
          </p:grpSpPr>
          <p:cxnSp>
            <p:nvCxnSpPr>
              <p:cNvPr id="30" name="Straight Connector 29">
                <a:extLst>
                  <a:ext uri="{FF2B5EF4-FFF2-40B4-BE49-F238E27FC236}">
                    <a16:creationId xmlns:a16="http://schemas.microsoft.com/office/drawing/2014/main" id="{4393A55D-751D-EB92-E426-39D9694A03A6}"/>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25276F5-AB01-F210-5FA0-7D200233D24E}"/>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E68F61C-1676-F573-E6D2-671E8E23BB72}"/>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9848CBBE-CA7C-E845-BD49-1133306343C9}"/>
                </a:ext>
              </a:extLst>
            </p:cNvPr>
            <p:cNvSpPr txBox="1"/>
            <p:nvPr userDrawn="1"/>
          </p:nvSpPr>
          <p:spPr>
            <a:xfrm>
              <a:off x="3121389" y="6954536"/>
              <a:ext cx="153888"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1/3</a:t>
              </a:r>
              <a:r>
                <a:rPr lang="en-US" sz="651" kern="1200" baseline="30000">
                  <a:solidFill>
                    <a:schemeClr val="accent2"/>
                  </a:solidFill>
                  <a:latin typeface="Arial" charset="0"/>
                  <a:ea typeface="Arial" charset="0"/>
                  <a:cs typeface="Arial" charset="0"/>
                </a:rPr>
                <a:t>RD</a:t>
              </a:r>
            </a:p>
          </p:txBody>
        </p:sp>
        <p:sp>
          <p:nvSpPr>
            <p:cNvPr id="13" name="TextBox 12">
              <a:extLst>
                <a:ext uri="{FF2B5EF4-FFF2-40B4-BE49-F238E27FC236}">
                  <a16:creationId xmlns:a16="http://schemas.microsoft.com/office/drawing/2014/main" id="{79D88E2A-1994-BE18-688A-099D8E8A63F6}"/>
                </a:ext>
              </a:extLst>
            </p:cNvPr>
            <p:cNvSpPr txBox="1"/>
            <p:nvPr userDrawn="1"/>
          </p:nvSpPr>
          <p:spPr>
            <a:xfrm>
              <a:off x="4484382" y="6954536"/>
              <a:ext cx="177933"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HALF</a:t>
              </a:r>
            </a:p>
          </p:txBody>
        </p:sp>
        <p:sp>
          <p:nvSpPr>
            <p:cNvPr id="14" name="TextBox 13">
              <a:extLst>
                <a:ext uri="{FF2B5EF4-FFF2-40B4-BE49-F238E27FC236}">
                  <a16:creationId xmlns:a16="http://schemas.microsoft.com/office/drawing/2014/main" id="{6DFB78BB-1E87-EE3F-041B-038018BDDEDA}"/>
                </a:ext>
              </a:extLst>
            </p:cNvPr>
            <p:cNvSpPr txBox="1"/>
            <p:nvPr userDrawn="1"/>
          </p:nvSpPr>
          <p:spPr>
            <a:xfrm>
              <a:off x="5869961" y="6954536"/>
              <a:ext cx="181541"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2/3</a:t>
              </a:r>
              <a:r>
                <a:rPr lang="en-US" sz="651" baseline="30000">
                  <a:solidFill>
                    <a:schemeClr val="accent2"/>
                  </a:solidFill>
                  <a:latin typeface="Arial" charset="0"/>
                  <a:ea typeface="Arial" charset="0"/>
                  <a:cs typeface="Arial" charset="0"/>
                </a:rPr>
                <a:t>RDS</a:t>
              </a:r>
            </a:p>
          </p:txBody>
        </p:sp>
        <p:grpSp>
          <p:nvGrpSpPr>
            <p:cNvPr id="26" name="Group 25">
              <a:extLst>
                <a:ext uri="{FF2B5EF4-FFF2-40B4-BE49-F238E27FC236}">
                  <a16:creationId xmlns:a16="http://schemas.microsoft.com/office/drawing/2014/main" id="{5C1950DE-6A87-E127-954F-0394F9B49CC2}"/>
                </a:ext>
              </a:extLst>
            </p:cNvPr>
            <p:cNvGrpSpPr/>
            <p:nvPr userDrawn="1"/>
          </p:nvGrpSpPr>
          <p:grpSpPr>
            <a:xfrm>
              <a:off x="3184525" y="7040714"/>
              <a:ext cx="2774950" cy="64273"/>
              <a:chOff x="3184525" y="6869196"/>
              <a:chExt cx="2774950" cy="235791"/>
            </a:xfrm>
          </p:grpSpPr>
          <p:cxnSp>
            <p:nvCxnSpPr>
              <p:cNvPr id="27" name="Straight Connector 26">
                <a:extLst>
                  <a:ext uri="{FF2B5EF4-FFF2-40B4-BE49-F238E27FC236}">
                    <a16:creationId xmlns:a16="http://schemas.microsoft.com/office/drawing/2014/main" id="{9D38C674-27DB-799F-7001-F941B2501D13}"/>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A8C6D72-40A9-4960-41AC-112F7AAEBC87}"/>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B7ECA67-6E5F-8F4E-5E5E-229697C8D842}"/>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89868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Half)">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575738" y="1233489"/>
            <a:ext cx="5344901" cy="4932362"/>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6271365" y="1233489"/>
            <a:ext cx="5344901" cy="4932362"/>
          </a:xfrm>
        </p:spPr>
        <p:txBody>
          <a:bodyPr/>
          <a:lstStyle>
            <a:lvl1pPr>
              <a:defRPr lang="en-US"/>
            </a:lvl1pPr>
            <a:lvl2pPr>
              <a:defRPr lang="en-US"/>
            </a:lvl2pPr>
            <a:lvl3pPr>
              <a:defRPr lang="en-US"/>
            </a:lvl3pPr>
            <a:lvl4pPr>
              <a:defRPr lang="en-US"/>
            </a:lvl4pPr>
            <a:lvl5pPr>
              <a:defRPr lang="en-US" dirty="0"/>
            </a:lvl5p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1000" name="Footnotes Placeholder">
            <a:extLst>
              <a:ext uri="{FF2B5EF4-FFF2-40B4-BE49-F238E27FC236}">
                <a16:creationId xmlns:a16="http://schemas.microsoft.com/office/drawing/2014/main" id="{7E28BACC-E012-5845-9150-E5A3C25B9534}"/>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8" name="Slide Number Placeholder 7">
            <a:extLst>
              <a:ext uri="{FF2B5EF4-FFF2-40B4-BE49-F238E27FC236}">
                <a16:creationId xmlns:a16="http://schemas.microsoft.com/office/drawing/2014/main" id="{54418348-A4D7-7641-8A84-204A8DF8E9D7}"/>
              </a:ext>
            </a:extLst>
          </p:cNvPr>
          <p:cNvSpPr>
            <a:spLocks noGrp="1"/>
          </p:cNvSpPr>
          <p:nvPr userDrawn="1">
            <p:ph type="sldNum" sz="quarter" idx="108"/>
          </p:nvPr>
        </p:nvSpPr>
        <p:spPr/>
        <p:txBody>
          <a:bodyPr/>
          <a:lstStyle/>
          <a:p>
            <a:pPr marL="12701"/>
            <a:fld id="{078C017C-E1B9-8443-B047-B08AAA027B45}" type="slidenum">
              <a:rPr lang="en-US" smtClean="0"/>
              <a:pPr marL="12701"/>
              <a:t>‹#›</a:t>
            </a:fld>
            <a:endParaRPr lang="en-US"/>
          </a:p>
        </p:txBody>
      </p:sp>
      <p:sp>
        <p:nvSpPr>
          <p:cNvPr id="5" name="Date Placeholder 4">
            <a:extLst>
              <a:ext uri="{FF2B5EF4-FFF2-40B4-BE49-F238E27FC236}">
                <a16:creationId xmlns:a16="http://schemas.microsoft.com/office/drawing/2014/main" id="{4AB1449A-BA8C-D548-BDE3-4E5DB13EB4C8}"/>
              </a:ext>
              <a:ext uri="{C183D7F6-B498-43B3-948B-1728B52AA6E4}">
                <adec:decorative xmlns:adec="http://schemas.microsoft.com/office/drawing/2017/decorative" val="1"/>
              </a:ext>
            </a:extLst>
          </p:cNvPr>
          <p:cNvSpPr>
            <a:spLocks noGrp="1"/>
          </p:cNvSpPr>
          <p:nvPr userDrawn="1">
            <p:ph type="dt" sz="half" idx="106"/>
          </p:nvPr>
        </p:nvSpPr>
        <p:spPr/>
        <p:txBody>
          <a:bodyPr/>
          <a:lstStyle/>
          <a:p>
            <a:endParaRPr lang="en-US"/>
          </a:p>
        </p:txBody>
      </p:sp>
      <p:sp>
        <p:nvSpPr>
          <p:cNvPr id="7" name="Footer Placeholder 6">
            <a:extLst>
              <a:ext uri="{FF2B5EF4-FFF2-40B4-BE49-F238E27FC236}">
                <a16:creationId xmlns:a16="http://schemas.microsoft.com/office/drawing/2014/main" id="{694ECBB0-4C58-4248-88F3-5F92A8649EA9}"/>
              </a:ext>
              <a:ext uri="{C183D7F6-B498-43B3-948B-1728B52AA6E4}">
                <adec:decorative xmlns:adec="http://schemas.microsoft.com/office/drawing/2017/decorative" val="1"/>
              </a:ext>
            </a:extLst>
          </p:cNvPr>
          <p:cNvSpPr>
            <a:spLocks noGrp="1"/>
          </p:cNvSpPr>
          <p:nvPr userDrawn="1">
            <p:ph type="ftr" sz="quarter" idx="107"/>
          </p:nvPr>
        </p:nvSpPr>
        <p:spPr/>
        <p:txBody>
          <a:bodyPr/>
          <a:lstStyle/>
          <a:p>
            <a:endParaRPr lang="en-US"/>
          </a:p>
        </p:txBody>
      </p:sp>
      <p:grpSp>
        <p:nvGrpSpPr>
          <p:cNvPr id="35" name="Group 34">
            <a:extLst>
              <a:ext uri="{FF2B5EF4-FFF2-40B4-BE49-F238E27FC236}">
                <a16:creationId xmlns:a16="http://schemas.microsoft.com/office/drawing/2014/main" id="{BC7FC7CE-B15F-F745-8154-60A1C696F9B7}"/>
              </a:ext>
              <a:ext uri="{C183D7F6-B498-43B3-948B-1728B52AA6E4}">
                <adec:decorative xmlns:adec="http://schemas.microsoft.com/office/drawing/2017/decorative" val="1"/>
              </a:ext>
            </a:extLst>
          </p:cNvPr>
          <p:cNvGrpSpPr/>
          <p:nvPr userDrawn="1"/>
        </p:nvGrpSpPr>
        <p:grpSpPr>
          <a:xfrm>
            <a:off x="12532241" y="2"/>
            <a:ext cx="3965961" cy="6857995"/>
            <a:chOff x="9399182" y="0"/>
            <a:chExt cx="2974470" cy="6857995"/>
          </a:xfrm>
        </p:grpSpPr>
        <p:sp>
          <p:nvSpPr>
            <p:cNvPr id="36" name="Rectangle 35">
              <a:extLst>
                <a:ext uri="{FF2B5EF4-FFF2-40B4-BE49-F238E27FC236}">
                  <a16:creationId xmlns:a16="http://schemas.microsoft.com/office/drawing/2014/main" id="{8A847F87-2150-EA49-BACD-C88E74E36228}"/>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37" name="Picture 36">
              <a:extLst>
                <a:ext uri="{FF2B5EF4-FFF2-40B4-BE49-F238E27FC236}">
                  <a16:creationId xmlns:a16="http://schemas.microsoft.com/office/drawing/2014/main" id="{B84786FF-44DA-8942-AB70-199CB8C73FBF}"/>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1246D9CC-B5D1-9141-A99F-B466C0533950}"/>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3EE65CCC-707A-BC48-BAF5-F4FFCCAB75F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3" name="TextBox 92">
                <a:extLst>
                  <a:ext uri="{FF2B5EF4-FFF2-40B4-BE49-F238E27FC236}">
                    <a16:creationId xmlns:a16="http://schemas.microsoft.com/office/drawing/2014/main" id="{4A238499-0695-AA45-AE43-E6D4AD9610FC}"/>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981EAC90-1E7B-0348-8A3C-9AD9FAF0B4B1}"/>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23779B09-2A6B-C747-8C57-F1F407A4B659}"/>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87C1A6A5-EE75-EB45-8D57-7B217603478E}"/>
                  </a:ext>
                </a:extLst>
              </p:cNvPr>
              <p:cNvSpPr txBox="1"/>
              <p:nvPr userDrawn="1"/>
            </p:nvSpPr>
            <p:spPr>
              <a:xfrm>
                <a:off x="9303325" y="149270"/>
                <a:ext cx="169517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91" name="Straight Connector 90">
                <a:extLst>
                  <a:ext uri="{FF2B5EF4-FFF2-40B4-BE49-F238E27FC236}">
                    <a16:creationId xmlns:a16="http://schemas.microsoft.com/office/drawing/2014/main" id="{38172E64-DDB3-014D-9BB1-603E952617C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ECEE6EB4-DE30-514B-B6A3-3CF197624EFC}"/>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E539A361-27B7-D34B-A5DC-F58AB8141554}"/>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E44AAA1A-A914-804E-98F6-7D89DE0BB22D}"/>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 name="TextBox 86">
                  <a:extLst>
                    <a:ext uri="{FF2B5EF4-FFF2-40B4-BE49-F238E27FC236}">
                      <a16:creationId xmlns:a16="http://schemas.microsoft.com/office/drawing/2014/main" id="{C0F5BD81-802D-0E4D-A7B0-7F7C27BE43B6}"/>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A7FCA15E-0B61-1A42-A94F-23368608B9D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A7EA1EAA-12F2-004D-A670-BFF2541E281C}"/>
                    </a:ext>
                  </a:extLst>
                </p:cNvPr>
                <p:cNvSpPr txBox="1"/>
                <p:nvPr userDrawn="1"/>
              </p:nvSpPr>
              <p:spPr>
                <a:xfrm>
                  <a:off x="9471806" y="5300350"/>
                  <a:ext cx="2271205"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6E685023-D799-A446-B8B0-A1B4CC6EBF17}"/>
                  </a:ext>
                </a:extLst>
              </p:cNvPr>
              <p:cNvGrpSpPr/>
              <p:nvPr userDrawn="1"/>
            </p:nvGrpSpPr>
            <p:grpSpPr>
              <a:xfrm>
                <a:off x="9807003" y="3569700"/>
                <a:ext cx="2099247" cy="1627918"/>
                <a:chOff x="9807003" y="3617325"/>
                <a:chExt cx="2099247" cy="1627918"/>
              </a:xfrm>
            </p:grpSpPr>
            <p:pic>
              <p:nvPicPr>
                <p:cNvPr id="55" name="Picture 54">
                  <a:extLst>
                    <a:ext uri="{FF2B5EF4-FFF2-40B4-BE49-F238E27FC236}">
                      <a16:creationId xmlns:a16="http://schemas.microsoft.com/office/drawing/2014/main" id="{014C2F62-0D18-A443-8AAC-9A6BAC77A72E}"/>
                    </a:ext>
                  </a:extLst>
                </p:cNvPr>
                <p:cNvPicPr>
                  <a:picLocks noChangeAspect="1"/>
                </p:cNvPicPr>
                <p:nvPr userDrawn="1"/>
              </p:nvPicPr>
              <p:blipFill>
                <a:blip r:embed="rId5"/>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89C34461-EDC8-EB46-B055-2D682CC58AEE}"/>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763CD67-A109-A648-846D-0CBD5489CFB0}"/>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5332DBA4-4E50-364A-B42D-7EDC1A5B2469}"/>
                    </a:ext>
                  </a:extLst>
                </p:cNvPr>
                <p:cNvSpPr txBox="1"/>
                <p:nvPr userDrawn="1"/>
              </p:nvSpPr>
              <p:spPr>
                <a:xfrm>
                  <a:off x="9807003" y="3828243"/>
                  <a:ext cx="282529" cy="184922"/>
                </a:xfrm>
                <a:prstGeom prst="rect">
                  <a:avLst/>
                </a:prstGeom>
              </p:spPr>
              <p:txBody>
                <a:bodyPr vert="horz" wrap="none" lIns="0" tIns="0" rIns="0" bIns="0" rtlCol="0" anchor="t">
                  <a:spAutoFit/>
                </a:bodyPr>
                <a:lstStyle/>
                <a:p>
                  <a:pPr algn="r"/>
                  <a:r>
                    <a:rPr lang="en-US" sz="601">
                      <a:solidFill>
                        <a:schemeClr val="tx1">
                          <a:lumMod val="50000"/>
                          <a:lumOff val="50000"/>
                        </a:schemeClr>
                      </a:solidFill>
                      <a:latin typeface="Arial" charset="0"/>
                      <a:ea typeface="Arial" charset="0"/>
                      <a:cs typeface="Arial" charset="0"/>
                    </a:rPr>
                    <a:t>Automatic</a:t>
                  </a:r>
                  <a:br>
                    <a:rPr lang="en-US" sz="601">
                      <a:solidFill>
                        <a:schemeClr val="tx1">
                          <a:lumMod val="50000"/>
                          <a:lumOff val="50000"/>
                        </a:schemeClr>
                      </a:solidFill>
                      <a:latin typeface="Arial" charset="0"/>
                      <a:ea typeface="Arial" charset="0"/>
                      <a:cs typeface="Arial" charset="0"/>
                    </a:rPr>
                  </a:br>
                  <a:r>
                    <a:rPr lang="en-US" sz="601">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DFDB09D6-5413-4249-98C0-1E8BC9A27D29}"/>
                    </a:ext>
                  </a:extLst>
                </p:cNvPr>
                <p:cNvSpPr txBox="1"/>
                <p:nvPr userDrawn="1"/>
              </p:nvSpPr>
              <p:spPr>
                <a:xfrm>
                  <a:off x="9807003" y="4721742"/>
                  <a:ext cx="282529" cy="184922"/>
                </a:xfrm>
                <a:prstGeom prst="rect">
                  <a:avLst/>
                </a:prstGeom>
              </p:spPr>
              <p:txBody>
                <a:bodyPr vert="horz" wrap="none" lIns="0" tIns="0" rIns="0" bIns="0" rtlCol="0" anchor="t">
                  <a:spAutoFit/>
                </a:bodyPr>
                <a:lstStyle/>
                <a:p>
                  <a:pPr algn="r"/>
                  <a:r>
                    <a:rPr lang="en-US" sz="601">
                      <a:solidFill>
                        <a:schemeClr val="tx1">
                          <a:lumMod val="50000"/>
                          <a:lumOff val="50000"/>
                        </a:schemeClr>
                      </a:solidFill>
                      <a:latin typeface="Arial" charset="0"/>
                      <a:ea typeface="Arial" charset="0"/>
                      <a:cs typeface="Arial" charset="0"/>
                    </a:rPr>
                    <a:t>Automatic</a:t>
                  </a:r>
                  <a:br>
                    <a:rPr lang="en-US" sz="601">
                      <a:solidFill>
                        <a:schemeClr val="tx1">
                          <a:lumMod val="50000"/>
                          <a:lumOff val="50000"/>
                        </a:schemeClr>
                      </a:solidFill>
                      <a:latin typeface="Arial" charset="0"/>
                      <a:ea typeface="Arial" charset="0"/>
                      <a:cs typeface="Arial" charset="0"/>
                    </a:rPr>
                  </a:br>
                  <a:r>
                    <a:rPr lang="en-US" sz="601">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99F8CE38-B0AB-984C-BF06-16DD7A8FA458}"/>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F61BB896-8775-B54F-BD43-80E54D657CF3}"/>
                  </a:ext>
                </a:extLst>
              </p:cNvPr>
              <p:cNvPicPr>
                <a:picLocks noChangeAspect="1"/>
              </p:cNvPicPr>
              <p:nvPr userDrawn="1"/>
            </p:nvPicPr>
            <p:blipFill rotWithShape="1">
              <a:blip r:embed="rId6"/>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77532585-4CE3-144A-AC32-AC8F9F388B1F}"/>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TextBox 51">
                <a:extLst>
                  <a:ext uri="{FF2B5EF4-FFF2-40B4-BE49-F238E27FC236}">
                    <a16:creationId xmlns:a16="http://schemas.microsoft.com/office/drawing/2014/main" id="{20A5AF3B-C55E-884F-BD62-37B268182CF4}"/>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a:solidFill>
                      <a:schemeClr val="bg1"/>
                    </a:solidFill>
                    <a:latin typeface="+mn-lt"/>
                    <a:ea typeface="+mn-ea"/>
                    <a:cs typeface="+mn-cs"/>
                  </a:rPr>
                  <a:t>Note: </a:t>
                </a:r>
                <a:br>
                  <a:rPr lang="en-US" sz="700" kern="1200">
                    <a:solidFill>
                      <a:schemeClr val="bg1"/>
                    </a:solidFill>
                    <a:latin typeface="+mn-lt"/>
                    <a:ea typeface="+mn-ea"/>
                    <a:cs typeface="+mn-cs"/>
                  </a:rPr>
                </a:br>
                <a:r>
                  <a:rPr lang="en-US" sz="700" kern="120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EF138706-C32E-8B49-8A86-C08263C6034E}"/>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C3A738B4-E773-1349-ACD6-77F632243404}"/>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EB49EA4A-5705-D54A-B343-E9468BB70060}"/>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7034A0E3-E3C6-D747-A54F-AB0BDA44AF9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TextBox 47">
                    <a:extLst>
                      <a:ext uri="{FF2B5EF4-FFF2-40B4-BE49-F238E27FC236}">
                        <a16:creationId xmlns:a16="http://schemas.microsoft.com/office/drawing/2014/main" id="{E4772BEC-83FF-0347-84F5-613E17F42F3F}"/>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71AC6B17-22B5-BE49-9E2E-28CC5DEC0748}"/>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10C7229D-CD30-0341-A496-C567041270E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BA66D612-22B5-4045-8D31-CFB640573F91}"/>
                  </a:ext>
                </a:extLst>
              </p:cNvPr>
              <p:cNvPicPr>
                <a:picLocks noChangeAspect="1"/>
              </p:cNvPicPr>
              <p:nvPr userDrawn="1"/>
            </p:nvPicPr>
            <p:blipFill rotWithShape="1">
              <a:blip r:embed="rId6"/>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8580653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1/3 Lef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575711" y="1233489"/>
            <a:ext cx="3499195" cy="4932362"/>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4425631" y="1233489"/>
            <a:ext cx="7190636" cy="4932362"/>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1000" name="Footnotes Placeholder">
            <a:extLst>
              <a:ext uri="{FF2B5EF4-FFF2-40B4-BE49-F238E27FC236}">
                <a16:creationId xmlns:a16="http://schemas.microsoft.com/office/drawing/2014/main" id="{62E1D57E-789F-C049-AE21-2FFE596AF372}"/>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8" name="Slide Number Placeholder 7">
            <a:extLst>
              <a:ext uri="{FF2B5EF4-FFF2-40B4-BE49-F238E27FC236}">
                <a16:creationId xmlns:a16="http://schemas.microsoft.com/office/drawing/2014/main" id="{B9EF4742-1840-4A4C-9C79-0ABDE7122DD2}"/>
              </a:ext>
            </a:extLst>
          </p:cNvPr>
          <p:cNvSpPr>
            <a:spLocks noGrp="1"/>
          </p:cNvSpPr>
          <p:nvPr>
            <p:ph type="sldNum" sz="quarter" idx="108"/>
          </p:nvPr>
        </p:nvSpPr>
        <p:spPr/>
        <p:txBody>
          <a:bodyPr/>
          <a:lstStyle/>
          <a:p>
            <a:pPr marL="12701"/>
            <a:fld id="{078C017C-E1B9-8443-B047-B08AAA027B45}" type="slidenum">
              <a:rPr lang="en-US" smtClean="0"/>
              <a:pPr marL="12701"/>
              <a:t>‹#›</a:t>
            </a:fld>
            <a:endParaRPr lang="en-US"/>
          </a:p>
        </p:txBody>
      </p:sp>
      <p:sp>
        <p:nvSpPr>
          <p:cNvPr id="5" name="Date Placeholder 4">
            <a:extLst>
              <a:ext uri="{FF2B5EF4-FFF2-40B4-BE49-F238E27FC236}">
                <a16:creationId xmlns:a16="http://schemas.microsoft.com/office/drawing/2014/main" id="{F52187D9-7A64-FD43-ADB5-4358998A306C}"/>
              </a:ext>
              <a:ext uri="{C183D7F6-B498-43B3-948B-1728B52AA6E4}">
                <adec:decorative xmlns:adec="http://schemas.microsoft.com/office/drawing/2017/decorative" val="1"/>
              </a:ext>
            </a:extLst>
          </p:cNvPr>
          <p:cNvSpPr>
            <a:spLocks noGrp="1"/>
          </p:cNvSpPr>
          <p:nvPr>
            <p:ph type="dt" sz="half" idx="106"/>
          </p:nvPr>
        </p:nvSpPr>
        <p:spPr/>
        <p:txBody>
          <a:bodyPr/>
          <a:lstStyle/>
          <a:p>
            <a:endParaRPr lang="en-US"/>
          </a:p>
        </p:txBody>
      </p:sp>
      <p:sp>
        <p:nvSpPr>
          <p:cNvPr id="7" name="Footer Placeholder 6">
            <a:extLst>
              <a:ext uri="{FF2B5EF4-FFF2-40B4-BE49-F238E27FC236}">
                <a16:creationId xmlns:a16="http://schemas.microsoft.com/office/drawing/2014/main" id="{48C3426B-A824-D843-A346-B1AED40F1EE6}"/>
              </a:ext>
              <a:ext uri="{C183D7F6-B498-43B3-948B-1728B52AA6E4}">
                <adec:decorative xmlns:adec="http://schemas.microsoft.com/office/drawing/2017/decorative" val="1"/>
              </a:ext>
            </a:extLst>
          </p:cNvPr>
          <p:cNvSpPr>
            <a:spLocks noGrp="1"/>
          </p:cNvSpPr>
          <p:nvPr>
            <p:ph type="ftr" sz="quarter" idx="107"/>
          </p:nvPr>
        </p:nvSpPr>
        <p:spPr/>
        <p:txBody>
          <a:bodyPr/>
          <a:lstStyle/>
          <a:p>
            <a:endParaRPr lang="en-US"/>
          </a:p>
        </p:txBody>
      </p:sp>
      <p:grpSp>
        <p:nvGrpSpPr>
          <p:cNvPr id="35" name="Group 34">
            <a:extLst>
              <a:ext uri="{FF2B5EF4-FFF2-40B4-BE49-F238E27FC236}">
                <a16:creationId xmlns:a16="http://schemas.microsoft.com/office/drawing/2014/main" id="{902E2498-FF17-AD4D-A16F-D0555843F7FF}"/>
              </a:ext>
              <a:ext uri="{C183D7F6-B498-43B3-948B-1728B52AA6E4}">
                <adec:decorative xmlns:adec="http://schemas.microsoft.com/office/drawing/2017/decorative" val="1"/>
              </a:ext>
            </a:extLst>
          </p:cNvPr>
          <p:cNvGrpSpPr/>
          <p:nvPr userDrawn="1"/>
        </p:nvGrpSpPr>
        <p:grpSpPr>
          <a:xfrm>
            <a:off x="12532241" y="2"/>
            <a:ext cx="3965961" cy="6857995"/>
            <a:chOff x="9399182" y="0"/>
            <a:chExt cx="2974470" cy="6857995"/>
          </a:xfrm>
        </p:grpSpPr>
        <p:sp>
          <p:nvSpPr>
            <p:cNvPr id="36" name="Rectangle 35">
              <a:extLst>
                <a:ext uri="{FF2B5EF4-FFF2-40B4-BE49-F238E27FC236}">
                  <a16:creationId xmlns:a16="http://schemas.microsoft.com/office/drawing/2014/main" id="{F5F50887-8E70-CC4F-AFF3-470F73E7BC52}"/>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37" name="Picture 36">
              <a:extLst>
                <a:ext uri="{FF2B5EF4-FFF2-40B4-BE49-F238E27FC236}">
                  <a16:creationId xmlns:a16="http://schemas.microsoft.com/office/drawing/2014/main" id="{FC0C9224-1E37-2F47-BE66-AAF75896A7CC}"/>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6FD959D5-EFA2-5E49-83C2-CEDE37065FA6}"/>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5D2F6A44-5F00-9545-A4B1-A0061FAE7EC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3" name="TextBox 92">
                <a:extLst>
                  <a:ext uri="{FF2B5EF4-FFF2-40B4-BE49-F238E27FC236}">
                    <a16:creationId xmlns:a16="http://schemas.microsoft.com/office/drawing/2014/main" id="{C1984AA3-39E3-1C43-94A9-34B5E13FF32E}"/>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5235A41A-9B24-9F4B-BF59-14675BCD059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A3477A72-0C5E-0043-8585-DDE93406C932}"/>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E62F6452-A2BE-7C46-A9CC-5C38489C5CE5}"/>
                  </a:ext>
                </a:extLst>
              </p:cNvPr>
              <p:cNvSpPr txBox="1"/>
              <p:nvPr userDrawn="1"/>
            </p:nvSpPr>
            <p:spPr>
              <a:xfrm>
                <a:off x="9303325" y="149270"/>
                <a:ext cx="169517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91" name="Straight Connector 90">
                <a:extLst>
                  <a:ext uri="{FF2B5EF4-FFF2-40B4-BE49-F238E27FC236}">
                    <a16:creationId xmlns:a16="http://schemas.microsoft.com/office/drawing/2014/main" id="{18AD7F99-B11F-D249-9E19-51930334CFC7}"/>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9BE17943-B901-2F45-83EC-CAE55A3C5AB3}"/>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3A282DBC-97A0-A74F-A322-83F38647E311}"/>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C6F30183-1D7E-1F46-8A9A-D436E42146F3}"/>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 name="TextBox 86">
                  <a:extLst>
                    <a:ext uri="{FF2B5EF4-FFF2-40B4-BE49-F238E27FC236}">
                      <a16:creationId xmlns:a16="http://schemas.microsoft.com/office/drawing/2014/main" id="{6F8134E9-C165-374B-B2CC-DA494A389F22}"/>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C0716B58-8AB2-BB4E-BF02-075C7AB5645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55F8E9FF-CF75-2441-B304-D1744649013E}"/>
                    </a:ext>
                  </a:extLst>
                </p:cNvPr>
                <p:cNvSpPr txBox="1"/>
                <p:nvPr userDrawn="1"/>
              </p:nvSpPr>
              <p:spPr>
                <a:xfrm>
                  <a:off x="9471806" y="5300350"/>
                  <a:ext cx="2271205"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2514B6E7-6F9E-A74E-B185-C746F5D312F2}"/>
                  </a:ext>
                </a:extLst>
              </p:cNvPr>
              <p:cNvGrpSpPr/>
              <p:nvPr userDrawn="1"/>
            </p:nvGrpSpPr>
            <p:grpSpPr>
              <a:xfrm>
                <a:off x="9807003" y="3569700"/>
                <a:ext cx="2099247" cy="1627918"/>
                <a:chOff x="9807003" y="3617325"/>
                <a:chExt cx="2099247" cy="1627918"/>
              </a:xfrm>
            </p:grpSpPr>
            <p:pic>
              <p:nvPicPr>
                <p:cNvPr id="55" name="Picture 54">
                  <a:extLst>
                    <a:ext uri="{FF2B5EF4-FFF2-40B4-BE49-F238E27FC236}">
                      <a16:creationId xmlns:a16="http://schemas.microsoft.com/office/drawing/2014/main" id="{2D8F5DB2-9D62-B645-815C-A05F1A64837F}"/>
                    </a:ext>
                  </a:extLst>
                </p:cNvPr>
                <p:cNvPicPr>
                  <a:picLocks noChangeAspect="1"/>
                </p:cNvPicPr>
                <p:nvPr userDrawn="1"/>
              </p:nvPicPr>
              <p:blipFill>
                <a:blip r:embed="rId5"/>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A56B34A5-5FAB-1849-B932-0B65D3EFFC44}"/>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DAE0E52-76E3-E948-A240-86DD232545E2}"/>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992960CE-C925-D541-B244-F39F12711B9D}"/>
                    </a:ext>
                  </a:extLst>
                </p:cNvPr>
                <p:cNvSpPr txBox="1"/>
                <p:nvPr userDrawn="1"/>
              </p:nvSpPr>
              <p:spPr>
                <a:xfrm>
                  <a:off x="9807003" y="3828243"/>
                  <a:ext cx="282529" cy="184922"/>
                </a:xfrm>
                <a:prstGeom prst="rect">
                  <a:avLst/>
                </a:prstGeom>
              </p:spPr>
              <p:txBody>
                <a:bodyPr vert="horz" wrap="none" lIns="0" tIns="0" rIns="0" bIns="0" rtlCol="0" anchor="t">
                  <a:spAutoFit/>
                </a:bodyPr>
                <a:lstStyle/>
                <a:p>
                  <a:pPr algn="r"/>
                  <a:r>
                    <a:rPr lang="en-US" sz="601">
                      <a:solidFill>
                        <a:schemeClr val="tx1">
                          <a:lumMod val="50000"/>
                          <a:lumOff val="50000"/>
                        </a:schemeClr>
                      </a:solidFill>
                      <a:latin typeface="Arial" charset="0"/>
                      <a:ea typeface="Arial" charset="0"/>
                      <a:cs typeface="Arial" charset="0"/>
                    </a:rPr>
                    <a:t>Automatic</a:t>
                  </a:r>
                  <a:br>
                    <a:rPr lang="en-US" sz="601">
                      <a:solidFill>
                        <a:schemeClr val="tx1">
                          <a:lumMod val="50000"/>
                          <a:lumOff val="50000"/>
                        </a:schemeClr>
                      </a:solidFill>
                      <a:latin typeface="Arial" charset="0"/>
                      <a:ea typeface="Arial" charset="0"/>
                      <a:cs typeface="Arial" charset="0"/>
                    </a:rPr>
                  </a:br>
                  <a:r>
                    <a:rPr lang="en-US" sz="601">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7C97C986-8A69-3440-8F48-A9A0634AD1BF}"/>
                    </a:ext>
                  </a:extLst>
                </p:cNvPr>
                <p:cNvSpPr txBox="1"/>
                <p:nvPr userDrawn="1"/>
              </p:nvSpPr>
              <p:spPr>
                <a:xfrm>
                  <a:off x="9807003" y="4721742"/>
                  <a:ext cx="282529" cy="184922"/>
                </a:xfrm>
                <a:prstGeom prst="rect">
                  <a:avLst/>
                </a:prstGeom>
              </p:spPr>
              <p:txBody>
                <a:bodyPr vert="horz" wrap="none" lIns="0" tIns="0" rIns="0" bIns="0" rtlCol="0" anchor="t">
                  <a:spAutoFit/>
                </a:bodyPr>
                <a:lstStyle/>
                <a:p>
                  <a:pPr algn="r"/>
                  <a:r>
                    <a:rPr lang="en-US" sz="601">
                      <a:solidFill>
                        <a:schemeClr val="tx1">
                          <a:lumMod val="50000"/>
                          <a:lumOff val="50000"/>
                        </a:schemeClr>
                      </a:solidFill>
                      <a:latin typeface="Arial" charset="0"/>
                      <a:ea typeface="Arial" charset="0"/>
                      <a:cs typeface="Arial" charset="0"/>
                    </a:rPr>
                    <a:t>Automatic</a:t>
                  </a:r>
                  <a:br>
                    <a:rPr lang="en-US" sz="601">
                      <a:solidFill>
                        <a:schemeClr val="tx1">
                          <a:lumMod val="50000"/>
                          <a:lumOff val="50000"/>
                        </a:schemeClr>
                      </a:solidFill>
                      <a:latin typeface="Arial" charset="0"/>
                      <a:ea typeface="Arial" charset="0"/>
                      <a:cs typeface="Arial" charset="0"/>
                    </a:rPr>
                  </a:br>
                  <a:r>
                    <a:rPr lang="en-US" sz="601">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847F9F1F-5251-9246-AD4B-01B5FA9CC1BA}"/>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56B31BB5-7D6D-F54A-9773-EF4DBD16FF8F}"/>
                  </a:ext>
                </a:extLst>
              </p:cNvPr>
              <p:cNvPicPr>
                <a:picLocks noChangeAspect="1"/>
              </p:cNvPicPr>
              <p:nvPr userDrawn="1"/>
            </p:nvPicPr>
            <p:blipFill rotWithShape="1">
              <a:blip r:embed="rId6"/>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FE597D3D-3AFC-BB47-B8CF-8E6C98E82881}"/>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TextBox 51">
                <a:extLst>
                  <a:ext uri="{FF2B5EF4-FFF2-40B4-BE49-F238E27FC236}">
                    <a16:creationId xmlns:a16="http://schemas.microsoft.com/office/drawing/2014/main" id="{403DA12D-0274-1F49-B336-BD4025C49C63}"/>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a:solidFill>
                      <a:schemeClr val="bg1"/>
                    </a:solidFill>
                    <a:latin typeface="+mn-lt"/>
                    <a:ea typeface="+mn-ea"/>
                    <a:cs typeface="+mn-cs"/>
                  </a:rPr>
                  <a:t>Note: </a:t>
                </a:r>
                <a:br>
                  <a:rPr lang="en-US" sz="700" kern="1200">
                    <a:solidFill>
                      <a:schemeClr val="bg1"/>
                    </a:solidFill>
                    <a:latin typeface="+mn-lt"/>
                    <a:ea typeface="+mn-ea"/>
                    <a:cs typeface="+mn-cs"/>
                  </a:rPr>
                </a:br>
                <a:r>
                  <a:rPr lang="en-US" sz="700" kern="120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65FA5060-5E13-4543-9377-154ADBB0E82F}"/>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4671AB2B-235C-C341-8881-9BBB69C9598E}"/>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4F1C356B-DB7D-4D4F-911D-77E8C771B88B}"/>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224311F3-D9B7-5B40-8F89-C14B83BC502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TextBox 47">
                    <a:extLst>
                      <a:ext uri="{FF2B5EF4-FFF2-40B4-BE49-F238E27FC236}">
                        <a16:creationId xmlns:a16="http://schemas.microsoft.com/office/drawing/2014/main" id="{C3DAD1A5-A5DD-A047-83FC-B9B82F152CD4}"/>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7A43B794-8CF2-3241-85CE-3E267DC2FAF6}"/>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ADA4F7D3-514B-1146-9B32-81A73DC6906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D7DD7A1E-5F73-B04D-BD86-83D0E9226589}"/>
                  </a:ext>
                </a:extLst>
              </p:cNvPr>
              <p:cNvPicPr>
                <a:picLocks noChangeAspect="1"/>
              </p:cNvPicPr>
              <p:nvPr userDrawn="1"/>
            </p:nvPicPr>
            <p:blipFill rotWithShape="1">
              <a:blip r:embed="rId6"/>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288265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1/3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06382-4F71-2D43-8F90-DF7986431007}"/>
              </a:ext>
            </a:extLst>
          </p:cNvPr>
          <p:cNvSpPr>
            <a:spLocks noGrp="1"/>
          </p:cNvSpPr>
          <p:nvPr>
            <p:ph type="title" hasCustomPrompt="1"/>
          </p:nvPr>
        </p:nvSpPr>
        <p:spPr>
          <a:xfrm>
            <a:off x="575735" y="423038"/>
            <a:ext cx="11040533" cy="567394"/>
          </a:xfrm>
        </p:spPr>
        <p:txBody>
          <a:bodyPr/>
          <a:lstStyle/>
          <a:p>
            <a:r>
              <a:rPr lang="en-US"/>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575733" y="1233489"/>
            <a:ext cx="7190400" cy="4932362"/>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8117067" y="1233489"/>
            <a:ext cx="3499200" cy="4932362"/>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1000" name="Footnotes Placeholder">
            <a:extLst>
              <a:ext uri="{FF2B5EF4-FFF2-40B4-BE49-F238E27FC236}">
                <a16:creationId xmlns:a16="http://schemas.microsoft.com/office/drawing/2014/main" id="{E8C1E42E-F316-CC44-8C90-6889E7665123}"/>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10" name="Slide Number Placeholder 9">
            <a:extLst>
              <a:ext uri="{FF2B5EF4-FFF2-40B4-BE49-F238E27FC236}">
                <a16:creationId xmlns:a16="http://schemas.microsoft.com/office/drawing/2014/main" id="{A5D4DBE6-2175-B24F-A643-B8DBBCA00583}"/>
              </a:ext>
            </a:extLst>
          </p:cNvPr>
          <p:cNvSpPr>
            <a:spLocks noGrp="1"/>
          </p:cNvSpPr>
          <p:nvPr>
            <p:ph type="sldNum" sz="quarter" idx="108"/>
          </p:nvPr>
        </p:nvSpPr>
        <p:spPr/>
        <p:txBody>
          <a:bodyPr/>
          <a:lstStyle/>
          <a:p>
            <a:pPr marL="12701"/>
            <a:fld id="{078C017C-E1B9-8443-B047-B08AAA027B45}" type="slidenum">
              <a:rPr lang="en-US" smtClean="0"/>
              <a:pPr marL="12701"/>
              <a:t>‹#›</a:t>
            </a:fld>
            <a:endParaRPr lang="en-US"/>
          </a:p>
        </p:txBody>
      </p:sp>
      <p:sp>
        <p:nvSpPr>
          <p:cNvPr id="7" name="Date Placeholder 6">
            <a:extLst>
              <a:ext uri="{FF2B5EF4-FFF2-40B4-BE49-F238E27FC236}">
                <a16:creationId xmlns:a16="http://schemas.microsoft.com/office/drawing/2014/main" id="{85F05EE9-0A3D-4749-B2F6-14D0C82A14DD}"/>
              </a:ext>
              <a:ext uri="{C183D7F6-B498-43B3-948B-1728B52AA6E4}">
                <adec:decorative xmlns:adec="http://schemas.microsoft.com/office/drawing/2017/decorative" val="1"/>
              </a:ext>
            </a:extLst>
          </p:cNvPr>
          <p:cNvSpPr>
            <a:spLocks noGrp="1"/>
          </p:cNvSpPr>
          <p:nvPr>
            <p:ph type="dt" sz="half" idx="106"/>
          </p:nvPr>
        </p:nvSpPr>
        <p:spPr/>
        <p:txBody>
          <a:bodyPr/>
          <a:lstStyle/>
          <a:p>
            <a:endParaRPr lang="en-US"/>
          </a:p>
        </p:txBody>
      </p:sp>
      <p:sp>
        <p:nvSpPr>
          <p:cNvPr id="8" name="Footer Placeholder 7">
            <a:extLst>
              <a:ext uri="{FF2B5EF4-FFF2-40B4-BE49-F238E27FC236}">
                <a16:creationId xmlns:a16="http://schemas.microsoft.com/office/drawing/2014/main" id="{E71F5980-B10D-114E-B46C-229352D8D586}"/>
              </a:ext>
              <a:ext uri="{C183D7F6-B498-43B3-948B-1728B52AA6E4}">
                <adec:decorative xmlns:adec="http://schemas.microsoft.com/office/drawing/2017/decorative" val="1"/>
              </a:ext>
            </a:extLst>
          </p:cNvPr>
          <p:cNvSpPr>
            <a:spLocks noGrp="1"/>
          </p:cNvSpPr>
          <p:nvPr>
            <p:ph type="ftr" sz="quarter" idx="107"/>
          </p:nvPr>
        </p:nvSpPr>
        <p:spPr/>
        <p:txBody>
          <a:bodyPr/>
          <a:lstStyle/>
          <a:p>
            <a:endParaRPr lang="en-US"/>
          </a:p>
        </p:txBody>
      </p:sp>
      <p:grpSp>
        <p:nvGrpSpPr>
          <p:cNvPr id="35" name="Group 34">
            <a:extLst>
              <a:ext uri="{FF2B5EF4-FFF2-40B4-BE49-F238E27FC236}">
                <a16:creationId xmlns:a16="http://schemas.microsoft.com/office/drawing/2014/main" id="{5C57F764-75F4-CB41-BEB8-84C2645F5FB5}"/>
              </a:ext>
              <a:ext uri="{C183D7F6-B498-43B3-948B-1728B52AA6E4}">
                <adec:decorative xmlns:adec="http://schemas.microsoft.com/office/drawing/2017/decorative" val="1"/>
              </a:ext>
            </a:extLst>
          </p:cNvPr>
          <p:cNvGrpSpPr/>
          <p:nvPr userDrawn="1"/>
        </p:nvGrpSpPr>
        <p:grpSpPr>
          <a:xfrm>
            <a:off x="12532241" y="2"/>
            <a:ext cx="3965961" cy="6857995"/>
            <a:chOff x="9399182" y="0"/>
            <a:chExt cx="2974470" cy="6857995"/>
          </a:xfrm>
        </p:grpSpPr>
        <p:sp>
          <p:nvSpPr>
            <p:cNvPr id="36" name="Rectangle 35">
              <a:extLst>
                <a:ext uri="{FF2B5EF4-FFF2-40B4-BE49-F238E27FC236}">
                  <a16:creationId xmlns:a16="http://schemas.microsoft.com/office/drawing/2014/main" id="{7D36F087-817A-684A-AB3B-76BDBCFE257F}"/>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37" name="Picture 36">
              <a:extLst>
                <a:ext uri="{FF2B5EF4-FFF2-40B4-BE49-F238E27FC236}">
                  <a16:creationId xmlns:a16="http://schemas.microsoft.com/office/drawing/2014/main" id="{C828127C-A9D1-354F-8510-197876AAA7BF}"/>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23C0B752-B659-F14D-9656-D25E78B5C3F2}"/>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66AD7EA4-AF8A-5347-A757-7E9A352EED38}"/>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3" name="TextBox 92">
                <a:extLst>
                  <a:ext uri="{FF2B5EF4-FFF2-40B4-BE49-F238E27FC236}">
                    <a16:creationId xmlns:a16="http://schemas.microsoft.com/office/drawing/2014/main" id="{55F5882A-2175-4A43-B444-2BF2F22F4BED}"/>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CB69B195-59C0-0D4B-97BF-154377BD5A8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8E499ACE-87E3-FC46-A481-D32CA8F2DFCF}"/>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8226064C-7D82-F047-9BD7-219F92F5ED1A}"/>
                  </a:ext>
                </a:extLst>
              </p:cNvPr>
              <p:cNvSpPr txBox="1"/>
              <p:nvPr userDrawn="1"/>
            </p:nvSpPr>
            <p:spPr>
              <a:xfrm>
                <a:off x="9303325" y="149270"/>
                <a:ext cx="169517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91" name="Straight Connector 90">
                <a:extLst>
                  <a:ext uri="{FF2B5EF4-FFF2-40B4-BE49-F238E27FC236}">
                    <a16:creationId xmlns:a16="http://schemas.microsoft.com/office/drawing/2014/main" id="{BB238369-EA71-3742-8840-9462B586DE8E}"/>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28621C79-5C28-CD4C-9CC6-788DF5AD31B8}"/>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450E4076-2883-BA42-81BF-18827567A894}"/>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2CBF7FA1-24C1-1A47-A5B7-071E723219F8}"/>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 name="TextBox 86">
                  <a:extLst>
                    <a:ext uri="{FF2B5EF4-FFF2-40B4-BE49-F238E27FC236}">
                      <a16:creationId xmlns:a16="http://schemas.microsoft.com/office/drawing/2014/main" id="{C39DC11C-0628-054E-A8B3-C3C8217A6CB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301F6881-300A-A146-99A9-BD99ACCB3DB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AC51286F-DEF1-2B4D-93DB-F3076A2611C0}"/>
                    </a:ext>
                  </a:extLst>
                </p:cNvPr>
                <p:cNvSpPr txBox="1"/>
                <p:nvPr userDrawn="1"/>
              </p:nvSpPr>
              <p:spPr>
                <a:xfrm>
                  <a:off x="9471806" y="5300350"/>
                  <a:ext cx="2271205"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3321F084-532D-124B-A03C-154D91D8F45F}"/>
                  </a:ext>
                </a:extLst>
              </p:cNvPr>
              <p:cNvGrpSpPr/>
              <p:nvPr userDrawn="1"/>
            </p:nvGrpSpPr>
            <p:grpSpPr>
              <a:xfrm>
                <a:off x="9807003" y="3569700"/>
                <a:ext cx="2099247" cy="1627918"/>
                <a:chOff x="9807003" y="3617325"/>
                <a:chExt cx="2099247" cy="1627918"/>
              </a:xfrm>
            </p:grpSpPr>
            <p:pic>
              <p:nvPicPr>
                <p:cNvPr id="55" name="Picture 54">
                  <a:extLst>
                    <a:ext uri="{FF2B5EF4-FFF2-40B4-BE49-F238E27FC236}">
                      <a16:creationId xmlns:a16="http://schemas.microsoft.com/office/drawing/2014/main" id="{BBFF6EA2-7DDD-534F-8411-25FCA9D0E1E8}"/>
                    </a:ext>
                  </a:extLst>
                </p:cNvPr>
                <p:cNvPicPr>
                  <a:picLocks noChangeAspect="1"/>
                </p:cNvPicPr>
                <p:nvPr userDrawn="1"/>
              </p:nvPicPr>
              <p:blipFill>
                <a:blip r:embed="rId5"/>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0E34E07D-3DF6-3745-9646-0A46DDF96B0B}"/>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B1725E8-9C83-F844-A798-4509B80E08F8}"/>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1CB723A7-162A-F54C-BC8B-5F48D8109783}"/>
                    </a:ext>
                  </a:extLst>
                </p:cNvPr>
                <p:cNvSpPr txBox="1"/>
                <p:nvPr userDrawn="1"/>
              </p:nvSpPr>
              <p:spPr>
                <a:xfrm>
                  <a:off x="9807003" y="3828243"/>
                  <a:ext cx="282529" cy="184922"/>
                </a:xfrm>
                <a:prstGeom prst="rect">
                  <a:avLst/>
                </a:prstGeom>
              </p:spPr>
              <p:txBody>
                <a:bodyPr vert="horz" wrap="none" lIns="0" tIns="0" rIns="0" bIns="0" rtlCol="0" anchor="t">
                  <a:spAutoFit/>
                </a:bodyPr>
                <a:lstStyle/>
                <a:p>
                  <a:pPr algn="r"/>
                  <a:r>
                    <a:rPr lang="en-US" sz="601">
                      <a:solidFill>
                        <a:schemeClr val="tx1">
                          <a:lumMod val="50000"/>
                          <a:lumOff val="50000"/>
                        </a:schemeClr>
                      </a:solidFill>
                      <a:latin typeface="Arial" charset="0"/>
                      <a:ea typeface="Arial" charset="0"/>
                      <a:cs typeface="Arial" charset="0"/>
                    </a:rPr>
                    <a:t>Automatic</a:t>
                  </a:r>
                  <a:br>
                    <a:rPr lang="en-US" sz="601">
                      <a:solidFill>
                        <a:schemeClr val="tx1">
                          <a:lumMod val="50000"/>
                          <a:lumOff val="50000"/>
                        </a:schemeClr>
                      </a:solidFill>
                      <a:latin typeface="Arial" charset="0"/>
                      <a:ea typeface="Arial" charset="0"/>
                      <a:cs typeface="Arial" charset="0"/>
                    </a:rPr>
                  </a:br>
                  <a:r>
                    <a:rPr lang="en-US" sz="601">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359BA5AE-3310-1847-9BF2-3A989E221789}"/>
                    </a:ext>
                  </a:extLst>
                </p:cNvPr>
                <p:cNvSpPr txBox="1"/>
                <p:nvPr userDrawn="1"/>
              </p:nvSpPr>
              <p:spPr>
                <a:xfrm>
                  <a:off x="9807003" y="4721742"/>
                  <a:ext cx="282529" cy="184922"/>
                </a:xfrm>
                <a:prstGeom prst="rect">
                  <a:avLst/>
                </a:prstGeom>
              </p:spPr>
              <p:txBody>
                <a:bodyPr vert="horz" wrap="none" lIns="0" tIns="0" rIns="0" bIns="0" rtlCol="0" anchor="t">
                  <a:spAutoFit/>
                </a:bodyPr>
                <a:lstStyle/>
                <a:p>
                  <a:pPr algn="r"/>
                  <a:r>
                    <a:rPr lang="en-US" sz="601">
                      <a:solidFill>
                        <a:schemeClr val="tx1">
                          <a:lumMod val="50000"/>
                          <a:lumOff val="50000"/>
                        </a:schemeClr>
                      </a:solidFill>
                      <a:latin typeface="Arial" charset="0"/>
                      <a:ea typeface="Arial" charset="0"/>
                      <a:cs typeface="Arial" charset="0"/>
                    </a:rPr>
                    <a:t>Automatic</a:t>
                  </a:r>
                  <a:br>
                    <a:rPr lang="en-US" sz="601">
                      <a:solidFill>
                        <a:schemeClr val="tx1">
                          <a:lumMod val="50000"/>
                          <a:lumOff val="50000"/>
                        </a:schemeClr>
                      </a:solidFill>
                      <a:latin typeface="Arial" charset="0"/>
                      <a:ea typeface="Arial" charset="0"/>
                      <a:cs typeface="Arial" charset="0"/>
                    </a:rPr>
                  </a:br>
                  <a:r>
                    <a:rPr lang="en-US" sz="601">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AA1C27C4-CD80-3246-98DD-15A2D88DC926}"/>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2593E019-CA82-1040-9996-4316BF793D51}"/>
                  </a:ext>
                </a:extLst>
              </p:cNvPr>
              <p:cNvPicPr>
                <a:picLocks noChangeAspect="1"/>
              </p:cNvPicPr>
              <p:nvPr userDrawn="1"/>
            </p:nvPicPr>
            <p:blipFill rotWithShape="1">
              <a:blip r:embed="rId6"/>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B3BC7102-822A-7D41-95D1-B0286E842E03}"/>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TextBox 51">
                <a:extLst>
                  <a:ext uri="{FF2B5EF4-FFF2-40B4-BE49-F238E27FC236}">
                    <a16:creationId xmlns:a16="http://schemas.microsoft.com/office/drawing/2014/main" id="{A5628D1D-267F-294B-B368-A4FBEC0A170D}"/>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a:solidFill>
                      <a:schemeClr val="bg1"/>
                    </a:solidFill>
                    <a:latin typeface="+mn-lt"/>
                    <a:ea typeface="+mn-ea"/>
                    <a:cs typeface="+mn-cs"/>
                  </a:rPr>
                  <a:t>Note: </a:t>
                </a:r>
                <a:br>
                  <a:rPr lang="en-US" sz="700" kern="1200">
                    <a:solidFill>
                      <a:schemeClr val="bg1"/>
                    </a:solidFill>
                    <a:latin typeface="+mn-lt"/>
                    <a:ea typeface="+mn-ea"/>
                    <a:cs typeface="+mn-cs"/>
                  </a:rPr>
                </a:br>
                <a:r>
                  <a:rPr lang="en-US" sz="700" kern="120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1250C1D0-82B5-D54D-8DCC-BA78579053DD}"/>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A36D5FBC-C765-2B4D-88DB-68244F94A3DE}"/>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EA00EDAC-D16A-3A4C-888F-638F125A43EF}"/>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405BBDC5-B3B3-E149-B4C1-2245D126623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TextBox 47">
                    <a:extLst>
                      <a:ext uri="{FF2B5EF4-FFF2-40B4-BE49-F238E27FC236}">
                        <a16:creationId xmlns:a16="http://schemas.microsoft.com/office/drawing/2014/main" id="{E0171319-10F3-5B45-B320-E73A6292A6E6}"/>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3E27D3AE-33D1-7D4E-9E3A-0EECAC2B2E50}"/>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F5440D1A-C837-814E-91DD-BDB8325D434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C081CC70-A1B7-FB4B-975F-E36A3BAEEF61}"/>
                  </a:ext>
                </a:extLst>
              </p:cNvPr>
              <p:cNvPicPr>
                <a:picLocks noChangeAspect="1"/>
              </p:cNvPicPr>
              <p:nvPr userDrawn="1"/>
            </p:nvPicPr>
            <p:blipFill rotWithShape="1">
              <a:blip r:embed="rId6"/>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449112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Stacke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575738" y="1233489"/>
            <a:ext cx="11040532" cy="2381499"/>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575738" y="3784353"/>
            <a:ext cx="11040532" cy="2381499"/>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1000" name="Footnotes Placeholder">
            <a:extLst>
              <a:ext uri="{FF2B5EF4-FFF2-40B4-BE49-F238E27FC236}">
                <a16:creationId xmlns:a16="http://schemas.microsoft.com/office/drawing/2014/main" id="{4A06038C-128D-734E-9D80-8DBA43C1A8F8}"/>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8" name="Slide Number Placeholder 7">
            <a:extLst>
              <a:ext uri="{FF2B5EF4-FFF2-40B4-BE49-F238E27FC236}">
                <a16:creationId xmlns:a16="http://schemas.microsoft.com/office/drawing/2014/main" id="{D2381C1A-6FC0-BF4F-8124-7B7DCAB4EE32}"/>
              </a:ext>
            </a:extLst>
          </p:cNvPr>
          <p:cNvSpPr>
            <a:spLocks noGrp="1"/>
          </p:cNvSpPr>
          <p:nvPr>
            <p:ph type="sldNum" sz="quarter" idx="108"/>
          </p:nvPr>
        </p:nvSpPr>
        <p:spPr/>
        <p:txBody>
          <a:bodyPr/>
          <a:lstStyle/>
          <a:p>
            <a:pPr marL="12701"/>
            <a:fld id="{078C017C-E1B9-8443-B047-B08AAA027B45}" type="slidenum">
              <a:rPr lang="en-US" smtClean="0"/>
              <a:pPr marL="12701"/>
              <a:t>‹#›</a:t>
            </a:fld>
            <a:endParaRPr lang="en-US"/>
          </a:p>
        </p:txBody>
      </p:sp>
      <p:sp>
        <p:nvSpPr>
          <p:cNvPr id="5" name="Date Placeholder 4">
            <a:extLst>
              <a:ext uri="{FF2B5EF4-FFF2-40B4-BE49-F238E27FC236}">
                <a16:creationId xmlns:a16="http://schemas.microsoft.com/office/drawing/2014/main" id="{402CC4C5-26A5-4F45-BB5F-846EFE4C15E8}"/>
              </a:ext>
              <a:ext uri="{C183D7F6-B498-43B3-948B-1728B52AA6E4}">
                <adec:decorative xmlns:adec="http://schemas.microsoft.com/office/drawing/2017/decorative" val="1"/>
              </a:ext>
            </a:extLst>
          </p:cNvPr>
          <p:cNvSpPr>
            <a:spLocks noGrp="1"/>
          </p:cNvSpPr>
          <p:nvPr>
            <p:ph type="dt" sz="half" idx="106"/>
          </p:nvPr>
        </p:nvSpPr>
        <p:spPr/>
        <p:txBody>
          <a:bodyPr/>
          <a:lstStyle/>
          <a:p>
            <a:endParaRPr lang="en-US"/>
          </a:p>
        </p:txBody>
      </p:sp>
      <p:sp>
        <p:nvSpPr>
          <p:cNvPr id="7" name="Footer Placeholder 6">
            <a:extLst>
              <a:ext uri="{FF2B5EF4-FFF2-40B4-BE49-F238E27FC236}">
                <a16:creationId xmlns:a16="http://schemas.microsoft.com/office/drawing/2014/main" id="{DEC332D7-9604-5C49-9FCA-6EED3EB703A5}"/>
              </a:ext>
              <a:ext uri="{C183D7F6-B498-43B3-948B-1728B52AA6E4}">
                <adec:decorative xmlns:adec="http://schemas.microsoft.com/office/drawing/2017/decorative" val="1"/>
              </a:ext>
            </a:extLst>
          </p:cNvPr>
          <p:cNvSpPr>
            <a:spLocks noGrp="1"/>
          </p:cNvSpPr>
          <p:nvPr>
            <p:ph type="ftr" sz="quarter" idx="107"/>
          </p:nvPr>
        </p:nvSpPr>
        <p:spPr/>
        <p:txBody>
          <a:bodyPr/>
          <a:lstStyle/>
          <a:p>
            <a:endParaRPr lang="en-US"/>
          </a:p>
        </p:txBody>
      </p:sp>
      <p:grpSp>
        <p:nvGrpSpPr>
          <p:cNvPr id="35" name="Group 34">
            <a:extLst>
              <a:ext uri="{FF2B5EF4-FFF2-40B4-BE49-F238E27FC236}">
                <a16:creationId xmlns:a16="http://schemas.microsoft.com/office/drawing/2014/main" id="{8D404F43-75AD-CE4A-A7B8-A9E3FF14D26D}"/>
              </a:ext>
              <a:ext uri="{C183D7F6-B498-43B3-948B-1728B52AA6E4}">
                <adec:decorative xmlns:adec="http://schemas.microsoft.com/office/drawing/2017/decorative" val="1"/>
              </a:ext>
            </a:extLst>
          </p:cNvPr>
          <p:cNvGrpSpPr/>
          <p:nvPr userDrawn="1"/>
        </p:nvGrpSpPr>
        <p:grpSpPr>
          <a:xfrm>
            <a:off x="12532241" y="2"/>
            <a:ext cx="3965961" cy="6857995"/>
            <a:chOff x="9399182" y="0"/>
            <a:chExt cx="2974470" cy="6857995"/>
          </a:xfrm>
        </p:grpSpPr>
        <p:sp>
          <p:nvSpPr>
            <p:cNvPr id="36" name="Rectangle 35">
              <a:extLst>
                <a:ext uri="{FF2B5EF4-FFF2-40B4-BE49-F238E27FC236}">
                  <a16:creationId xmlns:a16="http://schemas.microsoft.com/office/drawing/2014/main" id="{1014F8BC-C417-2D44-A2FC-282CC7C25B35}"/>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37" name="Picture 36">
              <a:extLst>
                <a:ext uri="{FF2B5EF4-FFF2-40B4-BE49-F238E27FC236}">
                  <a16:creationId xmlns:a16="http://schemas.microsoft.com/office/drawing/2014/main" id="{55C16C39-1CD8-AA44-89DD-0FA2F2460F07}"/>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7A7AD89C-ED0F-1B48-B39F-C037B93F2E6A}"/>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F235AC39-43AE-6F40-AB10-243ECD167CE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3" name="TextBox 92">
                <a:extLst>
                  <a:ext uri="{FF2B5EF4-FFF2-40B4-BE49-F238E27FC236}">
                    <a16:creationId xmlns:a16="http://schemas.microsoft.com/office/drawing/2014/main" id="{3D35AB1B-2CF2-9747-BA0D-43B811696209}"/>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8C7C35E0-1DE8-244B-961E-FE49AB67FB0A}"/>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CAAD5832-1ACD-084B-A42D-A8C00D8AAA8B}"/>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76712AB1-475C-5B42-87BD-53A6197FA783}"/>
                  </a:ext>
                </a:extLst>
              </p:cNvPr>
              <p:cNvSpPr txBox="1"/>
              <p:nvPr userDrawn="1"/>
            </p:nvSpPr>
            <p:spPr>
              <a:xfrm>
                <a:off x="9303325" y="149270"/>
                <a:ext cx="169517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91" name="Straight Connector 90">
                <a:extLst>
                  <a:ext uri="{FF2B5EF4-FFF2-40B4-BE49-F238E27FC236}">
                    <a16:creationId xmlns:a16="http://schemas.microsoft.com/office/drawing/2014/main" id="{4F5BD1A5-A975-234B-A289-B0633D1C2953}"/>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8881626-21AA-D14A-AD25-7121DF34EC26}"/>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30746657-077C-3546-9563-5E5BA10BE248}"/>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D68127FC-49D0-D74A-9EA8-442E1736CB3A}"/>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 name="TextBox 86">
                  <a:extLst>
                    <a:ext uri="{FF2B5EF4-FFF2-40B4-BE49-F238E27FC236}">
                      <a16:creationId xmlns:a16="http://schemas.microsoft.com/office/drawing/2014/main" id="{D7249D72-5168-BB4C-87A9-96903DE73F6A}"/>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19B19338-5CD2-7648-ABBF-92C68606669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3D7DE9F1-D936-D241-897F-E8C3A31F4213}"/>
                    </a:ext>
                  </a:extLst>
                </p:cNvPr>
                <p:cNvSpPr txBox="1"/>
                <p:nvPr userDrawn="1"/>
              </p:nvSpPr>
              <p:spPr>
                <a:xfrm>
                  <a:off x="9471806" y="5300350"/>
                  <a:ext cx="2271205"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9095461C-201B-214E-A77B-60BAC311D272}"/>
                  </a:ext>
                </a:extLst>
              </p:cNvPr>
              <p:cNvGrpSpPr/>
              <p:nvPr userDrawn="1"/>
            </p:nvGrpSpPr>
            <p:grpSpPr>
              <a:xfrm>
                <a:off x="9807003" y="3569700"/>
                <a:ext cx="2099247" cy="1627918"/>
                <a:chOff x="9807003" y="3617325"/>
                <a:chExt cx="2099247" cy="1627918"/>
              </a:xfrm>
            </p:grpSpPr>
            <p:pic>
              <p:nvPicPr>
                <p:cNvPr id="55" name="Picture 54">
                  <a:extLst>
                    <a:ext uri="{FF2B5EF4-FFF2-40B4-BE49-F238E27FC236}">
                      <a16:creationId xmlns:a16="http://schemas.microsoft.com/office/drawing/2014/main" id="{EB575104-562F-004A-B326-7B5EEDC843A4}"/>
                    </a:ext>
                  </a:extLst>
                </p:cNvPr>
                <p:cNvPicPr>
                  <a:picLocks noChangeAspect="1"/>
                </p:cNvPicPr>
                <p:nvPr userDrawn="1"/>
              </p:nvPicPr>
              <p:blipFill>
                <a:blip r:embed="rId5"/>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2D863755-CBBC-8B48-BCB9-6BB775EA83E1}"/>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11D527A-AE54-1F49-9DBB-C3CD78A4EDFB}"/>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69096FA6-8848-D14E-8857-EF56C7EEAFD3}"/>
                    </a:ext>
                  </a:extLst>
                </p:cNvPr>
                <p:cNvSpPr txBox="1"/>
                <p:nvPr userDrawn="1"/>
              </p:nvSpPr>
              <p:spPr>
                <a:xfrm>
                  <a:off x="9807003" y="3828243"/>
                  <a:ext cx="282529" cy="184922"/>
                </a:xfrm>
                <a:prstGeom prst="rect">
                  <a:avLst/>
                </a:prstGeom>
              </p:spPr>
              <p:txBody>
                <a:bodyPr vert="horz" wrap="none" lIns="0" tIns="0" rIns="0" bIns="0" rtlCol="0" anchor="t">
                  <a:spAutoFit/>
                </a:bodyPr>
                <a:lstStyle/>
                <a:p>
                  <a:pPr algn="r"/>
                  <a:r>
                    <a:rPr lang="en-US" sz="601">
                      <a:solidFill>
                        <a:schemeClr val="tx1">
                          <a:lumMod val="50000"/>
                          <a:lumOff val="50000"/>
                        </a:schemeClr>
                      </a:solidFill>
                      <a:latin typeface="Arial" charset="0"/>
                      <a:ea typeface="Arial" charset="0"/>
                      <a:cs typeface="Arial" charset="0"/>
                    </a:rPr>
                    <a:t>Automatic</a:t>
                  </a:r>
                  <a:br>
                    <a:rPr lang="en-US" sz="601">
                      <a:solidFill>
                        <a:schemeClr val="tx1">
                          <a:lumMod val="50000"/>
                          <a:lumOff val="50000"/>
                        </a:schemeClr>
                      </a:solidFill>
                      <a:latin typeface="Arial" charset="0"/>
                      <a:ea typeface="Arial" charset="0"/>
                      <a:cs typeface="Arial" charset="0"/>
                    </a:rPr>
                  </a:br>
                  <a:r>
                    <a:rPr lang="en-US" sz="601">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0A6361FD-3788-164D-82B1-B50A51D5C49E}"/>
                    </a:ext>
                  </a:extLst>
                </p:cNvPr>
                <p:cNvSpPr txBox="1"/>
                <p:nvPr userDrawn="1"/>
              </p:nvSpPr>
              <p:spPr>
                <a:xfrm>
                  <a:off x="9807003" y="4721742"/>
                  <a:ext cx="282529" cy="184922"/>
                </a:xfrm>
                <a:prstGeom prst="rect">
                  <a:avLst/>
                </a:prstGeom>
              </p:spPr>
              <p:txBody>
                <a:bodyPr vert="horz" wrap="none" lIns="0" tIns="0" rIns="0" bIns="0" rtlCol="0" anchor="t">
                  <a:spAutoFit/>
                </a:bodyPr>
                <a:lstStyle/>
                <a:p>
                  <a:pPr algn="r"/>
                  <a:r>
                    <a:rPr lang="en-US" sz="601">
                      <a:solidFill>
                        <a:schemeClr val="tx1">
                          <a:lumMod val="50000"/>
                          <a:lumOff val="50000"/>
                        </a:schemeClr>
                      </a:solidFill>
                      <a:latin typeface="Arial" charset="0"/>
                      <a:ea typeface="Arial" charset="0"/>
                      <a:cs typeface="Arial" charset="0"/>
                    </a:rPr>
                    <a:t>Automatic</a:t>
                  </a:r>
                  <a:br>
                    <a:rPr lang="en-US" sz="601">
                      <a:solidFill>
                        <a:schemeClr val="tx1">
                          <a:lumMod val="50000"/>
                          <a:lumOff val="50000"/>
                        </a:schemeClr>
                      </a:solidFill>
                      <a:latin typeface="Arial" charset="0"/>
                      <a:ea typeface="Arial" charset="0"/>
                      <a:cs typeface="Arial" charset="0"/>
                    </a:rPr>
                  </a:br>
                  <a:r>
                    <a:rPr lang="en-US" sz="601">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0B28497C-1EBC-4146-9C10-1FA4511A8EB1}"/>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2C8A9567-D498-4E43-A058-AB8CDFBD67CA}"/>
                  </a:ext>
                </a:extLst>
              </p:cNvPr>
              <p:cNvPicPr>
                <a:picLocks noChangeAspect="1"/>
              </p:cNvPicPr>
              <p:nvPr userDrawn="1"/>
            </p:nvPicPr>
            <p:blipFill rotWithShape="1">
              <a:blip r:embed="rId6"/>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0AE214B1-0405-3F44-B02A-A17F031B193F}"/>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TextBox 51">
                <a:extLst>
                  <a:ext uri="{FF2B5EF4-FFF2-40B4-BE49-F238E27FC236}">
                    <a16:creationId xmlns:a16="http://schemas.microsoft.com/office/drawing/2014/main" id="{A031FC06-07C2-F944-B3D7-5948AB3601DB}"/>
                  </a:ext>
                </a:extLst>
              </p:cNvPr>
              <p:cNvSpPr txBox="1"/>
              <p:nvPr userDrawn="1"/>
            </p:nvSpPr>
            <p:spPr>
              <a:xfrm>
                <a:off x="9635558" y="2549805"/>
                <a:ext cx="676269" cy="430887"/>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a:solidFill>
                      <a:schemeClr val="bg1"/>
                    </a:solidFill>
                    <a:latin typeface="+mn-lt"/>
                    <a:ea typeface="+mn-ea"/>
                    <a:cs typeface="+mn-cs"/>
                  </a:rPr>
                  <a:t>Note: </a:t>
                </a:r>
                <a:br>
                  <a:rPr lang="en-US" sz="700" kern="1200">
                    <a:solidFill>
                      <a:schemeClr val="bg1"/>
                    </a:solidFill>
                    <a:latin typeface="+mn-lt"/>
                    <a:ea typeface="+mn-ea"/>
                    <a:cs typeface="+mn-cs"/>
                  </a:rPr>
                </a:br>
                <a:r>
                  <a:rPr lang="en-US" sz="700" kern="120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3535732C-1E13-4C4A-B787-AE24B4A3C9B4}"/>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B88CD7CA-DBA3-C14E-A359-502F7DC9E08F}"/>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8A62CE80-1DCA-2E41-A9A2-0FBB26DC2E37}"/>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6B01E16F-8D56-AD42-BF0C-1B00F9E33346}"/>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TextBox 47">
                    <a:extLst>
                      <a:ext uri="{FF2B5EF4-FFF2-40B4-BE49-F238E27FC236}">
                        <a16:creationId xmlns:a16="http://schemas.microsoft.com/office/drawing/2014/main" id="{301AE0C3-91EA-2D43-B520-2DB261739B44}"/>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1BAA935D-EF18-3C4F-87C9-9936893F982C}"/>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DA1AD802-82D2-EE49-8DC0-E5CFC77362A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59B2C3CC-42E2-6D46-BF1D-66B0986526F5}"/>
                  </a:ext>
                </a:extLst>
              </p:cNvPr>
              <p:cNvPicPr>
                <a:picLocks noChangeAspect="1"/>
              </p:cNvPicPr>
              <p:nvPr userDrawn="1"/>
            </p:nvPicPr>
            <p:blipFill rotWithShape="1">
              <a:blip r:embed="rId6"/>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153195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har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1" name="Text Placeholder 6">
            <a:extLst>
              <a:ext uri="{FF2B5EF4-FFF2-40B4-BE49-F238E27FC236}">
                <a16:creationId xmlns:a16="http://schemas.microsoft.com/office/drawing/2014/main" id="{932E292F-93E5-C544-8958-CDEDEB71F002}"/>
              </a:ext>
            </a:extLst>
          </p:cNvPr>
          <p:cNvSpPr>
            <a:spLocks noGrp="1"/>
          </p:cNvSpPr>
          <p:nvPr>
            <p:ph type="body" sz="quarter" idx="108" hasCustomPrompt="1"/>
          </p:nvPr>
        </p:nvSpPr>
        <p:spPr>
          <a:xfrm>
            <a:off x="575736"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sp>
        <p:nvSpPr>
          <p:cNvPr id="16" name="Chart Placeholder 2">
            <a:extLst>
              <a:ext uri="{FF2B5EF4-FFF2-40B4-BE49-F238E27FC236}">
                <a16:creationId xmlns:a16="http://schemas.microsoft.com/office/drawing/2014/main" id="{A52282EC-86DC-8D43-96A4-DCB61C454A07}"/>
              </a:ext>
            </a:extLst>
          </p:cNvPr>
          <p:cNvSpPr>
            <a:spLocks noGrp="1"/>
          </p:cNvSpPr>
          <p:nvPr>
            <p:ph type="chart" sz="quarter" idx="113"/>
          </p:nvPr>
        </p:nvSpPr>
        <p:spPr>
          <a:xfrm>
            <a:off x="575734" y="1735138"/>
            <a:ext cx="11040532" cy="4430712"/>
          </a:xfrm>
        </p:spPr>
        <p:txBody>
          <a:bodyPr/>
          <a:lstStyle>
            <a:lvl1pPr>
              <a:defRPr b="0">
                <a:solidFill>
                  <a:schemeClr val="tx1">
                    <a:lumMod val="50000"/>
                    <a:lumOff val="50000"/>
                  </a:schemeClr>
                </a:solidFill>
              </a:defRPr>
            </a:lvl1pPr>
          </a:lstStyle>
          <a:p>
            <a:r>
              <a:rPr lang="en-US"/>
              <a:t>Click icon to add chart</a:t>
            </a:r>
          </a:p>
        </p:txBody>
      </p:sp>
      <p:sp>
        <p:nvSpPr>
          <p:cNvPr id="1000" name="Footnotes Placeholder">
            <a:extLst>
              <a:ext uri="{FF2B5EF4-FFF2-40B4-BE49-F238E27FC236}">
                <a16:creationId xmlns:a16="http://schemas.microsoft.com/office/drawing/2014/main" id="{A5DCE5DD-26A8-1F44-AB0E-1108C6B2C629}"/>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12" name="Slide Number Placeholder 11">
            <a:extLst>
              <a:ext uri="{FF2B5EF4-FFF2-40B4-BE49-F238E27FC236}">
                <a16:creationId xmlns:a16="http://schemas.microsoft.com/office/drawing/2014/main" id="{8CFEAC8D-B87E-434B-B0C2-7C4783B1F6D9}"/>
              </a:ext>
            </a:extLst>
          </p:cNvPr>
          <p:cNvSpPr>
            <a:spLocks noGrp="1"/>
          </p:cNvSpPr>
          <p:nvPr userDrawn="1">
            <p:ph type="sldNum" sz="quarter" idx="116"/>
          </p:nvPr>
        </p:nvSpPr>
        <p:spPr/>
        <p:txBody>
          <a:bodyPr/>
          <a:lstStyle/>
          <a:p>
            <a:pPr marL="12701"/>
            <a:fld id="{078C017C-E1B9-8443-B047-B08AAA027B45}" type="slidenum">
              <a:rPr lang="en-US" smtClean="0"/>
              <a:pPr marL="12701"/>
              <a:t>‹#›</a:t>
            </a:fld>
            <a:endParaRPr lang="en-US"/>
          </a:p>
        </p:txBody>
      </p:sp>
      <p:grpSp>
        <p:nvGrpSpPr>
          <p:cNvPr id="56" name="Group 55">
            <a:extLst>
              <a:ext uri="{FF2B5EF4-FFF2-40B4-BE49-F238E27FC236}">
                <a16:creationId xmlns:a16="http://schemas.microsoft.com/office/drawing/2014/main" id="{46A3C5DB-48EB-1C41-B49E-663E78CA9D9E}"/>
              </a:ext>
              <a:ext uri="{C183D7F6-B498-43B3-948B-1728B52AA6E4}">
                <adec:decorative xmlns:adec="http://schemas.microsoft.com/office/drawing/2017/decorative" val="1"/>
              </a:ext>
            </a:extLst>
          </p:cNvPr>
          <p:cNvGrpSpPr/>
          <p:nvPr userDrawn="1"/>
        </p:nvGrpSpPr>
        <p:grpSpPr>
          <a:xfrm>
            <a:off x="12532245" y="0"/>
            <a:ext cx="3948953" cy="6989737"/>
            <a:chOff x="9399182" y="-1"/>
            <a:chExt cx="2961715" cy="6989737"/>
          </a:xfrm>
        </p:grpSpPr>
        <p:sp>
          <p:nvSpPr>
            <p:cNvPr id="13" name="Rectangle 12">
              <a:extLst>
                <a:ext uri="{FF2B5EF4-FFF2-40B4-BE49-F238E27FC236}">
                  <a16:creationId xmlns:a16="http://schemas.microsoft.com/office/drawing/2014/main" id="{0DEE0A41-E466-6241-9EE4-211BECC9E5B4}"/>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46" name="Picture 45">
              <a:extLst>
                <a:ext uri="{FF2B5EF4-FFF2-40B4-BE49-F238E27FC236}">
                  <a16:creationId xmlns:a16="http://schemas.microsoft.com/office/drawing/2014/main" id="{052E85D3-7D4D-1245-9994-C9F23EA78BC0}"/>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17" name="Group 16">
              <a:extLst>
                <a:ext uri="{FF2B5EF4-FFF2-40B4-BE49-F238E27FC236}">
                  <a16:creationId xmlns:a16="http://schemas.microsoft.com/office/drawing/2014/main" id="{3188577A-9C5E-3441-8977-05779AF7AFFB}"/>
                </a:ext>
              </a:extLst>
            </p:cNvPr>
            <p:cNvGrpSpPr/>
            <p:nvPr userDrawn="1"/>
          </p:nvGrpSpPr>
          <p:grpSpPr>
            <a:xfrm>
              <a:off x="9541497" y="162442"/>
              <a:ext cx="2819400" cy="814510"/>
              <a:chOff x="-3644733" y="165205"/>
              <a:chExt cx="2819400" cy="814510"/>
            </a:xfrm>
          </p:grpSpPr>
          <p:sp>
            <p:nvSpPr>
              <p:cNvPr id="36" name="Rectangle 35">
                <a:extLst>
                  <a:ext uri="{FF2B5EF4-FFF2-40B4-BE49-F238E27FC236}">
                    <a16:creationId xmlns:a16="http://schemas.microsoft.com/office/drawing/2014/main" id="{AD2D2C92-2EB0-D842-80AE-BDB0B6BE7B3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TextBox 36">
                <a:extLst>
                  <a:ext uri="{FF2B5EF4-FFF2-40B4-BE49-F238E27FC236}">
                    <a16:creationId xmlns:a16="http://schemas.microsoft.com/office/drawing/2014/main" id="{78C5C3D8-B1F5-7049-B564-458BB9066277}"/>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38" name="Picture 37">
                <a:extLst>
                  <a:ext uri="{FF2B5EF4-FFF2-40B4-BE49-F238E27FC236}">
                    <a16:creationId xmlns:a16="http://schemas.microsoft.com/office/drawing/2014/main" id="{823A8AA4-5D28-EE4F-A6FA-701C10701D71}"/>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2" name="Group 1">
              <a:extLst>
                <a:ext uri="{FF2B5EF4-FFF2-40B4-BE49-F238E27FC236}">
                  <a16:creationId xmlns:a16="http://schemas.microsoft.com/office/drawing/2014/main" id="{5F14184C-17A3-1E43-9FDB-63D39103AC76}"/>
                </a:ext>
              </a:extLst>
            </p:cNvPr>
            <p:cNvGrpSpPr/>
            <p:nvPr userDrawn="1"/>
          </p:nvGrpSpPr>
          <p:grpSpPr>
            <a:xfrm>
              <a:off x="9521833" y="5769065"/>
              <a:ext cx="2676002" cy="1074276"/>
              <a:chOff x="9521833" y="2036288"/>
              <a:chExt cx="2676002" cy="1074276"/>
            </a:xfrm>
          </p:grpSpPr>
          <p:sp>
            <p:nvSpPr>
              <p:cNvPr id="14" name="TextBox 13">
                <a:extLst>
                  <a:ext uri="{FF2B5EF4-FFF2-40B4-BE49-F238E27FC236}">
                    <a16:creationId xmlns:a16="http://schemas.microsoft.com/office/drawing/2014/main" id="{79AE1D20-8CAB-A84B-93C0-DD3E85791803}"/>
                  </a:ext>
                </a:extLst>
              </p:cNvPr>
              <p:cNvSpPr txBox="1"/>
              <p:nvPr userDrawn="1"/>
            </p:nvSpPr>
            <p:spPr>
              <a:xfrm>
                <a:off x="9558506" y="2036288"/>
                <a:ext cx="101470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ADD A NEW CHART</a:t>
                </a:r>
              </a:p>
            </p:txBody>
          </p:sp>
          <p:cxnSp>
            <p:nvCxnSpPr>
              <p:cNvPr id="15" name="Straight Connector 14">
                <a:extLst>
                  <a:ext uri="{FF2B5EF4-FFF2-40B4-BE49-F238E27FC236}">
                    <a16:creationId xmlns:a16="http://schemas.microsoft.com/office/drawing/2014/main" id="{DF9304E6-DDDD-074C-9CA1-3FF397E8A438}"/>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FD474BE-600B-C34D-BDE1-0491BC172E2E}"/>
                  </a:ext>
                </a:extLst>
              </p:cNvPr>
              <p:cNvGrpSpPr/>
              <p:nvPr userDrawn="1"/>
            </p:nvGrpSpPr>
            <p:grpSpPr>
              <a:xfrm>
                <a:off x="9521833" y="2361408"/>
                <a:ext cx="2557391" cy="323422"/>
                <a:chOff x="12352022" y="513115"/>
                <a:chExt cx="2557391" cy="323422"/>
              </a:xfrm>
            </p:grpSpPr>
            <p:sp>
              <p:nvSpPr>
                <p:cNvPr id="33" name="TextBox 32">
                  <a:extLst>
                    <a:ext uri="{FF2B5EF4-FFF2-40B4-BE49-F238E27FC236}">
                      <a16:creationId xmlns:a16="http://schemas.microsoft.com/office/drawing/2014/main" id="{0C88436B-93D8-554A-B5CD-918E7F26680E}"/>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35" name="TextBox 34">
                  <a:extLst>
                    <a:ext uri="{FF2B5EF4-FFF2-40B4-BE49-F238E27FC236}">
                      <a16:creationId xmlns:a16="http://schemas.microsoft.com/office/drawing/2014/main" id="{AEF79A20-3A24-A548-BB43-C0356B3E259D}"/>
                    </a:ext>
                  </a:extLst>
                </p:cNvPr>
                <p:cNvSpPr txBox="1"/>
                <p:nvPr userDrawn="1"/>
              </p:nvSpPr>
              <p:spPr>
                <a:xfrm>
                  <a:off x="12516615" y="513115"/>
                  <a:ext cx="2392798"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Open the </a:t>
                  </a:r>
                  <a:r>
                    <a:rPr lang="en-US" sz="1051" b="1"/>
                    <a:t>VEDP Template Assets file </a:t>
                  </a:r>
                  <a:r>
                    <a:rPr lang="en-US" sz="1051"/>
                    <a:t>and copy the desired chart type into your presentation.</a:t>
                  </a:r>
                </a:p>
              </p:txBody>
            </p:sp>
          </p:grpSp>
          <p:sp>
            <p:nvSpPr>
              <p:cNvPr id="19" name="TextBox 18">
                <a:extLst>
                  <a:ext uri="{FF2B5EF4-FFF2-40B4-BE49-F238E27FC236}">
                    <a16:creationId xmlns:a16="http://schemas.microsoft.com/office/drawing/2014/main" id="{0E8E16A0-1C23-7C47-A1F5-A2C39F078AEA}"/>
                  </a:ext>
                </a:extLst>
              </p:cNvPr>
              <p:cNvSpPr txBox="1"/>
              <p:nvPr userDrawn="1"/>
            </p:nvSpPr>
            <p:spPr>
              <a:xfrm>
                <a:off x="9686426" y="2895120"/>
                <a:ext cx="2120429"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20" name="TextBox 19">
              <a:extLst>
                <a:ext uri="{FF2B5EF4-FFF2-40B4-BE49-F238E27FC236}">
                  <a16:creationId xmlns:a16="http://schemas.microsoft.com/office/drawing/2014/main" id="{43CAB352-C374-234F-BB73-257B0657FFA7}"/>
                </a:ext>
              </a:extLst>
            </p:cNvPr>
            <p:cNvSpPr txBox="1"/>
            <p:nvPr userDrawn="1"/>
          </p:nvSpPr>
          <p:spPr>
            <a:xfrm>
              <a:off x="9558507" y="2034287"/>
              <a:ext cx="156052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FORMAT AN EXISTING CHART</a:t>
              </a:r>
            </a:p>
          </p:txBody>
        </p:sp>
        <p:cxnSp>
          <p:nvCxnSpPr>
            <p:cNvPr id="21" name="Straight Connector 20">
              <a:extLst>
                <a:ext uri="{FF2B5EF4-FFF2-40B4-BE49-F238E27FC236}">
                  <a16:creationId xmlns:a16="http://schemas.microsoft.com/office/drawing/2014/main" id="{C19D179F-1619-3041-9EA0-F999842F6701}"/>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B288DF0-7D33-E140-8D7C-8C53D4D2F2BD}"/>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23" name="TextBox 22">
              <a:extLst>
                <a:ext uri="{FF2B5EF4-FFF2-40B4-BE49-F238E27FC236}">
                  <a16:creationId xmlns:a16="http://schemas.microsoft.com/office/drawing/2014/main" id="{43AA5595-3102-C444-9F60-386BB986D435}"/>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24" name="TextBox 23">
              <a:extLst>
                <a:ext uri="{FF2B5EF4-FFF2-40B4-BE49-F238E27FC236}">
                  <a16:creationId xmlns:a16="http://schemas.microsoft.com/office/drawing/2014/main" id="{7012B9C1-AB90-A243-A8E5-BF0E3C62F730}"/>
                </a:ext>
              </a:extLst>
            </p:cNvPr>
            <p:cNvSpPr txBox="1"/>
            <p:nvPr userDrawn="1"/>
          </p:nvSpPr>
          <p:spPr>
            <a:xfrm>
              <a:off x="9686426" y="2359407"/>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Select the chart placeholder and then paste your existing chart.</a:t>
              </a:r>
            </a:p>
          </p:txBody>
        </p:sp>
        <p:sp>
          <p:nvSpPr>
            <p:cNvPr id="25" name="TextBox 24">
              <a:extLst>
                <a:ext uri="{FF2B5EF4-FFF2-40B4-BE49-F238E27FC236}">
                  <a16:creationId xmlns:a16="http://schemas.microsoft.com/office/drawing/2014/main" id="{232CD633-A48D-A745-9BD0-9E3BD2BB3D7B}"/>
                </a:ext>
              </a:extLst>
            </p:cNvPr>
            <p:cNvSpPr txBox="1"/>
            <p:nvPr userDrawn="1"/>
          </p:nvSpPr>
          <p:spPr>
            <a:xfrm>
              <a:off x="9686426" y="3088613"/>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Right-click on the chart and choose “Change Chart Type…”</a:t>
              </a:r>
            </a:p>
          </p:txBody>
        </p:sp>
        <p:sp>
          <p:nvSpPr>
            <p:cNvPr id="26" name="TextBox 25">
              <a:extLst>
                <a:ext uri="{FF2B5EF4-FFF2-40B4-BE49-F238E27FC236}">
                  <a16:creationId xmlns:a16="http://schemas.microsoft.com/office/drawing/2014/main" id="{20654DE4-AAA0-EA42-9B5D-4772B2BF09B0}"/>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27" name="TextBox 26">
              <a:extLst>
                <a:ext uri="{FF2B5EF4-FFF2-40B4-BE49-F238E27FC236}">
                  <a16:creationId xmlns:a16="http://schemas.microsoft.com/office/drawing/2014/main" id="{7DDF1272-B825-C44D-A05D-B7B4B9F4EE42}"/>
                </a:ext>
              </a:extLst>
            </p:cNvPr>
            <p:cNvSpPr txBox="1"/>
            <p:nvPr userDrawn="1"/>
          </p:nvSpPr>
          <p:spPr>
            <a:xfrm>
              <a:off x="9686426" y="3551603"/>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Choose one of the VEDP chart styles from the ‘Templates’ category.</a:t>
              </a:r>
            </a:p>
          </p:txBody>
        </p:sp>
        <p:sp>
          <p:nvSpPr>
            <p:cNvPr id="28" name="TextBox 27">
              <a:extLst>
                <a:ext uri="{FF2B5EF4-FFF2-40B4-BE49-F238E27FC236}">
                  <a16:creationId xmlns:a16="http://schemas.microsoft.com/office/drawing/2014/main" id="{C358145A-52DB-874A-A52C-73CB4F645F5D}"/>
                </a:ext>
              </a:extLst>
            </p:cNvPr>
            <p:cNvSpPr txBox="1"/>
            <p:nvPr userDrawn="1"/>
          </p:nvSpPr>
          <p:spPr>
            <a:xfrm>
              <a:off x="9674267" y="2722629"/>
              <a:ext cx="2297650"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30" name="Group 29">
              <a:extLst>
                <a:ext uri="{FF2B5EF4-FFF2-40B4-BE49-F238E27FC236}">
                  <a16:creationId xmlns:a16="http://schemas.microsoft.com/office/drawing/2014/main" id="{96FFEFAB-2135-954C-BE19-7078E19E9F13}"/>
                </a:ext>
              </a:extLst>
            </p:cNvPr>
            <p:cNvGrpSpPr/>
            <p:nvPr userDrawn="1"/>
          </p:nvGrpSpPr>
          <p:grpSpPr>
            <a:xfrm>
              <a:off x="9558507" y="1119891"/>
              <a:ext cx="2639328" cy="202617"/>
              <a:chOff x="9303325" y="149270"/>
              <a:chExt cx="2639328" cy="202617"/>
            </a:xfrm>
          </p:grpSpPr>
          <p:sp>
            <p:nvSpPr>
              <p:cNvPr id="31" name="TextBox 30">
                <a:extLst>
                  <a:ext uri="{FF2B5EF4-FFF2-40B4-BE49-F238E27FC236}">
                    <a16:creationId xmlns:a16="http://schemas.microsoft.com/office/drawing/2014/main" id="{18B4290E-B21A-F749-A231-9A6AC889777F}"/>
                  </a:ext>
                </a:extLst>
              </p:cNvPr>
              <p:cNvSpPr txBox="1"/>
              <p:nvPr userDrawn="1"/>
            </p:nvSpPr>
            <p:spPr>
              <a:xfrm>
                <a:off x="9303325" y="149270"/>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32" name="Straight Connector 31">
                <a:extLst>
                  <a:ext uri="{FF2B5EF4-FFF2-40B4-BE49-F238E27FC236}">
                    <a16:creationId xmlns:a16="http://schemas.microsoft.com/office/drawing/2014/main" id="{9FB79B68-3EBE-714A-B5BA-1F4586A34CDD}"/>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F646EFCF-19A2-C542-B0AF-E4058343FBE8}"/>
                </a:ext>
              </a:extLst>
            </p:cNvPr>
            <p:cNvGrpSpPr/>
            <p:nvPr userDrawn="1"/>
          </p:nvGrpSpPr>
          <p:grpSpPr>
            <a:xfrm>
              <a:off x="9541497" y="4046193"/>
              <a:ext cx="2735151" cy="1533198"/>
              <a:chOff x="9296567" y="4910412"/>
              <a:chExt cx="2735151" cy="1533198"/>
            </a:xfrm>
          </p:grpSpPr>
          <p:sp>
            <p:nvSpPr>
              <p:cNvPr id="40" name="Rectangle 39">
                <a:extLst>
                  <a:ext uri="{FF2B5EF4-FFF2-40B4-BE49-F238E27FC236}">
                    <a16:creationId xmlns:a16="http://schemas.microsoft.com/office/drawing/2014/main" id="{A9C96D50-537F-644A-B8A7-9E284B5D2CAF}"/>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TextBox 40">
                <a:extLst>
                  <a:ext uri="{FF2B5EF4-FFF2-40B4-BE49-F238E27FC236}">
                    <a16:creationId xmlns:a16="http://schemas.microsoft.com/office/drawing/2014/main" id="{60BEC074-7574-D843-A815-FDC7A3F8DE1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42" name="Graphic 41">
                <a:extLst>
                  <a:ext uri="{FF2B5EF4-FFF2-40B4-BE49-F238E27FC236}">
                    <a16:creationId xmlns:a16="http://schemas.microsoft.com/office/drawing/2014/main" id="{6206800A-4989-A74C-8790-A0DBC0071B01}"/>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43" name="TextBox 42">
                <a:extLst>
                  <a:ext uri="{FF2B5EF4-FFF2-40B4-BE49-F238E27FC236}">
                    <a16:creationId xmlns:a16="http://schemas.microsoft.com/office/drawing/2014/main" id="{652EE101-17F5-7E45-B4FB-A67BC514186C}"/>
                  </a:ext>
                </a:extLst>
              </p:cNvPr>
              <p:cNvSpPr txBox="1"/>
              <p:nvPr userDrawn="1"/>
            </p:nvSpPr>
            <p:spPr>
              <a:xfrm>
                <a:off x="9471804" y="5300350"/>
                <a:ext cx="2399066" cy="10207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In case of error, return legend entries, data labels, and/or chart formatting by re-applying the current VEDP chart style template.</a:t>
                </a:r>
              </a:p>
              <a:p>
                <a:pPr lvl="1"/>
                <a:r>
                  <a:rPr lang="en-US" sz="900"/>
                  <a:t>Right-click the chart and choose</a:t>
                </a:r>
                <a:br>
                  <a:rPr lang="en-US" sz="900"/>
                </a:br>
                <a:r>
                  <a:rPr lang="en-US" sz="900"/>
                  <a:t>“Change Chart Type”</a:t>
                </a:r>
              </a:p>
              <a:p>
                <a:pPr lvl="1"/>
                <a:r>
                  <a:rPr lang="en-US" sz="900"/>
                  <a:t>Then choose the matching VEDP chart style from the ‘Templates’ category.</a:t>
                </a:r>
              </a:p>
            </p:txBody>
          </p:sp>
        </p:grpSp>
      </p:grpSp>
      <p:sp>
        <p:nvSpPr>
          <p:cNvPr id="7" name="Date Placeholder 6">
            <a:extLst>
              <a:ext uri="{FF2B5EF4-FFF2-40B4-BE49-F238E27FC236}">
                <a16:creationId xmlns:a16="http://schemas.microsoft.com/office/drawing/2014/main" id="{36C2C27D-9DE3-5A46-AF41-ABB478805204}"/>
              </a:ext>
              <a:ext uri="{C183D7F6-B498-43B3-948B-1728B52AA6E4}">
                <adec:decorative xmlns:adec="http://schemas.microsoft.com/office/drawing/2017/decorative" val="1"/>
              </a:ext>
            </a:extLst>
          </p:cNvPr>
          <p:cNvSpPr>
            <a:spLocks noGrp="1"/>
          </p:cNvSpPr>
          <p:nvPr userDrawn="1">
            <p:ph type="dt" sz="half" idx="114"/>
          </p:nvPr>
        </p:nvSpPr>
        <p:spPr/>
        <p:txBody>
          <a:bodyPr/>
          <a:lstStyle/>
          <a:p>
            <a:endParaRPr lang="en-US"/>
          </a:p>
        </p:txBody>
      </p:sp>
      <p:sp>
        <p:nvSpPr>
          <p:cNvPr id="8" name="Footer Placeholder 7">
            <a:extLst>
              <a:ext uri="{FF2B5EF4-FFF2-40B4-BE49-F238E27FC236}">
                <a16:creationId xmlns:a16="http://schemas.microsoft.com/office/drawing/2014/main" id="{D9636EAF-4BEC-1741-AAE3-F6127A0777EA}"/>
              </a:ext>
              <a:ext uri="{C183D7F6-B498-43B3-948B-1728B52AA6E4}">
                <adec:decorative xmlns:adec="http://schemas.microsoft.com/office/drawing/2017/decorative" val="1"/>
              </a:ext>
            </a:extLst>
          </p:cNvPr>
          <p:cNvSpPr>
            <a:spLocks noGrp="1"/>
          </p:cNvSpPr>
          <p:nvPr userDrawn="1">
            <p:ph type="ftr" sz="quarter" idx="115"/>
          </p:nvPr>
        </p:nvSpPr>
        <p:spPr/>
        <p:txBody>
          <a:bodyPr/>
          <a:lstStyle/>
          <a:p>
            <a:endParaRPr lang="en-US"/>
          </a:p>
        </p:txBody>
      </p:sp>
    </p:spTree>
    <p:extLst>
      <p:ext uri="{BB962C8B-B14F-4D97-AF65-F5344CB8AC3E}">
        <p14:creationId xmlns:p14="http://schemas.microsoft.com/office/powerpoint/2010/main" val="2138045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4406907"/>
            <a:ext cx="8029294"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481543" y="2906714"/>
            <a:ext cx="8029294" cy="1500187"/>
          </a:xfrm>
        </p:spPr>
        <p:txBody>
          <a:bodyPr anchor="b"/>
          <a:lstStyle>
            <a:lvl1pPr marL="0" indent="0">
              <a:buNone/>
              <a:defRPr sz="2000"/>
            </a:lvl1pPr>
            <a:lvl2pPr marL="457195" indent="0">
              <a:buNone/>
              <a:defRPr sz="1801"/>
            </a:lvl2pPr>
            <a:lvl3pPr marL="914388" indent="0">
              <a:buNone/>
              <a:defRPr sz="1600"/>
            </a:lvl3pPr>
            <a:lvl4pPr marL="1371583" indent="0">
              <a:buNone/>
              <a:defRPr sz="1401"/>
            </a:lvl4pPr>
            <a:lvl5pPr marL="1828777" indent="0">
              <a:buNone/>
              <a:defRPr sz="1401"/>
            </a:lvl5pPr>
            <a:lvl6pPr marL="2285972" indent="0">
              <a:buNone/>
              <a:defRPr sz="1401"/>
            </a:lvl6pPr>
            <a:lvl7pPr marL="2743165" indent="0">
              <a:buNone/>
              <a:defRPr sz="1401"/>
            </a:lvl7pPr>
            <a:lvl8pPr marL="3200360" indent="0">
              <a:buNone/>
              <a:defRPr sz="1401"/>
            </a:lvl8pPr>
            <a:lvl9pPr marL="3657555" indent="0">
              <a:buNone/>
              <a:defRPr sz="1401"/>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B0940EC2-4F38-4C97-8CB0-3051DB5088B3}"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43" name="Text Placeholder 6">
            <a:extLst>
              <a:ext uri="{FF2B5EF4-FFF2-40B4-BE49-F238E27FC236}">
                <a16:creationId xmlns:a16="http://schemas.microsoft.com/office/drawing/2014/main" id="{7892DA04-F4A9-2044-B9E5-08BCF7318160}"/>
              </a:ext>
            </a:extLst>
          </p:cNvPr>
          <p:cNvSpPr>
            <a:spLocks noGrp="1"/>
          </p:cNvSpPr>
          <p:nvPr>
            <p:ph type="body" sz="quarter" idx="108" hasCustomPrompt="1"/>
          </p:nvPr>
        </p:nvSpPr>
        <p:spPr>
          <a:xfrm>
            <a:off x="575736"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575734" y="1735138"/>
            <a:ext cx="5344585" cy="4430712"/>
          </a:xfrm>
        </p:spPr>
        <p:txBody>
          <a:bodyPr/>
          <a:lstStyle>
            <a:lvl1pPr>
              <a:defRPr b="0">
                <a:solidFill>
                  <a:schemeClr val="tx1">
                    <a:lumMod val="50000"/>
                    <a:lumOff val="50000"/>
                  </a:schemeClr>
                </a:solidFill>
              </a:defRPr>
            </a:lvl1pPr>
          </a:lstStyle>
          <a:p>
            <a:r>
              <a:rPr lang="en-US"/>
              <a:t>Click icon to add chart</a:t>
            </a:r>
          </a:p>
        </p:txBody>
      </p:sp>
      <p:sp>
        <p:nvSpPr>
          <p:cNvPr id="44" name="Text Placeholder 6">
            <a:extLst>
              <a:ext uri="{FF2B5EF4-FFF2-40B4-BE49-F238E27FC236}">
                <a16:creationId xmlns:a16="http://schemas.microsoft.com/office/drawing/2014/main" id="{FC379CB5-F96A-5A41-ABCB-0A7229FB2403}"/>
              </a:ext>
            </a:extLst>
          </p:cNvPr>
          <p:cNvSpPr>
            <a:spLocks noGrp="1"/>
          </p:cNvSpPr>
          <p:nvPr>
            <p:ph type="body" sz="quarter" idx="115" hasCustomPrompt="1"/>
          </p:nvPr>
        </p:nvSpPr>
        <p:spPr>
          <a:xfrm>
            <a:off x="6265212"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sp>
        <p:nvSpPr>
          <p:cNvPr id="17" name="Chart Placeholder 2">
            <a:extLst>
              <a:ext uri="{FF2B5EF4-FFF2-40B4-BE49-F238E27FC236}">
                <a16:creationId xmlns:a16="http://schemas.microsoft.com/office/drawing/2014/main" id="{F6E3593A-EC32-4649-9755-E1EA347597A8}"/>
              </a:ext>
            </a:extLst>
          </p:cNvPr>
          <p:cNvSpPr>
            <a:spLocks noGrp="1"/>
          </p:cNvSpPr>
          <p:nvPr>
            <p:ph type="chart" sz="quarter" idx="114"/>
          </p:nvPr>
        </p:nvSpPr>
        <p:spPr>
          <a:xfrm>
            <a:off x="6265208" y="1735138"/>
            <a:ext cx="5344585" cy="4430712"/>
          </a:xfrm>
        </p:spPr>
        <p:txBody>
          <a:bodyPr/>
          <a:lstStyle>
            <a:lvl1pPr>
              <a:defRPr b="0">
                <a:solidFill>
                  <a:schemeClr val="tx1">
                    <a:lumMod val="50000"/>
                    <a:lumOff val="50000"/>
                  </a:schemeClr>
                </a:solidFill>
              </a:defRPr>
            </a:lvl1pPr>
          </a:lstStyle>
          <a:p>
            <a:r>
              <a:rPr lang="en-US"/>
              <a:t>Click icon to add chart</a:t>
            </a:r>
          </a:p>
        </p:txBody>
      </p:sp>
      <p:sp>
        <p:nvSpPr>
          <p:cNvPr id="1000" name="Footnotes Placeholder">
            <a:extLst>
              <a:ext uri="{FF2B5EF4-FFF2-40B4-BE49-F238E27FC236}">
                <a16:creationId xmlns:a16="http://schemas.microsoft.com/office/drawing/2014/main" id="{4A426F11-55A1-3946-8771-D8A379B5AD5E}"/>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8" name="Slide Number Placeholder 7">
            <a:extLst>
              <a:ext uri="{FF2B5EF4-FFF2-40B4-BE49-F238E27FC236}">
                <a16:creationId xmlns:a16="http://schemas.microsoft.com/office/drawing/2014/main" id="{67560BD8-BC0B-DB45-8951-391197B87781}"/>
              </a:ext>
            </a:extLst>
          </p:cNvPr>
          <p:cNvSpPr>
            <a:spLocks noGrp="1"/>
          </p:cNvSpPr>
          <p:nvPr>
            <p:ph type="sldNum" sz="quarter" idx="118"/>
          </p:nvPr>
        </p:nvSpPr>
        <p:spPr/>
        <p:txBody>
          <a:bodyPr/>
          <a:lstStyle/>
          <a:p>
            <a:pPr marL="12701"/>
            <a:fld id="{078C017C-E1B9-8443-B047-B08AAA027B45}" type="slidenum">
              <a:rPr lang="en-US" smtClean="0"/>
              <a:pPr marL="12701"/>
              <a:t>‹#›</a:t>
            </a:fld>
            <a:endParaRPr lang="en-US"/>
          </a:p>
        </p:txBody>
      </p:sp>
      <p:sp>
        <p:nvSpPr>
          <p:cNvPr id="6" name="Date Placeholder 5">
            <a:extLst>
              <a:ext uri="{FF2B5EF4-FFF2-40B4-BE49-F238E27FC236}">
                <a16:creationId xmlns:a16="http://schemas.microsoft.com/office/drawing/2014/main" id="{F379AB29-F3FD-6B4D-AB9C-5B22D89A0EA3}"/>
              </a:ext>
              <a:ext uri="{C183D7F6-B498-43B3-948B-1728B52AA6E4}">
                <adec:decorative xmlns:adec="http://schemas.microsoft.com/office/drawing/2017/decorative" val="1"/>
              </a:ext>
            </a:extLst>
          </p:cNvPr>
          <p:cNvSpPr>
            <a:spLocks noGrp="1"/>
          </p:cNvSpPr>
          <p:nvPr>
            <p:ph type="dt" sz="half" idx="116"/>
          </p:nvPr>
        </p:nvSpPr>
        <p:spPr/>
        <p:txBody>
          <a:bodyPr/>
          <a:lstStyle/>
          <a:p>
            <a:endParaRPr lang="en-US"/>
          </a:p>
        </p:txBody>
      </p:sp>
      <p:sp>
        <p:nvSpPr>
          <p:cNvPr id="7" name="Footer Placeholder 6">
            <a:extLst>
              <a:ext uri="{FF2B5EF4-FFF2-40B4-BE49-F238E27FC236}">
                <a16:creationId xmlns:a16="http://schemas.microsoft.com/office/drawing/2014/main" id="{998E7724-1686-F747-8D1B-1AB14F556771}"/>
              </a:ext>
              <a:ext uri="{C183D7F6-B498-43B3-948B-1728B52AA6E4}">
                <adec:decorative xmlns:adec="http://schemas.microsoft.com/office/drawing/2017/decorative" val="1"/>
              </a:ext>
            </a:extLst>
          </p:cNvPr>
          <p:cNvSpPr>
            <a:spLocks noGrp="1"/>
          </p:cNvSpPr>
          <p:nvPr>
            <p:ph type="ftr" sz="quarter" idx="117"/>
          </p:nvPr>
        </p:nvSpPr>
        <p:spPr/>
        <p:txBody>
          <a:bodyPr/>
          <a:lstStyle/>
          <a:p>
            <a:endParaRPr lang="en-US"/>
          </a:p>
        </p:txBody>
      </p:sp>
      <p:grpSp>
        <p:nvGrpSpPr>
          <p:cNvPr id="107" name="Group 106">
            <a:extLst>
              <a:ext uri="{FF2B5EF4-FFF2-40B4-BE49-F238E27FC236}">
                <a16:creationId xmlns:a16="http://schemas.microsoft.com/office/drawing/2014/main" id="{C83CDE6E-B074-0A42-80BB-4939BB56DB50}"/>
              </a:ext>
              <a:ext uri="{C183D7F6-B498-43B3-948B-1728B52AA6E4}">
                <adec:decorative xmlns:adec="http://schemas.microsoft.com/office/drawing/2017/decorative" val="1"/>
              </a:ext>
            </a:extLst>
          </p:cNvPr>
          <p:cNvGrpSpPr/>
          <p:nvPr userDrawn="1"/>
        </p:nvGrpSpPr>
        <p:grpSpPr>
          <a:xfrm>
            <a:off x="12532245" y="0"/>
            <a:ext cx="3948953" cy="6989737"/>
            <a:chOff x="9399182" y="-1"/>
            <a:chExt cx="2961715" cy="6989737"/>
          </a:xfrm>
        </p:grpSpPr>
        <p:sp>
          <p:nvSpPr>
            <p:cNvPr id="108" name="Rectangle 107">
              <a:extLst>
                <a:ext uri="{FF2B5EF4-FFF2-40B4-BE49-F238E27FC236}">
                  <a16:creationId xmlns:a16="http://schemas.microsoft.com/office/drawing/2014/main" id="{4021C5A3-7B0D-1847-9EF9-A3705154127E}"/>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109" name="Picture 108">
              <a:extLst>
                <a:ext uri="{FF2B5EF4-FFF2-40B4-BE49-F238E27FC236}">
                  <a16:creationId xmlns:a16="http://schemas.microsoft.com/office/drawing/2014/main" id="{8379DC2B-3092-1142-97A8-452B83E9EEE5}"/>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110" name="Group 109">
              <a:extLst>
                <a:ext uri="{FF2B5EF4-FFF2-40B4-BE49-F238E27FC236}">
                  <a16:creationId xmlns:a16="http://schemas.microsoft.com/office/drawing/2014/main" id="{1013161E-A1C5-5749-9CE3-F720067C884E}"/>
                </a:ext>
              </a:extLst>
            </p:cNvPr>
            <p:cNvGrpSpPr/>
            <p:nvPr userDrawn="1"/>
          </p:nvGrpSpPr>
          <p:grpSpPr>
            <a:xfrm>
              <a:off x="9541497" y="162442"/>
              <a:ext cx="2819400" cy="814510"/>
              <a:chOff x="-3644733" y="165205"/>
              <a:chExt cx="2819400" cy="814510"/>
            </a:xfrm>
          </p:grpSpPr>
          <p:sp>
            <p:nvSpPr>
              <p:cNvPr id="135" name="Rectangle 134">
                <a:extLst>
                  <a:ext uri="{FF2B5EF4-FFF2-40B4-BE49-F238E27FC236}">
                    <a16:creationId xmlns:a16="http://schemas.microsoft.com/office/drawing/2014/main" id="{6E6A25D8-1BC5-9B4C-8FA6-899B48E1D1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6" name="TextBox 135">
                <a:extLst>
                  <a:ext uri="{FF2B5EF4-FFF2-40B4-BE49-F238E27FC236}">
                    <a16:creationId xmlns:a16="http://schemas.microsoft.com/office/drawing/2014/main" id="{DE1EA92A-DBC7-B749-9767-E7B2D5BD99C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37" name="Picture 136">
                <a:extLst>
                  <a:ext uri="{FF2B5EF4-FFF2-40B4-BE49-F238E27FC236}">
                    <a16:creationId xmlns:a16="http://schemas.microsoft.com/office/drawing/2014/main" id="{F3C81943-C1E3-344C-9C89-756433C45B2E}"/>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11" name="Group 110">
              <a:extLst>
                <a:ext uri="{FF2B5EF4-FFF2-40B4-BE49-F238E27FC236}">
                  <a16:creationId xmlns:a16="http://schemas.microsoft.com/office/drawing/2014/main" id="{15CE3F5C-AE46-334A-898C-C2B42488CBAF}"/>
                </a:ext>
              </a:extLst>
            </p:cNvPr>
            <p:cNvGrpSpPr/>
            <p:nvPr userDrawn="1"/>
          </p:nvGrpSpPr>
          <p:grpSpPr>
            <a:xfrm>
              <a:off x="9521833" y="5769065"/>
              <a:ext cx="2676002" cy="1074276"/>
              <a:chOff x="9521833" y="2036288"/>
              <a:chExt cx="2676002" cy="1074276"/>
            </a:xfrm>
          </p:grpSpPr>
          <p:sp>
            <p:nvSpPr>
              <p:cNvPr id="129" name="TextBox 128">
                <a:extLst>
                  <a:ext uri="{FF2B5EF4-FFF2-40B4-BE49-F238E27FC236}">
                    <a16:creationId xmlns:a16="http://schemas.microsoft.com/office/drawing/2014/main" id="{EA92E2AA-DFD9-5A4F-AB03-5A37B9AECDF8}"/>
                  </a:ext>
                </a:extLst>
              </p:cNvPr>
              <p:cNvSpPr txBox="1"/>
              <p:nvPr userDrawn="1"/>
            </p:nvSpPr>
            <p:spPr>
              <a:xfrm>
                <a:off x="9558506" y="2036288"/>
                <a:ext cx="101470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ADD A NEW CHART</a:t>
                </a:r>
              </a:p>
            </p:txBody>
          </p:sp>
          <p:cxnSp>
            <p:nvCxnSpPr>
              <p:cNvPr id="130" name="Straight Connector 129">
                <a:extLst>
                  <a:ext uri="{FF2B5EF4-FFF2-40B4-BE49-F238E27FC236}">
                    <a16:creationId xmlns:a16="http://schemas.microsoft.com/office/drawing/2014/main" id="{6DEBF951-684E-EF4C-AD44-7EE3A3D737A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B7170F64-401B-944F-BE85-D64B70491AD1}"/>
                  </a:ext>
                </a:extLst>
              </p:cNvPr>
              <p:cNvGrpSpPr/>
              <p:nvPr userDrawn="1"/>
            </p:nvGrpSpPr>
            <p:grpSpPr>
              <a:xfrm>
                <a:off x="9521833" y="2361408"/>
                <a:ext cx="2557391" cy="323422"/>
                <a:chOff x="12352022" y="513115"/>
                <a:chExt cx="2557391" cy="323422"/>
              </a:xfrm>
            </p:grpSpPr>
            <p:sp>
              <p:nvSpPr>
                <p:cNvPr id="133" name="TextBox 132">
                  <a:extLst>
                    <a:ext uri="{FF2B5EF4-FFF2-40B4-BE49-F238E27FC236}">
                      <a16:creationId xmlns:a16="http://schemas.microsoft.com/office/drawing/2014/main" id="{C6F193A3-7D39-1C40-9C0D-B981EB53025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34" name="TextBox 133">
                  <a:extLst>
                    <a:ext uri="{FF2B5EF4-FFF2-40B4-BE49-F238E27FC236}">
                      <a16:creationId xmlns:a16="http://schemas.microsoft.com/office/drawing/2014/main" id="{C7940ED9-915B-9248-BA2F-A342231D2934}"/>
                    </a:ext>
                  </a:extLst>
                </p:cNvPr>
                <p:cNvSpPr txBox="1"/>
                <p:nvPr userDrawn="1"/>
              </p:nvSpPr>
              <p:spPr>
                <a:xfrm>
                  <a:off x="12516615" y="513115"/>
                  <a:ext cx="2392798"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Open the </a:t>
                  </a:r>
                  <a:r>
                    <a:rPr lang="en-US" sz="1051" b="1"/>
                    <a:t>VEDP Template Assets file </a:t>
                  </a:r>
                  <a:r>
                    <a:rPr lang="en-US" sz="1051"/>
                    <a:t>and copy the desired chart type into your presentation.</a:t>
                  </a:r>
                </a:p>
              </p:txBody>
            </p:sp>
          </p:grpSp>
          <p:sp>
            <p:nvSpPr>
              <p:cNvPr id="132" name="TextBox 131">
                <a:extLst>
                  <a:ext uri="{FF2B5EF4-FFF2-40B4-BE49-F238E27FC236}">
                    <a16:creationId xmlns:a16="http://schemas.microsoft.com/office/drawing/2014/main" id="{A80FD326-85FF-264F-97DA-05F43B20FA05}"/>
                  </a:ext>
                </a:extLst>
              </p:cNvPr>
              <p:cNvSpPr txBox="1"/>
              <p:nvPr userDrawn="1"/>
            </p:nvSpPr>
            <p:spPr>
              <a:xfrm>
                <a:off x="9686426" y="2895120"/>
                <a:ext cx="2120429"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112" name="TextBox 111">
              <a:extLst>
                <a:ext uri="{FF2B5EF4-FFF2-40B4-BE49-F238E27FC236}">
                  <a16:creationId xmlns:a16="http://schemas.microsoft.com/office/drawing/2014/main" id="{643017B9-5EB5-3C43-964D-F8B34AE37A52}"/>
                </a:ext>
              </a:extLst>
            </p:cNvPr>
            <p:cNvSpPr txBox="1"/>
            <p:nvPr userDrawn="1"/>
          </p:nvSpPr>
          <p:spPr>
            <a:xfrm>
              <a:off x="9558507" y="2034287"/>
              <a:ext cx="156052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FORMAT AN EXISTING CHART</a:t>
              </a:r>
            </a:p>
          </p:txBody>
        </p:sp>
        <p:cxnSp>
          <p:nvCxnSpPr>
            <p:cNvPr id="113" name="Straight Connector 112">
              <a:extLst>
                <a:ext uri="{FF2B5EF4-FFF2-40B4-BE49-F238E27FC236}">
                  <a16:creationId xmlns:a16="http://schemas.microsoft.com/office/drawing/2014/main" id="{E5A28B81-D028-A442-A2BB-C885D0421BAF}"/>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C6B2BDC-1C6B-FF49-886E-34C4A1F31A1B}"/>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15" name="TextBox 114">
              <a:extLst>
                <a:ext uri="{FF2B5EF4-FFF2-40B4-BE49-F238E27FC236}">
                  <a16:creationId xmlns:a16="http://schemas.microsoft.com/office/drawing/2014/main" id="{386F9AE4-1003-E841-B986-2DFA8186BE2A}"/>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16" name="TextBox 115">
              <a:extLst>
                <a:ext uri="{FF2B5EF4-FFF2-40B4-BE49-F238E27FC236}">
                  <a16:creationId xmlns:a16="http://schemas.microsoft.com/office/drawing/2014/main" id="{81D4359D-396D-B047-8048-C51D25FF5FA9}"/>
                </a:ext>
              </a:extLst>
            </p:cNvPr>
            <p:cNvSpPr txBox="1"/>
            <p:nvPr userDrawn="1"/>
          </p:nvSpPr>
          <p:spPr>
            <a:xfrm>
              <a:off x="9686426" y="2359407"/>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Select the chart placeholder and then paste your existing chart.</a:t>
              </a:r>
            </a:p>
          </p:txBody>
        </p:sp>
        <p:sp>
          <p:nvSpPr>
            <p:cNvPr id="117" name="TextBox 116">
              <a:extLst>
                <a:ext uri="{FF2B5EF4-FFF2-40B4-BE49-F238E27FC236}">
                  <a16:creationId xmlns:a16="http://schemas.microsoft.com/office/drawing/2014/main" id="{F595C52D-E737-B648-97C4-D0EEE4002727}"/>
                </a:ext>
              </a:extLst>
            </p:cNvPr>
            <p:cNvSpPr txBox="1"/>
            <p:nvPr userDrawn="1"/>
          </p:nvSpPr>
          <p:spPr>
            <a:xfrm>
              <a:off x="9686426" y="3088613"/>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Right-click on the chart and choose “Change Chart Type…”</a:t>
              </a:r>
            </a:p>
          </p:txBody>
        </p:sp>
        <p:sp>
          <p:nvSpPr>
            <p:cNvPr id="118" name="TextBox 117">
              <a:extLst>
                <a:ext uri="{FF2B5EF4-FFF2-40B4-BE49-F238E27FC236}">
                  <a16:creationId xmlns:a16="http://schemas.microsoft.com/office/drawing/2014/main" id="{A9B4217E-F58C-E841-B458-5948479DD205}"/>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119" name="TextBox 118">
              <a:extLst>
                <a:ext uri="{FF2B5EF4-FFF2-40B4-BE49-F238E27FC236}">
                  <a16:creationId xmlns:a16="http://schemas.microsoft.com/office/drawing/2014/main" id="{BFF5E862-5288-9E4B-88AE-8C1A9F992012}"/>
                </a:ext>
              </a:extLst>
            </p:cNvPr>
            <p:cNvSpPr txBox="1"/>
            <p:nvPr userDrawn="1"/>
          </p:nvSpPr>
          <p:spPr>
            <a:xfrm>
              <a:off x="9686426" y="3551603"/>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Choose one of the VEDP chart styles from the ‘Templates’ category.</a:t>
              </a:r>
            </a:p>
          </p:txBody>
        </p:sp>
        <p:sp>
          <p:nvSpPr>
            <p:cNvPr id="120" name="TextBox 119">
              <a:extLst>
                <a:ext uri="{FF2B5EF4-FFF2-40B4-BE49-F238E27FC236}">
                  <a16:creationId xmlns:a16="http://schemas.microsoft.com/office/drawing/2014/main" id="{12A69AE4-A4C6-4F4C-A368-8510B3FA8B6B}"/>
                </a:ext>
              </a:extLst>
            </p:cNvPr>
            <p:cNvSpPr txBox="1"/>
            <p:nvPr userDrawn="1"/>
          </p:nvSpPr>
          <p:spPr>
            <a:xfrm>
              <a:off x="9674267" y="2722629"/>
              <a:ext cx="2297650"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121" name="Group 120">
              <a:extLst>
                <a:ext uri="{FF2B5EF4-FFF2-40B4-BE49-F238E27FC236}">
                  <a16:creationId xmlns:a16="http://schemas.microsoft.com/office/drawing/2014/main" id="{D3A6EECD-3549-904A-A40E-911DC97AF001}"/>
                </a:ext>
              </a:extLst>
            </p:cNvPr>
            <p:cNvGrpSpPr/>
            <p:nvPr userDrawn="1"/>
          </p:nvGrpSpPr>
          <p:grpSpPr>
            <a:xfrm>
              <a:off x="9558507" y="1119891"/>
              <a:ext cx="2639328" cy="202617"/>
              <a:chOff x="9303325" y="149270"/>
              <a:chExt cx="2639328" cy="202617"/>
            </a:xfrm>
          </p:grpSpPr>
          <p:sp>
            <p:nvSpPr>
              <p:cNvPr id="127" name="TextBox 126">
                <a:extLst>
                  <a:ext uri="{FF2B5EF4-FFF2-40B4-BE49-F238E27FC236}">
                    <a16:creationId xmlns:a16="http://schemas.microsoft.com/office/drawing/2014/main" id="{F72EE2BF-96DA-ED48-A29C-73A7C7A51107}"/>
                  </a:ext>
                </a:extLst>
              </p:cNvPr>
              <p:cNvSpPr txBox="1"/>
              <p:nvPr userDrawn="1"/>
            </p:nvSpPr>
            <p:spPr>
              <a:xfrm>
                <a:off x="9303325" y="149270"/>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28" name="Straight Connector 127">
                <a:extLst>
                  <a:ext uri="{FF2B5EF4-FFF2-40B4-BE49-F238E27FC236}">
                    <a16:creationId xmlns:a16="http://schemas.microsoft.com/office/drawing/2014/main" id="{D92BD20A-0C8C-E14A-BB7D-7F4DA53A033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CB984C52-4124-AA4D-8458-190AC08BEB6E}"/>
                </a:ext>
              </a:extLst>
            </p:cNvPr>
            <p:cNvGrpSpPr/>
            <p:nvPr userDrawn="1"/>
          </p:nvGrpSpPr>
          <p:grpSpPr>
            <a:xfrm>
              <a:off x="9541497" y="4046193"/>
              <a:ext cx="2735151" cy="1533198"/>
              <a:chOff x="9296567" y="4910412"/>
              <a:chExt cx="2735151" cy="1533198"/>
            </a:xfrm>
          </p:grpSpPr>
          <p:sp>
            <p:nvSpPr>
              <p:cNvPr id="123" name="Rectangle 122">
                <a:extLst>
                  <a:ext uri="{FF2B5EF4-FFF2-40B4-BE49-F238E27FC236}">
                    <a16:creationId xmlns:a16="http://schemas.microsoft.com/office/drawing/2014/main" id="{18659A9D-C0B3-654D-927A-38F08EBCB65C}"/>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4" name="TextBox 123">
                <a:extLst>
                  <a:ext uri="{FF2B5EF4-FFF2-40B4-BE49-F238E27FC236}">
                    <a16:creationId xmlns:a16="http://schemas.microsoft.com/office/drawing/2014/main" id="{9935FD93-FA7C-9049-9D3B-CB3B8CD860B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125" name="Graphic 124">
                <a:extLst>
                  <a:ext uri="{FF2B5EF4-FFF2-40B4-BE49-F238E27FC236}">
                    <a16:creationId xmlns:a16="http://schemas.microsoft.com/office/drawing/2014/main" id="{69667A08-748B-D846-BF72-062D307D1266}"/>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26" name="TextBox 125">
                <a:extLst>
                  <a:ext uri="{FF2B5EF4-FFF2-40B4-BE49-F238E27FC236}">
                    <a16:creationId xmlns:a16="http://schemas.microsoft.com/office/drawing/2014/main" id="{AF22BED9-0030-8546-AC2B-0DC1FA590F5F}"/>
                  </a:ext>
                </a:extLst>
              </p:cNvPr>
              <p:cNvSpPr txBox="1"/>
              <p:nvPr userDrawn="1"/>
            </p:nvSpPr>
            <p:spPr>
              <a:xfrm>
                <a:off x="9471804" y="5300350"/>
                <a:ext cx="2399066" cy="10207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In case of error, return legend entries, data labels, and/or chart formatting by re-applying the current VEDP chart style template.</a:t>
                </a:r>
              </a:p>
              <a:p>
                <a:pPr lvl="1"/>
                <a:r>
                  <a:rPr lang="en-US" sz="900"/>
                  <a:t>Right-click the chart and choose</a:t>
                </a:r>
                <a:br>
                  <a:rPr lang="en-US" sz="900"/>
                </a:br>
                <a:r>
                  <a:rPr lang="en-US" sz="900"/>
                  <a:t>“Change Chart Type”</a:t>
                </a:r>
              </a:p>
              <a:p>
                <a:pPr lvl="1"/>
                <a:r>
                  <a:rPr lang="en-US" sz="900"/>
                  <a:t>Then choose the matching VEDP chart style from the ‘Templates’ category.</a:t>
                </a:r>
              </a:p>
            </p:txBody>
          </p:sp>
        </p:grpSp>
      </p:grpSp>
    </p:spTree>
    <p:extLst>
      <p:ext uri="{BB962C8B-B14F-4D97-AF65-F5344CB8AC3E}">
        <p14:creationId xmlns:p14="http://schemas.microsoft.com/office/powerpoint/2010/main" val="309371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harts (Stacke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50" name="Text Placeholder 6">
            <a:extLst>
              <a:ext uri="{FF2B5EF4-FFF2-40B4-BE49-F238E27FC236}">
                <a16:creationId xmlns:a16="http://schemas.microsoft.com/office/drawing/2014/main" id="{22872042-8EC0-0742-9EC9-C351856408B1}"/>
              </a:ext>
            </a:extLst>
          </p:cNvPr>
          <p:cNvSpPr>
            <a:spLocks noGrp="1"/>
          </p:cNvSpPr>
          <p:nvPr>
            <p:ph type="body" sz="quarter" idx="108" hasCustomPrompt="1"/>
          </p:nvPr>
        </p:nvSpPr>
        <p:spPr>
          <a:xfrm>
            <a:off x="575736"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sp>
        <p:nvSpPr>
          <p:cNvPr id="49" name="Chart Placeholder 2">
            <a:extLst>
              <a:ext uri="{FF2B5EF4-FFF2-40B4-BE49-F238E27FC236}">
                <a16:creationId xmlns:a16="http://schemas.microsoft.com/office/drawing/2014/main" id="{A9C63DCB-B05D-3A42-BAE8-C09F0F94245E}"/>
              </a:ext>
            </a:extLst>
          </p:cNvPr>
          <p:cNvSpPr>
            <a:spLocks noGrp="1"/>
          </p:cNvSpPr>
          <p:nvPr>
            <p:ph type="chart" sz="quarter" idx="115"/>
          </p:nvPr>
        </p:nvSpPr>
        <p:spPr>
          <a:xfrm>
            <a:off x="575734" y="1735139"/>
            <a:ext cx="11040532" cy="1903758"/>
          </a:xfrm>
        </p:spPr>
        <p:txBody>
          <a:bodyPr/>
          <a:lstStyle>
            <a:lvl1pPr>
              <a:defRPr b="0">
                <a:solidFill>
                  <a:schemeClr val="tx1">
                    <a:lumMod val="50000"/>
                    <a:lumOff val="50000"/>
                  </a:schemeClr>
                </a:solidFill>
              </a:defRPr>
            </a:lvl1pPr>
          </a:lstStyle>
          <a:p>
            <a:r>
              <a:rPr lang="en-US"/>
              <a:t>Click icon to add chart</a:t>
            </a:r>
          </a:p>
        </p:txBody>
      </p:sp>
      <p:sp>
        <p:nvSpPr>
          <p:cNvPr id="52" name="Text Placeholder 6">
            <a:extLst>
              <a:ext uri="{FF2B5EF4-FFF2-40B4-BE49-F238E27FC236}">
                <a16:creationId xmlns:a16="http://schemas.microsoft.com/office/drawing/2014/main" id="{7C154E4E-8AF7-F747-B52D-D450E0D64EE6}"/>
              </a:ext>
            </a:extLst>
          </p:cNvPr>
          <p:cNvSpPr>
            <a:spLocks noGrp="1"/>
          </p:cNvSpPr>
          <p:nvPr>
            <p:ph type="body" sz="quarter" idx="117" hasCustomPrompt="1"/>
          </p:nvPr>
        </p:nvSpPr>
        <p:spPr>
          <a:xfrm>
            <a:off x="575736" y="3751272"/>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sp>
        <p:nvSpPr>
          <p:cNvPr id="51" name="Chart Placeholder 2">
            <a:extLst>
              <a:ext uri="{FF2B5EF4-FFF2-40B4-BE49-F238E27FC236}">
                <a16:creationId xmlns:a16="http://schemas.microsoft.com/office/drawing/2014/main" id="{F07CF72C-8DD7-B04A-9188-E17B7FF52CC5}"/>
              </a:ext>
            </a:extLst>
          </p:cNvPr>
          <p:cNvSpPr>
            <a:spLocks noGrp="1"/>
          </p:cNvSpPr>
          <p:nvPr>
            <p:ph type="chart" sz="quarter" idx="116"/>
          </p:nvPr>
        </p:nvSpPr>
        <p:spPr>
          <a:xfrm>
            <a:off x="575734" y="4262092"/>
            <a:ext cx="11040532" cy="1903758"/>
          </a:xfrm>
        </p:spPr>
        <p:txBody>
          <a:bodyPr/>
          <a:lstStyle>
            <a:lvl1pPr>
              <a:defRPr b="0">
                <a:solidFill>
                  <a:schemeClr val="tx1">
                    <a:lumMod val="50000"/>
                    <a:lumOff val="50000"/>
                  </a:schemeClr>
                </a:solidFill>
              </a:defRPr>
            </a:lvl1pPr>
          </a:lstStyle>
          <a:p>
            <a:r>
              <a:rPr lang="en-US"/>
              <a:t>Click icon to add chart</a:t>
            </a:r>
          </a:p>
        </p:txBody>
      </p:sp>
      <p:sp>
        <p:nvSpPr>
          <p:cNvPr id="1000" name="Footnotes Placeholder">
            <a:extLst>
              <a:ext uri="{FF2B5EF4-FFF2-40B4-BE49-F238E27FC236}">
                <a16:creationId xmlns:a16="http://schemas.microsoft.com/office/drawing/2014/main" id="{05CE940C-B9F2-AE42-819B-CF829A76DEFF}"/>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12" name="Slide Number Placeholder 11">
            <a:extLst>
              <a:ext uri="{FF2B5EF4-FFF2-40B4-BE49-F238E27FC236}">
                <a16:creationId xmlns:a16="http://schemas.microsoft.com/office/drawing/2014/main" id="{07196862-C66B-EC4D-B2F4-A198A28BFE69}"/>
              </a:ext>
            </a:extLst>
          </p:cNvPr>
          <p:cNvSpPr>
            <a:spLocks noGrp="1"/>
          </p:cNvSpPr>
          <p:nvPr>
            <p:ph type="sldNum" sz="quarter" idx="114"/>
          </p:nvPr>
        </p:nvSpPr>
        <p:spPr/>
        <p:txBody>
          <a:bodyPr/>
          <a:lstStyle/>
          <a:p>
            <a:pPr marL="12701"/>
            <a:fld id="{078C017C-E1B9-8443-B047-B08AAA027B45}" type="slidenum">
              <a:rPr lang="en-US" smtClean="0"/>
              <a:pPr marL="12701"/>
              <a:t>‹#›</a:t>
            </a:fld>
            <a:endParaRPr lang="en-US"/>
          </a:p>
        </p:txBody>
      </p:sp>
      <p:sp>
        <p:nvSpPr>
          <p:cNvPr id="7" name="Date Placeholder 6">
            <a:extLst>
              <a:ext uri="{FF2B5EF4-FFF2-40B4-BE49-F238E27FC236}">
                <a16:creationId xmlns:a16="http://schemas.microsoft.com/office/drawing/2014/main" id="{19ACEBCC-F393-B646-82A5-B2CB75AA4689}"/>
              </a:ext>
              <a:ext uri="{C183D7F6-B498-43B3-948B-1728B52AA6E4}">
                <adec:decorative xmlns:adec="http://schemas.microsoft.com/office/drawing/2017/decorative" val="1"/>
              </a:ext>
            </a:extLst>
          </p:cNvPr>
          <p:cNvSpPr>
            <a:spLocks noGrp="1"/>
          </p:cNvSpPr>
          <p:nvPr>
            <p:ph type="dt" sz="half" idx="112"/>
          </p:nvPr>
        </p:nvSpPr>
        <p:spPr/>
        <p:txBody>
          <a:bodyPr/>
          <a:lstStyle/>
          <a:p>
            <a:endParaRPr lang="en-US"/>
          </a:p>
        </p:txBody>
      </p:sp>
      <p:sp>
        <p:nvSpPr>
          <p:cNvPr id="8" name="Footer Placeholder 7">
            <a:extLst>
              <a:ext uri="{FF2B5EF4-FFF2-40B4-BE49-F238E27FC236}">
                <a16:creationId xmlns:a16="http://schemas.microsoft.com/office/drawing/2014/main" id="{1129D6A6-E10B-9246-864B-9C137DCA8D15}"/>
              </a:ext>
              <a:ext uri="{C183D7F6-B498-43B3-948B-1728B52AA6E4}">
                <adec:decorative xmlns:adec="http://schemas.microsoft.com/office/drawing/2017/decorative" val="1"/>
              </a:ext>
            </a:extLst>
          </p:cNvPr>
          <p:cNvSpPr>
            <a:spLocks noGrp="1"/>
          </p:cNvSpPr>
          <p:nvPr>
            <p:ph type="ftr" sz="quarter" idx="113"/>
          </p:nvPr>
        </p:nvSpPr>
        <p:spPr/>
        <p:txBody>
          <a:bodyPr/>
          <a:lstStyle/>
          <a:p>
            <a:endParaRPr lang="en-US"/>
          </a:p>
        </p:txBody>
      </p:sp>
      <p:grpSp>
        <p:nvGrpSpPr>
          <p:cNvPr id="136" name="Group 135">
            <a:extLst>
              <a:ext uri="{FF2B5EF4-FFF2-40B4-BE49-F238E27FC236}">
                <a16:creationId xmlns:a16="http://schemas.microsoft.com/office/drawing/2014/main" id="{FF45F03E-B96D-DA46-93C2-135BEC126798}"/>
              </a:ext>
              <a:ext uri="{C183D7F6-B498-43B3-948B-1728B52AA6E4}">
                <adec:decorative xmlns:adec="http://schemas.microsoft.com/office/drawing/2017/decorative" val="1"/>
              </a:ext>
            </a:extLst>
          </p:cNvPr>
          <p:cNvGrpSpPr/>
          <p:nvPr userDrawn="1"/>
        </p:nvGrpSpPr>
        <p:grpSpPr>
          <a:xfrm>
            <a:off x="12532245" y="0"/>
            <a:ext cx="3948953" cy="6989737"/>
            <a:chOff x="9399182" y="-1"/>
            <a:chExt cx="2961715" cy="6989737"/>
          </a:xfrm>
        </p:grpSpPr>
        <p:sp>
          <p:nvSpPr>
            <p:cNvPr id="137" name="Rectangle 136">
              <a:extLst>
                <a:ext uri="{FF2B5EF4-FFF2-40B4-BE49-F238E27FC236}">
                  <a16:creationId xmlns:a16="http://schemas.microsoft.com/office/drawing/2014/main" id="{F1AF54F3-DBB0-5A45-A53B-FDDFA3C6506A}"/>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138" name="Picture 137">
              <a:extLst>
                <a:ext uri="{FF2B5EF4-FFF2-40B4-BE49-F238E27FC236}">
                  <a16:creationId xmlns:a16="http://schemas.microsoft.com/office/drawing/2014/main" id="{504C2EE4-E1B1-A944-9395-2937A1F0585B}"/>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139" name="Group 138">
              <a:extLst>
                <a:ext uri="{FF2B5EF4-FFF2-40B4-BE49-F238E27FC236}">
                  <a16:creationId xmlns:a16="http://schemas.microsoft.com/office/drawing/2014/main" id="{891C199A-F431-4E48-87CD-C7E705D50D0A}"/>
                </a:ext>
              </a:extLst>
            </p:cNvPr>
            <p:cNvGrpSpPr/>
            <p:nvPr userDrawn="1"/>
          </p:nvGrpSpPr>
          <p:grpSpPr>
            <a:xfrm>
              <a:off x="9541497" y="162442"/>
              <a:ext cx="2819400" cy="814510"/>
              <a:chOff x="-3644733" y="165205"/>
              <a:chExt cx="2819400" cy="814510"/>
            </a:xfrm>
          </p:grpSpPr>
          <p:sp>
            <p:nvSpPr>
              <p:cNvPr id="164" name="Rectangle 163">
                <a:extLst>
                  <a:ext uri="{FF2B5EF4-FFF2-40B4-BE49-F238E27FC236}">
                    <a16:creationId xmlns:a16="http://schemas.microsoft.com/office/drawing/2014/main" id="{FD84C77A-8CD3-0944-9FF3-231D5B2738E5}"/>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5" name="TextBox 164">
                <a:extLst>
                  <a:ext uri="{FF2B5EF4-FFF2-40B4-BE49-F238E27FC236}">
                    <a16:creationId xmlns:a16="http://schemas.microsoft.com/office/drawing/2014/main" id="{96BD3459-C26E-DE41-81BE-87277B7FDDE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66" name="Picture 165">
                <a:extLst>
                  <a:ext uri="{FF2B5EF4-FFF2-40B4-BE49-F238E27FC236}">
                    <a16:creationId xmlns:a16="http://schemas.microsoft.com/office/drawing/2014/main" id="{202313DD-B5E9-E64C-BEE6-3CD600BBB16B}"/>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40" name="Group 139">
              <a:extLst>
                <a:ext uri="{FF2B5EF4-FFF2-40B4-BE49-F238E27FC236}">
                  <a16:creationId xmlns:a16="http://schemas.microsoft.com/office/drawing/2014/main" id="{063D59E6-CF04-E946-8759-26CCF7BDDA32}"/>
                </a:ext>
              </a:extLst>
            </p:cNvPr>
            <p:cNvGrpSpPr/>
            <p:nvPr userDrawn="1"/>
          </p:nvGrpSpPr>
          <p:grpSpPr>
            <a:xfrm>
              <a:off x="9521833" y="5769065"/>
              <a:ext cx="2676002" cy="1074276"/>
              <a:chOff x="9521833" y="2036288"/>
              <a:chExt cx="2676002" cy="1074276"/>
            </a:xfrm>
          </p:grpSpPr>
          <p:sp>
            <p:nvSpPr>
              <p:cNvPr id="158" name="TextBox 157">
                <a:extLst>
                  <a:ext uri="{FF2B5EF4-FFF2-40B4-BE49-F238E27FC236}">
                    <a16:creationId xmlns:a16="http://schemas.microsoft.com/office/drawing/2014/main" id="{77DEAB84-5DD6-A74D-A64B-E11CE07988F5}"/>
                  </a:ext>
                </a:extLst>
              </p:cNvPr>
              <p:cNvSpPr txBox="1"/>
              <p:nvPr userDrawn="1"/>
            </p:nvSpPr>
            <p:spPr>
              <a:xfrm>
                <a:off x="9558506" y="2036288"/>
                <a:ext cx="101470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ADD A NEW CHART</a:t>
                </a:r>
              </a:p>
            </p:txBody>
          </p:sp>
          <p:cxnSp>
            <p:nvCxnSpPr>
              <p:cNvPr id="159" name="Straight Connector 158">
                <a:extLst>
                  <a:ext uri="{FF2B5EF4-FFF2-40B4-BE49-F238E27FC236}">
                    <a16:creationId xmlns:a16="http://schemas.microsoft.com/office/drawing/2014/main" id="{412CE4C5-C331-484D-A266-9A6522ACED70}"/>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52A2B73E-C3A6-FD40-B1FA-0CDAC93E0949}"/>
                  </a:ext>
                </a:extLst>
              </p:cNvPr>
              <p:cNvGrpSpPr/>
              <p:nvPr userDrawn="1"/>
            </p:nvGrpSpPr>
            <p:grpSpPr>
              <a:xfrm>
                <a:off x="9521833" y="2361408"/>
                <a:ext cx="2557391" cy="323422"/>
                <a:chOff x="12352022" y="513115"/>
                <a:chExt cx="2557391" cy="323422"/>
              </a:xfrm>
            </p:grpSpPr>
            <p:sp>
              <p:nvSpPr>
                <p:cNvPr id="162" name="TextBox 161">
                  <a:extLst>
                    <a:ext uri="{FF2B5EF4-FFF2-40B4-BE49-F238E27FC236}">
                      <a16:creationId xmlns:a16="http://schemas.microsoft.com/office/drawing/2014/main" id="{619D7F15-706D-3F4C-A8B8-C12D59510822}"/>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63" name="TextBox 162">
                  <a:extLst>
                    <a:ext uri="{FF2B5EF4-FFF2-40B4-BE49-F238E27FC236}">
                      <a16:creationId xmlns:a16="http://schemas.microsoft.com/office/drawing/2014/main" id="{1C9CAA61-2E63-2243-9107-4A321356DB2A}"/>
                    </a:ext>
                  </a:extLst>
                </p:cNvPr>
                <p:cNvSpPr txBox="1"/>
                <p:nvPr userDrawn="1"/>
              </p:nvSpPr>
              <p:spPr>
                <a:xfrm>
                  <a:off x="12516615" y="513115"/>
                  <a:ext cx="2392798"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Open the </a:t>
                  </a:r>
                  <a:r>
                    <a:rPr lang="en-US" sz="1051" b="1"/>
                    <a:t>VEDP Template Assets file </a:t>
                  </a:r>
                  <a:r>
                    <a:rPr lang="en-US" sz="1051"/>
                    <a:t>and copy the desired chart type into your presentation.</a:t>
                  </a:r>
                </a:p>
              </p:txBody>
            </p:sp>
          </p:grpSp>
          <p:sp>
            <p:nvSpPr>
              <p:cNvPr id="161" name="TextBox 160">
                <a:extLst>
                  <a:ext uri="{FF2B5EF4-FFF2-40B4-BE49-F238E27FC236}">
                    <a16:creationId xmlns:a16="http://schemas.microsoft.com/office/drawing/2014/main" id="{431A03AF-2C30-0044-878E-EBA24FF0D060}"/>
                  </a:ext>
                </a:extLst>
              </p:cNvPr>
              <p:cNvSpPr txBox="1"/>
              <p:nvPr userDrawn="1"/>
            </p:nvSpPr>
            <p:spPr>
              <a:xfrm>
                <a:off x="9686426" y="2895120"/>
                <a:ext cx="2120429"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141" name="TextBox 140">
              <a:extLst>
                <a:ext uri="{FF2B5EF4-FFF2-40B4-BE49-F238E27FC236}">
                  <a16:creationId xmlns:a16="http://schemas.microsoft.com/office/drawing/2014/main" id="{9FD671FF-2D84-E843-A31C-B84F3E2677A1}"/>
                </a:ext>
              </a:extLst>
            </p:cNvPr>
            <p:cNvSpPr txBox="1"/>
            <p:nvPr userDrawn="1"/>
          </p:nvSpPr>
          <p:spPr>
            <a:xfrm>
              <a:off x="9558507" y="2034287"/>
              <a:ext cx="156052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FORMAT AN EXISTING CHART</a:t>
              </a:r>
            </a:p>
          </p:txBody>
        </p:sp>
        <p:cxnSp>
          <p:nvCxnSpPr>
            <p:cNvPr id="142" name="Straight Connector 141">
              <a:extLst>
                <a:ext uri="{FF2B5EF4-FFF2-40B4-BE49-F238E27FC236}">
                  <a16:creationId xmlns:a16="http://schemas.microsoft.com/office/drawing/2014/main" id="{321D4ECE-156C-684D-8E18-8D9C2BE4F5CA}"/>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105D3A7E-0F58-B141-BD38-F6FD34EFE53B}"/>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44" name="TextBox 143">
              <a:extLst>
                <a:ext uri="{FF2B5EF4-FFF2-40B4-BE49-F238E27FC236}">
                  <a16:creationId xmlns:a16="http://schemas.microsoft.com/office/drawing/2014/main" id="{EE872CBB-A7D5-1141-9462-389457166E9B}"/>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45" name="TextBox 144">
              <a:extLst>
                <a:ext uri="{FF2B5EF4-FFF2-40B4-BE49-F238E27FC236}">
                  <a16:creationId xmlns:a16="http://schemas.microsoft.com/office/drawing/2014/main" id="{379C53D1-7E7B-E646-A1F5-A3D9AFD81A13}"/>
                </a:ext>
              </a:extLst>
            </p:cNvPr>
            <p:cNvSpPr txBox="1"/>
            <p:nvPr userDrawn="1"/>
          </p:nvSpPr>
          <p:spPr>
            <a:xfrm>
              <a:off x="9686426" y="2359407"/>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Select the chart placeholder and then paste your existing chart.</a:t>
              </a:r>
            </a:p>
          </p:txBody>
        </p:sp>
        <p:sp>
          <p:nvSpPr>
            <p:cNvPr id="146" name="TextBox 145">
              <a:extLst>
                <a:ext uri="{FF2B5EF4-FFF2-40B4-BE49-F238E27FC236}">
                  <a16:creationId xmlns:a16="http://schemas.microsoft.com/office/drawing/2014/main" id="{0E1634FF-BFE8-CD4B-A29B-07EF0D0A4213}"/>
                </a:ext>
              </a:extLst>
            </p:cNvPr>
            <p:cNvSpPr txBox="1"/>
            <p:nvPr userDrawn="1"/>
          </p:nvSpPr>
          <p:spPr>
            <a:xfrm>
              <a:off x="9686426" y="3088613"/>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Right-click on the chart and choose “Change Chart Type…”</a:t>
              </a:r>
            </a:p>
          </p:txBody>
        </p:sp>
        <p:sp>
          <p:nvSpPr>
            <p:cNvPr id="147" name="TextBox 146">
              <a:extLst>
                <a:ext uri="{FF2B5EF4-FFF2-40B4-BE49-F238E27FC236}">
                  <a16:creationId xmlns:a16="http://schemas.microsoft.com/office/drawing/2014/main" id="{46E96A8E-58C8-284D-9D62-4C14D61A164F}"/>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148" name="TextBox 147">
              <a:extLst>
                <a:ext uri="{FF2B5EF4-FFF2-40B4-BE49-F238E27FC236}">
                  <a16:creationId xmlns:a16="http://schemas.microsoft.com/office/drawing/2014/main" id="{90BAAB41-F096-1446-AF97-DB0DF304E760}"/>
                </a:ext>
              </a:extLst>
            </p:cNvPr>
            <p:cNvSpPr txBox="1"/>
            <p:nvPr userDrawn="1"/>
          </p:nvSpPr>
          <p:spPr>
            <a:xfrm>
              <a:off x="9686426" y="3551603"/>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Choose one of the VEDP chart styles from the ‘Templates’ category.</a:t>
              </a:r>
            </a:p>
          </p:txBody>
        </p:sp>
        <p:sp>
          <p:nvSpPr>
            <p:cNvPr id="149" name="TextBox 148">
              <a:extLst>
                <a:ext uri="{FF2B5EF4-FFF2-40B4-BE49-F238E27FC236}">
                  <a16:creationId xmlns:a16="http://schemas.microsoft.com/office/drawing/2014/main" id="{70745A7D-E8B1-784F-89B5-D634636CCE13}"/>
                </a:ext>
              </a:extLst>
            </p:cNvPr>
            <p:cNvSpPr txBox="1"/>
            <p:nvPr userDrawn="1"/>
          </p:nvSpPr>
          <p:spPr>
            <a:xfrm>
              <a:off x="9674267" y="2722629"/>
              <a:ext cx="2297650"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150" name="Group 149">
              <a:extLst>
                <a:ext uri="{FF2B5EF4-FFF2-40B4-BE49-F238E27FC236}">
                  <a16:creationId xmlns:a16="http://schemas.microsoft.com/office/drawing/2014/main" id="{BC5E24AF-445C-6747-8C45-E7E1943A07EA}"/>
                </a:ext>
              </a:extLst>
            </p:cNvPr>
            <p:cNvGrpSpPr/>
            <p:nvPr userDrawn="1"/>
          </p:nvGrpSpPr>
          <p:grpSpPr>
            <a:xfrm>
              <a:off x="9558507" y="1119891"/>
              <a:ext cx="2639328" cy="202617"/>
              <a:chOff x="9303325" y="149270"/>
              <a:chExt cx="2639328" cy="202617"/>
            </a:xfrm>
          </p:grpSpPr>
          <p:sp>
            <p:nvSpPr>
              <p:cNvPr id="156" name="TextBox 155">
                <a:extLst>
                  <a:ext uri="{FF2B5EF4-FFF2-40B4-BE49-F238E27FC236}">
                    <a16:creationId xmlns:a16="http://schemas.microsoft.com/office/drawing/2014/main" id="{E294C049-81FF-734E-A604-56C73619EC6E}"/>
                  </a:ext>
                </a:extLst>
              </p:cNvPr>
              <p:cNvSpPr txBox="1"/>
              <p:nvPr userDrawn="1"/>
            </p:nvSpPr>
            <p:spPr>
              <a:xfrm>
                <a:off x="9303325" y="149270"/>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57" name="Straight Connector 156">
                <a:extLst>
                  <a:ext uri="{FF2B5EF4-FFF2-40B4-BE49-F238E27FC236}">
                    <a16:creationId xmlns:a16="http://schemas.microsoft.com/office/drawing/2014/main" id="{128F855E-A066-1E41-A899-00776F75A5FA}"/>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72FF89E0-A4B5-C342-9537-0A864A4B9675}"/>
                </a:ext>
              </a:extLst>
            </p:cNvPr>
            <p:cNvGrpSpPr/>
            <p:nvPr userDrawn="1"/>
          </p:nvGrpSpPr>
          <p:grpSpPr>
            <a:xfrm>
              <a:off x="9541497" y="4046193"/>
              <a:ext cx="2735151" cy="1533198"/>
              <a:chOff x="9296567" y="4910412"/>
              <a:chExt cx="2735151" cy="1533198"/>
            </a:xfrm>
          </p:grpSpPr>
          <p:sp>
            <p:nvSpPr>
              <p:cNvPr id="152" name="Rectangle 151">
                <a:extLst>
                  <a:ext uri="{FF2B5EF4-FFF2-40B4-BE49-F238E27FC236}">
                    <a16:creationId xmlns:a16="http://schemas.microsoft.com/office/drawing/2014/main" id="{E4358915-BE70-7943-8C4A-25F97B1814A3}"/>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3" name="TextBox 152">
                <a:extLst>
                  <a:ext uri="{FF2B5EF4-FFF2-40B4-BE49-F238E27FC236}">
                    <a16:creationId xmlns:a16="http://schemas.microsoft.com/office/drawing/2014/main" id="{81B4C365-355F-C643-99D7-B97298FDF7D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154" name="Graphic 153">
                <a:extLst>
                  <a:ext uri="{FF2B5EF4-FFF2-40B4-BE49-F238E27FC236}">
                    <a16:creationId xmlns:a16="http://schemas.microsoft.com/office/drawing/2014/main" id="{C6D16933-9F45-5F40-8D19-78EBF75E653E}"/>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55" name="TextBox 154">
                <a:extLst>
                  <a:ext uri="{FF2B5EF4-FFF2-40B4-BE49-F238E27FC236}">
                    <a16:creationId xmlns:a16="http://schemas.microsoft.com/office/drawing/2014/main" id="{07CEA561-9614-6F48-8B85-62EE36EF46E2}"/>
                  </a:ext>
                </a:extLst>
              </p:cNvPr>
              <p:cNvSpPr txBox="1"/>
              <p:nvPr userDrawn="1"/>
            </p:nvSpPr>
            <p:spPr>
              <a:xfrm>
                <a:off x="9471804" y="5300350"/>
                <a:ext cx="2399066" cy="10207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In case of error, return legend entries, data labels, and/or chart formatting by re-applying the current VEDP chart style template.</a:t>
                </a:r>
              </a:p>
              <a:p>
                <a:pPr lvl="1"/>
                <a:r>
                  <a:rPr lang="en-US" sz="900"/>
                  <a:t>Right-click the chart and choose</a:t>
                </a:r>
                <a:br>
                  <a:rPr lang="en-US" sz="900"/>
                </a:br>
                <a:r>
                  <a:rPr lang="en-US" sz="900"/>
                  <a:t>“Change Chart Type”</a:t>
                </a:r>
              </a:p>
              <a:p>
                <a:pPr lvl="1"/>
                <a:r>
                  <a:rPr lang="en-US" sz="900"/>
                  <a:t>Then choose the matching VEDP chart style from the ‘Templates’ category.</a:t>
                </a:r>
              </a:p>
            </p:txBody>
          </p:sp>
        </p:grpSp>
      </p:grpSp>
    </p:spTree>
    <p:extLst>
      <p:ext uri="{BB962C8B-B14F-4D97-AF65-F5344CB8AC3E}">
        <p14:creationId xmlns:p14="http://schemas.microsoft.com/office/powerpoint/2010/main" val="602389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43" name="Text Placeholder 6">
            <a:extLst>
              <a:ext uri="{FF2B5EF4-FFF2-40B4-BE49-F238E27FC236}">
                <a16:creationId xmlns:a16="http://schemas.microsoft.com/office/drawing/2014/main" id="{7892DA04-F4A9-2044-B9E5-08BCF7318160}"/>
              </a:ext>
            </a:extLst>
          </p:cNvPr>
          <p:cNvSpPr>
            <a:spLocks noGrp="1"/>
          </p:cNvSpPr>
          <p:nvPr>
            <p:ph type="body" sz="quarter" idx="108" hasCustomPrompt="1"/>
          </p:nvPr>
        </p:nvSpPr>
        <p:spPr>
          <a:xfrm>
            <a:off x="575736"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575734" y="1735138"/>
            <a:ext cx="5344585" cy="4430712"/>
          </a:xfrm>
        </p:spPr>
        <p:txBody>
          <a:bodyPr/>
          <a:lstStyle>
            <a:lvl1pPr>
              <a:defRPr b="0">
                <a:solidFill>
                  <a:schemeClr val="tx1">
                    <a:lumMod val="50000"/>
                    <a:lumOff val="50000"/>
                  </a:schemeClr>
                </a:solidFill>
              </a:defRPr>
            </a:lvl1pPr>
          </a:lstStyle>
          <a:p>
            <a:r>
              <a:rPr lang="en-US"/>
              <a:t>Click icon to add chart</a:t>
            </a:r>
          </a:p>
        </p:txBody>
      </p:sp>
      <p:sp>
        <p:nvSpPr>
          <p:cNvPr id="4" name="Text Placeholder 3">
            <a:extLst>
              <a:ext uri="{FF2B5EF4-FFF2-40B4-BE49-F238E27FC236}">
                <a16:creationId xmlns:a16="http://schemas.microsoft.com/office/drawing/2014/main" id="{C0633058-F12A-3240-8E47-F68D49EC3AE2}"/>
              </a:ext>
            </a:extLst>
          </p:cNvPr>
          <p:cNvSpPr>
            <a:spLocks noGrp="1"/>
          </p:cNvSpPr>
          <p:nvPr userDrawn="1">
            <p:ph type="body" sz="quarter" idx="119"/>
          </p:nvPr>
        </p:nvSpPr>
        <p:spPr>
          <a:xfrm>
            <a:off x="6273867" y="1735138"/>
            <a:ext cx="5342400" cy="443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4A426F11-55A1-3946-8771-D8A379B5AD5E}"/>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8" name="Slide Number Placeholder 7">
            <a:extLst>
              <a:ext uri="{FF2B5EF4-FFF2-40B4-BE49-F238E27FC236}">
                <a16:creationId xmlns:a16="http://schemas.microsoft.com/office/drawing/2014/main" id="{67560BD8-BC0B-DB45-8951-391197B87781}"/>
              </a:ext>
            </a:extLst>
          </p:cNvPr>
          <p:cNvSpPr>
            <a:spLocks noGrp="1"/>
          </p:cNvSpPr>
          <p:nvPr>
            <p:ph type="sldNum" sz="quarter" idx="118"/>
          </p:nvPr>
        </p:nvSpPr>
        <p:spPr/>
        <p:txBody>
          <a:bodyPr/>
          <a:lstStyle/>
          <a:p>
            <a:pPr marL="12701"/>
            <a:fld id="{078C017C-E1B9-8443-B047-B08AAA027B45}" type="slidenum">
              <a:rPr lang="en-US" smtClean="0"/>
              <a:pPr marL="12701"/>
              <a:t>‹#›</a:t>
            </a:fld>
            <a:endParaRPr lang="en-US"/>
          </a:p>
        </p:txBody>
      </p:sp>
      <p:sp>
        <p:nvSpPr>
          <p:cNvPr id="6" name="Date Placeholder 5">
            <a:extLst>
              <a:ext uri="{FF2B5EF4-FFF2-40B4-BE49-F238E27FC236}">
                <a16:creationId xmlns:a16="http://schemas.microsoft.com/office/drawing/2014/main" id="{F379AB29-F3FD-6B4D-AB9C-5B22D89A0EA3}"/>
              </a:ext>
              <a:ext uri="{C183D7F6-B498-43B3-948B-1728B52AA6E4}">
                <adec:decorative xmlns:adec="http://schemas.microsoft.com/office/drawing/2017/decorative" val="1"/>
              </a:ext>
            </a:extLst>
          </p:cNvPr>
          <p:cNvSpPr>
            <a:spLocks noGrp="1"/>
          </p:cNvSpPr>
          <p:nvPr>
            <p:ph type="dt" sz="half" idx="116"/>
          </p:nvPr>
        </p:nvSpPr>
        <p:spPr/>
        <p:txBody>
          <a:bodyPr/>
          <a:lstStyle/>
          <a:p>
            <a:endParaRPr lang="en-US"/>
          </a:p>
        </p:txBody>
      </p:sp>
      <p:sp>
        <p:nvSpPr>
          <p:cNvPr id="7" name="Footer Placeholder 6">
            <a:extLst>
              <a:ext uri="{FF2B5EF4-FFF2-40B4-BE49-F238E27FC236}">
                <a16:creationId xmlns:a16="http://schemas.microsoft.com/office/drawing/2014/main" id="{998E7724-1686-F747-8D1B-1AB14F556771}"/>
              </a:ext>
              <a:ext uri="{C183D7F6-B498-43B3-948B-1728B52AA6E4}">
                <adec:decorative xmlns:adec="http://schemas.microsoft.com/office/drawing/2017/decorative" val="1"/>
              </a:ext>
            </a:extLst>
          </p:cNvPr>
          <p:cNvSpPr>
            <a:spLocks noGrp="1"/>
          </p:cNvSpPr>
          <p:nvPr>
            <p:ph type="ftr" sz="quarter" idx="117"/>
          </p:nvPr>
        </p:nvSpPr>
        <p:spPr/>
        <p:txBody>
          <a:bodyPr/>
          <a:lstStyle/>
          <a:p>
            <a:endParaRPr lang="en-US"/>
          </a:p>
        </p:txBody>
      </p:sp>
      <p:grpSp>
        <p:nvGrpSpPr>
          <p:cNvPr id="11" name="Group 10">
            <a:extLst>
              <a:ext uri="{FF2B5EF4-FFF2-40B4-BE49-F238E27FC236}">
                <a16:creationId xmlns:a16="http://schemas.microsoft.com/office/drawing/2014/main" id="{BFE3DBDB-53D1-4AF4-D096-CF93BCF25FD1}"/>
              </a:ext>
              <a:ext uri="{C183D7F6-B498-43B3-948B-1728B52AA6E4}">
                <adec:decorative xmlns:adec="http://schemas.microsoft.com/office/drawing/2017/decorative" val="1"/>
              </a:ext>
            </a:extLst>
          </p:cNvPr>
          <p:cNvGrpSpPr/>
          <p:nvPr userDrawn="1"/>
        </p:nvGrpSpPr>
        <p:grpSpPr>
          <a:xfrm>
            <a:off x="12532241" y="-2"/>
            <a:ext cx="3965961" cy="11190512"/>
            <a:chOff x="9399182" y="-2"/>
            <a:chExt cx="2974470" cy="11190512"/>
          </a:xfrm>
        </p:grpSpPr>
        <p:sp>
          <p:nvSpPr>
            <p:cNvPr id="5" name="Rectangle 4">
              <a:extLst>
                <a:ext uri="{FF2B5EF4-FFF2-40B4-BE49-F238E27FC236}">
                  <a16:creationId xmlns:a16="http://schemas.microsoft.com/office/drawing/2014/main" id="{498A2505-CB33-F64C-620C-E9E50E7010F1}"/>
                </a:ext>
              </a:extLst>
            </p:cNvPr>
            <p:cNvSpPr/>
            <p:nvPr userDrawn="1"/>
          </p:nvSpPr>
          <p:spPr>
            <a:xfrm>
              <a:off x="9399182" y="-2"/>
              <a:ext cx="2798651" cy="11190512"/>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10" name="Group 9">
              <a:extLst>
                <a:ext uri="{FF2B5EF4-FFF2-40B4-BE49-F238E27FC236}">
                  <a16:creationId xmlns:a16="http://schemas.microsoft.com/office/drawing/2014/main" id="{B63747D6-BC82-9944-89EC-FD8DC796135D}"/>
                </a:ext>
              </a:extLst>
            </p:cNvPr>
            <p:cNvGrpSpPr/>
            <p:nvPr userDrawn="1"/>
          </p:nvGrpSpPr>
          <p:grpSpPr>
            <a:xfrm>
              <a:off x="9399182" y="-2"/>
              <a:ext cx="2974470" cy="9791695"/>
              <a:chOff x="9399182" y="-2"/>
              <a:chExt cx="2974470" cy="9791695"/>
            </a:xfrm>
          </p:grpSpPr>
          <p:sp>
            <p:nvSpPr>
              <p:cNvPr id="108" name="Rectangle 107">
                <a:extLst>
                  <a:ext uri="{FF2B5EF4-FFF2-40B4-BE49-F238E27FC236}">
                    <a16:creationId xmlns:a16="http://schemas.microsoft.com/office/drawing/2014/main" id="{4021C5A3-7B0D-1847-9EF9-A3705154127E}"/>
                  </a:ext>
                </a:extLst>
              </p:cNvPr>
              <p:cNvSpPr/>
              <p:nvPr userDrawn="1"/>
            </p:nvSpPr>
            <p:spPr>
              <a:xfrm>
                <a:off x="9399182" y="-2"/>
                <a:ext cx="2798651" cy="97916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109" name="Picture 108">
                <a:extLst>
                  <a:ext uri="{FF2B5EF4-FFF2-40B4-BE49-F238E27FC236}">
                    <a16:creationId xmlns:a16="http://schemas.microsoft.com/office/drawing/2014/main" id="{8379DC2B-3092-1142-97A8-452B83E9EEE5}"/>
                  </a:ext>
                </a:extLst>
              </p:cNvPr>
              <p:cNvPicPr>
                <a:picLocks noChangeAspect="1"/>
              </p:cNvPicPr>
              <p:nvPr userDrawn="1"/>
            </p:nvPicPr>
            <p:blipFill rotWithShape="1">
              <a:blip r:embed="rId3"/>
              <a:srcRect r="36104"/>
              <a:stretch/>
            </p:blipFill>
            <p:spPr>
              <a:xfrm>
                <a:off x="9558497" y="1619251"/>
                <a:ext cx="2639329" cy="522522"/>
              </a:xfrm>
              <a:prstGeom prst="rect">
                <a:avLst/>
              </a:prstGeom>
            </p:spPr>
          </p:pic>
          <p:grpSp>
            <p:nvGrpSpPr>
              <p:cNvPr id="110" name="Group 109">
                <a:extLst>
                  <a:ext uri="{FF2B5EF4-FFF2-40B4-BE49-F238E27FC236}">
                    <a16:creationId xmlns:a16="http://schemas.microsoft.com/office/drawing/2014/main" id="{1013161E-A1C5-5749-9CE3-F720067C884E}"/>
                  </a:ext>
                </a:extLst>
              </p:cNvPr>
              <p:cNvGrpSpPr/>
              <p:nvPr userDrawn="1"/>
            </p:nvGrpSpPr>
            <p:grpSpPr>
              <a:xfrm>
                <a:off x="9541497" y="162442"/>
                <a:ext cx="2819400" cy="814510"/>
                <a:chOff x="-3644733" y="165205"/>
                <a:chExt cx="2819400" cy="814510"/>
              </a:xfrm>
            </p:grpSpPr>
            <p:sp>
              <p:nvSpPr>
                <p:cNvPr id="135" name="Rectangle 134">
                  <a:extLst>
                    <a:ext uri="{FF2B5EF4-FFF2-40B4-BE49-F238E27FC236}">
                      <a16:creationId xmlns:a16="http://schemas.microsoft.com/office/drawing/2014/main" id="{6E6A25D8-1BC5-9B4C-8FA6-899B48E1D1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6" name="TextBox 135">
                  <a:extLst>
                    <a:ext uri="{FF2B5EF4-FFF2-40B4-BE49-F238E27FC236}">
                      <a16:creationId xmlns:a16="http://schemas.microsoft.com/office/drawing/2014/main" id="{DE1EA92A-DBC7-B749-9767-E7B2D5BD99C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37" name="Picture 136">
                  <a:extLst>
                    <a:ext uri="{FF2B5EF4-FFF2-40B4-BE49-F238E27FC236}">
                      <a16:creationId xmlns:a16="http://schemas.microsoft.com/office/drawing/2014/main" id="{F3C81943-C1E3-344C-9C89-756433C45B2E}"/>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21" name="Group 120">
                <a:extLst>
                  <a:ext uri="{FF2B5EF4-FFF2-40B4-BE49-F238E27FC236}">
                    <a16:creationId xmlns:a16="http://schemas.microsoft.com/office/drawing/2014/main" id="{D3A6EECD-3549-904A-A40E-911DC97AF001}"/>
                  </a:ext>
                </a:extLst>
              </p:cNvPr>
              <p:cNvGrpSpPr/>
              <p:nvPr userDrawn="1"/>
            </p:nvGrpSpPr>
            <p:grpSpPr>
              <a:xfrm>
                <a:off x="9558507" y="1119891"/>
                <a:ext cx="2639328" cy="202617"/>
                <a:chOff x="9303325" y="149270"/>
                <a:chExt cx="2639328" cy="202617"/>
              </a:xfrm>
            </p:grpSpPr>
            <p:sp>
              <p:nvSpPr>
                <p:cNvPr id="127" name="TextBox 126">
                  <a:extLst>
                    <a:ext uri="{FF2B5EF4-FFF2-40B4-BE49-F238E27FC236}">
                      <a16:creationId xmlns:a16="http://schemas.microsoft.com/office/drawing/2014/main" id="{F72EE2BF-96DA-ED48-A29C-73A7C7A51107}"/>
                    </a:ext>
                  </a:extLst>
                </p:cNvPr>
                <p:cNvSpPr txBox="1"/>
                <p:nvPr userDrawn="1"/>
              </p:nvSpPr>
              <p:spPr>
                <a:xfrm>
                  <a:off x="9303325" y="149270"/>
                  <a:ext cx="169517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28" name="Straight Connector 127">
                  <a:extLst>
                    <a:ext uri="{FF2B5EF4-FFF2-40B4-BE49-F238E27FC236}">
                      <a16:creationId xmlns:a16="http://schemas.microsoft.com/office/drawing/2014/main" id="{D92BD20A-0C8C-E14A-BB7D-7F4DA53A033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ECFF6AF-6125-D947-8881-54BBFA9474F9}"/>
                  </a:ext>
                </a:extLst>
              </p:cNvPr>
              <p:cNvGrpSpPr/>
              <p:nvPr userDrawn="1"/>
            </p:nvGrpSpPr>
            <p:grpSpPr>
              <a:xfrm>
                <a:off x="9521833" y="4842694"/>
                <a:ext cx="2754815" cy="4809054"/>
                <a:chOff x="9521833" y="2034287"/>
                <a:chExt cx="2754815" cy="4809054"/>
              </a:xfrm>
            </p:grpSpPr>
            <p:grpSp>
              <p:nvGrpSpPr>
                <p:cNvPr id="111" name="Group 110">
                  <a:extLst>
                    <a:ext uri="{FF2B5EF4-FFF2-40B4-BE49-F238E27FC236}">
                      <a16:creationId xmlns:a16="http://schemas.microsoft.com/office/drawing/2014/main" id="{15CE3F5C-AE46-334A-898C-C2B42488CBAF}"/>
                    </a:ext>
                  </a:extLst>
                </p:cNvPr>
                <p:cNvGrpSpPr/>
                <p:nvPr userDrawn="1"/>
              </p:nvGrpSpPr>
              <p:grpSpPr>
                <a:xfrm>
                  <a:off x="9521833" y="5769065"/>
                  <a:ext cx="2676002" cy="1074276"/>
                  <a:chOff x="9521833" y="2036288"/>
                  <a:chExt cx="2676002" cy="1074276"/>
                </a:xfrm>
              </p:grpSpPr>
              <p:sp>
                <p:nvSpPr>
                  <p:cNvPr id="129" name="TextBox 128">
                    <a:extLst>
                      <a:ext uri="{FF2B5EF4-FFF2-40B4-BE49-F238E27FC236}">
                        <a16:creationId xmlns:a16="http://schemas.microsoft.com/office/drawing/2014/main" id="{EA92E2AA-DFD9-5A4F-AB03-5A37B9AECDF8}"/>
                      </a:ext>
                    </a:extLst>
                  </p:cNvPr>
                  <p:cNvSpPr txBox="1"/>
                  <p:nvPr userDrawn="1"/>
                </p:nvSpPr>
                <p:spPr>
                  <a:xfrm>
                    <a:off x="9558508" y="2036288"/>
                    <a:ext cx="101470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ADD A NEW CHART</a:t>
                    </a:r>
                  </a:p>
                </p:txBody>
              </p:sp>
              <p:cxnSp>
                <p:nvCxnSpPr>
                  <p:cNvPr id="130" name="Straight Connector 129">
                    <a:extLst>
                      <a:ext uri="{FF2B5EF4-FFF2-40B4-BE49-F238E27FC236}">
                        <a16:creationId xmlns:a16="http://schemas.microsoft.com/office/drawing/2014/main" id="{6DEBF951-684E-EF4C-AD44-7EE3A3D737A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B7170F64-401B-944F-BE85-D64B70491AD1}"/>
                      </a:ext>
                    </a:extLst>
                  </p:cNvPr>
                  <p:cNvGrpSpPr/>
                  <p:nvPr userDrawn="1"/>
                </p:nvGrpSpPr>
                <p:grpSpPr>
                  <a:xfrm>
                    <a:off x="9521833" y="2361408"/>
                    <a:ext cx="2557391" cy="323422"/>
                    <a:chOff x="12352022" y="513115"/>
                    <a:chExt cx="2557391" cy="323422"/>
                  </a:xfrm>
                </p:grpSpPr>
                <p:sp>
                  <p:nvSpPr>
                    <p:cNvPr id="133" name="TextBox 132">
                      <a:extLst>
                        <a:ext uri="{FF2B5EF4-FFF2-40B4-BE49-F238E27FC236}">
                          <a16:creationId xmlns:a16="http://schemas.microsoft.com/office/drawing/2014/main" id="{C6F193A3-7D39-1C40-9C0D-B981EB53025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34" name="TextBox 133">
                      <a:extLst>
                        <a:ext uri="{FF2B5EF4-FFF2-40B4-BE49-F238E27FC236}">
                          <a16:creationId xmlns:a16="http://schemas.microsoft.com/office/drawing/2014/main" id="{C7940ED9-915B-9248-BA2F-A342231D2934}"/>
                        </a:ext>
                      </a:extLst>
                    </p:cNvPr>
                    <p:cNvSpPr txBox="1"/>
                    <p:nvPr userDrawn="1"/>
                  </p:nvSpPr>
                  <p:spPr>
                    <a:xfrm>
                      <a:off x="12516615" y="513115"/>
                      <a:ext cx="2392798"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Open the </a:t>
                      </a:r>
                      <a:r>
                        <a:rPr lang="en-US" sz="1051" b="1"/>
                        <a:t>VEDP Template Assets file </a:t>
                      </a:r>
                      <a:r>
                        <a:rPr lang="en-US" sz="1051"/>
                        <a:t>and copy the desired chart type into your presentation.</a:t>
                      </a:r>
                    </a:p>
                  </p:txBody>
                </p:sp>
              </p:grpSp>
              <p:sp>
                <p:nvSpPr>
                  <p:cNvPr id="132" name="TextBox 131">
                    <a:extLst>
                      <a:ext uri="{FF2B5EF4-FFF2-40B4-BE49-F238E27FC236}">
                        <a16:creationId xmlns:a16="http://schemas.microsoft.com/office/drawing/2014/main" id="{A80FD326-85FF-264F-97DA-05F43B20FA05}"/>
                      </a:ext>
                    </a:extLst>
                  </p:cNvPr>
                  <p:cNvSpPr txBox="1"/>
                  <p:nvPr userDrawn="1"/>
                </p:nvSpPr>
                <p:spPr>
                  <a:xfrm>
                    <a:off x="9686426" y="2895120"/>
                    <a:ext cx="2120429"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112" name="TextBox 111">
                  <a:extLst>
                    <a:ext uri="{FF2B5EF4-FFF2-40B4-BE49-F238E27FC236}">
                      <a16:creationId xmlns:a16="http://schemas.microsoft.com/office/drawing/2014/main" id="{643017B9-5EB5-3C43-964D-F8B34AE37A52}"/>
                    </a:ext>
                  </a:extLst>
                </p:cNvPr>
                <p:cNvSpPr txBox="1"/>
                <p:nvPr userDrawn="1"/>
              </p:nvSpPr>
              <p:spPr>
                <a:xfrm>
                  <a:off x="9558508" y="2034287"/>
                  <a:ext cx="156052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FORMAT AN EXISTING CHART</a:t>
                  </a:r>
                </a:p>
              </p:txBody>
            </p:sp>
            <p:cxnSp>
              <p:nvCxnSpPr>
                <p:cNvPr id="113" name="Straight Connector 112">
                  <a:extLst>
                    <a:ext uri="{FF2B5EF4-FFF2-40B4-BE49-F238E27FC236}">
                      <a16:creationId xmlns:a16="http://schemas.microsoft.com/office/drawing/2014/main" id="{E5A28B81-D028-A442-A2BB-C885D0421BAF}"/>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C6B2BDC-1C6B-FF49-886E-34C4A1F31A1B}"/>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15" name="TextBox 114">
                  <a:extLst>
                    <a:ext uri="{FF2B5EF4-FFF2-40B4-BE49-F238E27FC236}">
                      <a16:creationId xmlns:a16="http://schemas.microsoft.com/office/drawing/2014/main" id="{386F9AE4-1003-E841-B986-2DFA8186BE2A}"/>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16" name="TextBox 115">
                  <a:extLst>
                    <a:ext uri="{FF2B5EF4-FFF2-40B4-BE49-F238E27FC236}">
                      <a16:creationId xmlns:a16="http://schemas.microsoft.com/office/drawing/2014/main" id="{81D4359D-396D-B047-8048-C51D25FF5FA9}"/>
                    </a:ext>
                  </a:extLst>
                </p:cNvPr>
                <p:cNvSpPr txBox="1"/>
                <p:nvPr userDrawn="1"/>
              </p:nvSpPr>
              <p:spPr>
                <a:xfrm>
                  <a:off x="9686426" y="2359407"/>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Select the chart placeholder and then paste your existing chart.</a:t>
                  </a:r>
                </a:p>
              </p:txBody>
            </p:sp>
            <p:sp>
              <p:nvSpPr>
                <p:cNvPr id="117" name="TextBox 116">
                  <a:extLst>
                    <a:ext uri="{FF2B5EF4-FFF2-40B4-BE49-F238E27FC236}">
                      <a16:creationId xmlns:a16="http://schemas.microsoft.com/office/drawing/2014/main" id="{F595C52D-E737-B648-97C4-D0EEE4002727}"/>
                    </a:ext>
                  </a:extLst>
                </p:cNvPr>
                <p:cNvSpPr txBox="1"/>
                <p:nvPr userDrawn="1"/>
              </p:nvSpPr>
              <p:spPr>
                <a:xfrm>
                  <a:off x="9686426" y="3088613"/>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Right-click on the chart and choose “Change Chart Type…”</a:t>
                  </a:r>
                </a:p>
              </p:txBody>
            </p:sp>
            <p:sp>
              <p:nvSpPr>
                <p:cNvPr id="118" name="TextBox 117">
                  <a:extLst>
                    <a:ext uri="{FF2B5EF4-FFF2-40B4-BE49-F238E27FC236}">
                      <a16:creationId xmlns:a16="http://schemas.microsoft.com/office/drawing/2014/main" id="{A9B4217E-F58C-E841-B458-5948479DD205}"/>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119" name="TextBox 118">
                  <a:extLst>
                    <a:ext uri="{FF2B5EF4-FFF2-40B4-BE49-F238E27FC236}">
                      <a16:creationId xmlns:a16="http://schemas.microsoft.com/office/drawing/2014/main" id="{BFF5E862-5288-9E4B-88AE-8C1A9F992012}"/>
                    </a:ext>
                  </a:extLst>
                </p:cNvPr>
                <p:cNvSpPr txBox="1"/>
                <p:nvPr userDrawn="1"/>
              </p:nvSpPr>
              <p:spPr>
                <a:xfrm>
                  <a:off x="9686426" y="3551603"/>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Choose one of the VEDP chart styles from the ‘Templates’ category.</a:t>
                  </a:r>
                </a:p>
              </p:txBody>
            </p:sp>
            <p:sp>
              <p:nvSpPr>
                <p:cNvPr id="120" name="TextBox 119">
                  <a:extLst>
                    <a:ext uri="{FF2B5EF4-FFF2-40B4-BE49-F238E27FC236}">
                      <a16:creationId xmlns:a16="http://schemas.microsoft.com/office/drawing/2014/main" id="{12A69AE4-A4C6-4F4C-A368-8510B3FA8B6B}"/>
                    </a:ext>
                  </a:extLst>
                </p:cNvPr>
                <p:cNvSpPr txBox="1"/>
                <p:nvPr userDrawn="1"/>
              </p:nvSpPr>
              <p:spPr>
                <a:xfrm>
                  <a:off x="9674268" y="2722629"/>
                  <a:ext cx="2297650"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122" name="Group 121">
                  <a:extLst>
                    <a:ext uri="{FF2B5EF4-FFF2-40B4-BE49-F238E27FC236}">
                      <a16:creationId xmlns:a16="http://schemas.microsoft.com/office/drawing/2014/main" id="{CB984C52-4124-AA4D-8458-190AC08BEB6E}"/>
                    </a:ext>
                  </a:extLst>
                </p:cNvPr>
                <p:cNvGrpSpPr/>
                <p:nvPr userDrawn="1"/>
              </p:nvGrpSpPr>
              <p:grpSpPr>
                <a:xfrm>
                  <a:off x="9541497" y="4046193"/>
                  <a:ext cx="2735151" cy="1533198"/>
                  <a:chOff x="9296567" y="4910412"/>
                  <a:chExt cx="2735151" cy="1533198"/>
                </a:xfrm>
              </p:grpSpPr>
              <p:sp>
                <p:nvSpPr>
                  <p:cNvPr id="123" name="Rectangle 122">
                    <a:extLst>
                      <a:ext uri="{FF2B5EF4-FFF2-40B4-BE49-F238E27FC236}">
                        <a16:creationId xmlns:a16="http://schemas.microsoft.com/office/drawing/2014/main" id="{18659A9D-C0B3-654D-927A-38F08EBCB65C}"/>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4" name="TextBox 123">
                    <a:extLst>
                      <a:ext uri="{FF2B5EF4-FFF2-40B4-BE49-F238E27FC236}">
                        <a16:creationId xmlns:a16="http://schemas.microsoft.com/office/drawing/2014/main" id="{9935FD93-FA7C-9049-9D3B-CB3B8CD860B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125" name="Graphic 124">
                    <a:extLst>
                      <a:ext uri="{FF2B5EF4-FFF2-40B4-BE49-F238E27FC236}">
                        <a16:creationId xmlns:a16="http://schemas.microsoft.com/office/drawing/2014/main" id="{69667A08-748B-D846-BF72-062D307D1266}"/>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26" name="TextBox 125">
                    <a:extLst>
                      <a:ext uri="{FF2B5EF4-FFF2-40B4-BE49-F238E27FC236}">
                        <a16:creationId xmlns:a16="http://schemas.microsoft.com/office/drawing/2014/main" id="{AF22BED9-0030-8546-AC2B-0DC1FA590F5F}"/>
                      </a:ext>
                    </a:extLst>
                  </p:cNvPr>
                  <p:cNvSpPr txBox="1"/>
                  <p:nvPr userDrawn="1"/>
                </p:nvSpPr>
                <p:spPr>
                  <a:xfrm>
                    <a:off x="9471806" y="5300350"/>
                    <a:ext cx="2399064" cy="10207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In case of error, return legend entries, data labels, and/or chart formatting by re-applying the current VEDP chart style template.</a:t>
                    </a:r>
                  </a:p>
                  <a:p>
                    <a:pPr lvl="1"/>
                    <a:r>
                      <a:rPr lang="en-US" sz="900"/>
                      <a:t>Right-click the chart and choose</a:t>
                    </a:r>
                    <a:br>
                      <a:rPr lang="en-US" sz="900"/>
                    </a:br>
                    <a:r>
                      <a:rPr lang="en-US" sz="900"/>
                      <a:t>“Change Chart Type”</a:t>
                    </a:r>
                  </a:p>
                  <a:p>
                    <a:pPr lvl="1"/>
                    <a:r>
                      <a:rPr lang="en-US" sz="900"/>
                      <a:t>Then choose the matching VEDP chart style from the ‘Templates’ category.</a:t>
                    </a:r>
                  </a:p>
                </p:txBody>
              </p:sp>
            </p:grpSp>
          </p:grpSp>
          <p:pic>
            <p:nvPicPr>
              <p:cNvPr id="42" name="Picture 41">
                <a:extLst>
                  <a:ext uri="{FF2B5EF4-FFF2-40B4-BE49-F238E27FC236}">
                    <a16:creationId xmlns:a16="http://schemas.microsoft.com/office/drawing/2014/main" id="{CD6F2F4C-A392-B448-B641-E1F03F45D8ED}"/>
                  </a:ext>
                </a:extLst>
              </p:cNvPr>
              <p:cNvPicPr>
                <a:picLocks noChangeAspect="1"/>
              </p:cNvPicPr>
              <p:nvPr userDrawn="1"/>
            </p:nvPicPr>
            <p:blipFill rotWithShape="1">
              <a:blip r:embed="rId6"/>
              <a:srcRect r="41694"/>
              <a:stretch/>
            </p:blipFill>
            <p:spPr>
              <a:xfrm>
                <a:off x="9558506" y="2465572"/>
                <a:ext cx="2639328" cy="995540"/>
              </a:xfrm>
              <a:prstGeom prst="rect">
                <a:avLst/>
              </a:prstGeom>
            </p:spPr>
          </p:pic>
          <p:grpSp>
            <p:nvGrpSpPr>
              <p:cNvPr id="48" name="Group 47">
                <a:extLst>
                  <a:ext uri="{FF2B5EF4-FFF2-40B4-BE49-F238E27FC236}">
                    <a16:creationId xmlns:a16="http://schemas.microsoft.com/office/drawing/2014/main" id="{D6C89488-0DED-C34F-BA63-BB2306F07887}"/>
                  </a:ext>
                </a:extLst>
              </p:cNvPr>
              <p:cNvGrpSpPr/>
              <p:nvPr userDrawn="1"/>
            </p:nvGrpSpPr>
            <p:grpSpPr>
              <a:xfrm>
                <a:off x="9521833" y="1389696"/>
                <a:ext cx="2617883" cy="161711"/>
                <a:chOff x="12352022" y="513115"/>
                <a:chExt cx="2617883" cy="161711"/>
              </a:xfrm>
            </p:grpSpPr>
            <p:sp>
              <p:nvSpPr>
                <p:cNvPr id="49" name="TextBox 48">
                  <a:extLst>
                    <a:ext uri="{FF2B5EF4-FFF2-40B4-BE49-F238E27FC236}">
                      <a16:creationId xmlns:a16="http://schemas.microsoft.com/office/drawing/2014/main" id="{E89C6915-94F6-4D4B-8975-ED14DBCA833F}"/>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0" name="TextBox 49">
                  <a:extLst>
                    <a:ext uri="{FF2B5EF4-FFF2-40B4-BE49-F238E27FC236}">
                      <a16:creationId xmlns:a16="http://schemas.microsoft.com/office/drawing/2014/main" id="{FE244EEE-8393-A640-A30E-410E64B399C3}"/>
                    </a:ext>
                  </a:extLst>
                </p:cNvPr>
                <p:cNvSpPr txBox="1"/>
                <p:nvPr userDrawn="1"/>
              </p:nvSpPr>
              <p:spPr>
                <a:xfrm>
                  <a:off x="12516615" y="513115"/>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Chart Title</a:t>
                  </a:r>
                </a:p>
              </p:txBody>
            </p:sp>
          </p:grpSp>
          <p:grpSp>
            <p:nvGrpSpPr>
              <p:cNvPr id="51" name="Group 50">
                <a:extLst>
                  <a:ext uri="{FF2B5EF4-FFF2-40B4-BE49-F238E27FC236}">
                    <a16:creationId xmlns:a16="http://schemas.microsoft.com/office/drawing/2014/main" id="{CD42217E-81A1-104F-955A-C09C77A38FBC}"/>
                  </a:ext>
                </a:extLst>
              </p:cNvPr>
              <p:cNvGrpSpPr/>
              <p:nvPr userDrawn="1"/>
            </p:nvGrpSpPr>
            <p:grpSpPr>
              <a:xfrm>
                <a:off x="9521833" y="2233977"/>
                <a:ext cx="2617883" cy="161711"/>
                <a:chOff x="12352022" y="513115"/>
                <a:chExt cx="2617883" cy="161711"/>
              </a:xfrm>
            </p:grpSpPr>
            <p:sp>
              <p:nvSpPr>
                <p:cNvPr id="52" name="TextBox 51">
                  <a:extLst>
                    <a:ext uri="{FF2B5EF4-FFF2-40B4-BE49-F238E27FC236}">
                      <a16:creationId xmlns:a16="http://schemas.microsoft.com/office/drawing/2014/main" id="{257BABD1-3C83-0B45-98DC-FCF22AD55A6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3" name="TextBox 52">
                  <a:extLst>
                    <a:ext uri="{FF2B5EF4-FFF2-40B4-BE49-F238E27FC236}">
                      <a16:creationId xmlns:a16="http://schemas.microsoft.com/office/drawing/2014/main" id="{81EDE936-4FAD-0D4A-AC8B-538F26FFEA64}"/>
                    </a:ext>
                  </a:extLst>
                </p:cNvPr>
                <p:cNvSpPr txBox="1"/>
                <p:nvPr userDrawn="1"/>
              </p:nvSpPr>
              <p:spPr>
                <a:xfrm>
                  <a:off x="12516615" y="513115"/>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Text</a:t>
                  </a:r>
                </a:p>
              </p:txBody>
            </p:sp>
          </p:grpSp>
          <p:grpSp>
            <p:nvGrpSpPr>
              <p:cNvPr id="54" name="Group 53">
                <a:extLst>
                  <a:ext uri="{FF2B5EF4-FFF2-40B4-BE49-F238E27FC236}">
                    <a16:creationId xmlns:a16="http://schemas.microsoft.com/office/drawing/2014/main" id="{101CA2DD-38D7-7342-A3CE-110F68E2A092}"/>
                  </a:ext>
                </a:extLst>
              </p:cNvPr>
              <p:cNvGrpSpPr/>
              <p:nvPr userDrawn="1"/>
            </p:nvGrpSpPr>
            <p:grpSpPr>
              <a:xfrm>
                <a:off x="9554253" y="3557439"/>
                <a:ext cx="2819399" cy="1181890"/>
                <a:chOff x="9541498" y="3352649"/>
                <a:chExt cx="2819399" cy="1181890"/>
              </a:xfrm>
            </p:grpSpPr>
            <p:grpSp>
              <p:nvGrpSpPr>
                <p:cNvPr id="55" name="Group 54">
                  <a:extLst>
                    <a:ext uri="{FF2B5EF4-FFF2-40B4-BE49-F238E27FC236}">
                      <a16:creationId xmlns:a16="http://schemas.microsoft.com/office/drawing/2014/main" id="{90218002-4B02-564D-A2BF-0D09979B2947}"/>
                    </a:ext>
                  </a:extLst>
                </p:cNvPr>
                <p:cNvGrpSpPr/>
                <p:nvPr userDrawn="1"/>
              </p:nvGrpSpPr>
              <p:grpSpPr>
                <a:xfrm>
                  <a:off x="9541498" y="3352649"/>
                  <a:ext cx="2735150" cy="1181890"/>
                  <a:chOff x="9541498" y="3751132"/>
                  <a:chExt cx="2735150" cy="1181890"/>
                </a:xfrm>
              </p:grpSpPr>
              <p:grpSp>
                <p:nvGrpSpPr>
                  <p:cNvPr id="57" name="Group 56">
                    <a:extLst>
                      <a:ext uri="{FF2B5EF4-FFF2-40B4-BE49-F238E27FC236}">
                        <a16:creationId xmlns:a16="http://schemas.microsoft.com/office/drawing/2014/main" id="{CBF6E043-B29D-E249-8D60-765DDD87E278}"/>
                      </a:ext>
                    </a:extLst>
                  </p:cNvPr>
                  <p:cNvGrpSpPr/>
                  <p:nvPr userDrawn="1"/>
                </p:nvGrpSpPr>
                <p:grpSpPr>
                  <a:xfrm>
                    <a:off x="9541498" y="3751132"/>
                    <a:ext cx="2735150" cy="1181890"/>
                    <a:chOff x="9296568" y="4910411"/>
                    <a:chExt cx="2735150" cy="1181890"/>
                  </a:xfrm>
                </p:grpSpPr>
                <p:sp>
                  <p:nvSpPr>
                    <p:cNvPr id="59" name="Rectangle 58">
                      <a:extLst>
                        <a:ext uri="{FF2B5EF4-FFF2-40B4-BE49-F238E27FC236}">
                          <a16:creationId xmlns:a16="http://schemas.microsoft.com/office/drawing/2014/main" id="{8FADE130-D33A-2F46-9CD0-6AC4FFE5A97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TextBox 59">
                      <a:extLst>
                        <a:ext uri="{FF2B5EF4-FFF2-40B4-BE49-F238E27FC236}">
                          <a16:creationId xmlns:a16="http://schemas.microsoft.com/office/drawing/2014/main" id="{6EAF02B6-2D34-C642-BAC0-B2B8830ABC01}"/>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61" name="TextBox 60">
                      <a:extLst>
                        <a:ext uri="{FF2B5EF4-FFF2-40B4-BE49-F238E27FC236}">
                          <a16:creationId xmlns:a16="http://schemas.microsoft.com/office/drawing/2014/main" id="{C0F09278-9856-1E49-9DED-3BB87FE53943}"/>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58" name="Graphic 57">
                    <a:extLst>
                      <a:ext uri="{FF2B5EF4-FFF2-40B4-BE49-F238E27FC236}">
                        <a16:creationId xmlns:a16="http://schemas.microsoft.com/office/drawing/2014/main" id="{35768E32-3EEB-334C-B735-DDE79280446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686425" y="3891259"/>
                    <a:ext cx="170340" cy="170340"/>
                  </a:xfrm>
                  <a:prstGeom prst="rect">
                    <a:avLst/>
                  </a:prstGeom>
                </p:spPr>
              </p:pic>
            </p:grpSp>
            <p:pic>
              <p:nvPicPr>
                <p:cNvPr id="56" name="Picture 55">
                  <a:extLst>
                    <a:ext uri="{FF2B5EF4-FFF2-40B4-BE49-F238E27FC236}">
                      <a16:creationId xmlns:a16="http://schemas.microsoft.com/office/drawing/2014/main" id="{DA8E6F77-3696-DA42-BC1C-06A344FD999F}"/>
                    </a:ext>
                  </a:extLst>
                </p:cNvPr>
                <p:cNvPicPr>
                  <a:picLocks noChangeAspect="1"/>
                </p:cNvPicPr>
                <p:nvPr userDrawn="1"/>
              </p:nvPicPr>
              <p:blipFill rotWithShape="1">
                <a:blip r:embed="rId8"/>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grpSp>
    </p:spTree>
    <p:extLst>
      <p:ext uri="{BB962C8B-B14F-4D97-AF65-F5344CB8AC3E}">
        <p14:creationId xmlns:p14="http://schemas.microsoft.com/office/powerpoint/2010/main" val="2143451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and Data Column">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74" name="Text Placeholder 6">
            <a:extLst>
              <a:ext uri="{FF2B5EF4-FFF2-40B4-BE49-F238E27FC236}">
                <a16:creationId xmlns:a16="http://schemas.microsoft.com/office/drawing/2014/main" id="{0EEFD735-CCDF-DA48-8D5E-802BC215A699}"/>
              </a:ext>
            </a:extLst>
          </p:cNvPr>
          <p:cNvSpPr>
            <a:spLocks noGrp="1"/>
          </p:cNvSpPr>
          <p:nvPr>
            <p:ph type="body" sz="quarter" idx="108" hasCustomPrompt="1"/>
          </p:nvPr>
        </p:nvSpPr>
        <p:spPr>
          <a:xfrm>
            <a:off x="575736"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575734" y="1735138"/>
            <a:ext cx="8711703" cy="4430712"/>
          </a:xfrm>
        </p:spPr>
        <p:txBody>
          <a:bodyPr/>
          <a:lstStyle>
            <a:lvl1pPr>
              <a:defRPr b="0">
                <a:solidFill>
                  <a:schemeClr val="tx1">
                    <a:lumMod val="50000"/>
                    <a:lumOff val="50000"/>
                  </a:schemeClr>
                </a:solidFill>
              </a:defRPr>
            </a:lvl1pPr>
          </a:lstStyle>
          <a:p>
            <a:r>
              <a:rPr lang="en-US"/>
              <a:t>Click icon to add chart</a:t>
            </a:r>
          </a:p>
        </p:txBody>
      </p:sp>
      <p:sp>
        <p:nvSpPr>
          <p:cNvPr id="75" name="Text Placeholder 6">
            <a:extLst>
              <a:ext uri="{FF2B5EF4-FFF2-40B4-BE49-F238E27FC236}">
                <a16:creationId xmlns:a16="http://schemas.microsoft.com/office/drawing/2014/main" id="{F2931FB7-F796-0A4B-9B3B-8EBE98CF1E80}"/>
              </a:ext>
            </a:extLst>
          </p:cNvPr>
          <p:cNvSpPr>
            <a:spLocks noGrp="1"/>
          </p:cNvSpPr>
          <p:nvPr>
            <p:ph type="body" sz="quarter" idx="115" hasCustomPrompt="1"/>
          </p:nvPr>
        </p:nvSpPr>
        <p:spPr>
          <a:xfrm>
            <a:off x="9735672" y="1224318"/>
            <a:ext cx="1880596" cy="386926"/>
          </a:xfrm>
          <a:blipFill dpi="0" rotWithShape="1">
            <a:blip r:embed="rId2"/>
            <a:srcRect/>
            <a:tile tx="0" ty="0" sx="100000" sy="100000" flip="xy" algn="b"/>
          </a:blipFill>
          <a:effectLst/>
        </p:spPr>
        <p:txBody>
          <a:bodyPr wrap="square" bIns="54000" anchor="b">
            <a:spAutoFit/>
          </a:bodyPr>
          <a:lstStyle>
            <a:lvl1pPr marL="3175" indent="0" algn="ctr">
              <a:spcBef>
                <a:spcPts val="100"/>
              </a:spcBef>
              <a:spcAft>
                <a:spcPts val="0"/>
              </a:spcAft>
              <a:tabLst/>
              <a:defRPr sz="1200">
                <a:solidFill>
                  <a:schemeClr val="tx1"/>
                </a:solidFill>
              </a:defRPr>
            </a:lvl1pPr>
            <a:lvl2pPr marL="3175" indent="0" algn="ctr">
              <a:spcAft>
                <a:spcPts val="0"/>
              </a:spcAft>
              <a:buFont typeface="Arial" panose="020B0604020202020204" pitchFamily="34" charset="0"/>
              <a:buNone/>
              <a:tabLst/>
              <a:defRPr sz="1200">
                <a:solidFill>
                  <a:schemeClr val="tx1"/>
                </a:solidFill>
              </a:defRPr>
            </a:lvl2pPr>
            <a:lvl3pPr marL="3175" indent="0" algn="ctr">
              <a:buNone/>
              <a:tabLst/>
              <a:defRPr sz="1200">
                <a:solidFill>
                  <a:schemeClr val="tx1"/>
                </a:solidFill>
              </a:defRPr>
            </a:lvl3pPr>
            <a:lvl4pPr marL="3175" indent="0" algn="ctr">
              <a:spcAft>
                <a:spcPts val="0"/>
              </a:spcAft>
              <a:buNone/>
              <a:tabLst/>
              <a:defRPr sz="1200">
                <a:solidFill>
                  <a:schemeClr val="tx1"/>
                </a:solidFill>
              </a:defRPr>
            </a:lvl4pPr>
            <a:lvl5pPr marL="3175" indent="0" algn="ctr">
              <a:spcAft>
                <a:spcPts val="0"/>
              </a:spcAft>
              <a:buFont typeface="Arial" panose="020B0604020202020204" pitchFamily="34" charset="0"/>
              <a:buNone/>
              <a:tabLst/>
              <a:defRPr sz="1200">
                <a:solidFill>
                  <a:schemeClr val="tx1"/>
                </a:solidFill>
              </a:defRPr>
            </a:lvl5pPr>
            <a:lvl6pPr marL="3175" indent="0" algn="ctr">
              <a:spcAft>
                <a:spcPts val="0"/>
              </a:spcAft>
              <a:buNone/>
              <a:tabLst/>
              <a:defRPr sz="1200">
                <a:solidFill>
                  <a:schemeClr val="tx1"/>
                </a:solidFill>
              </a:defRPr>
            </a:lvl6pPr>
            <a:lvl7pPr marL="3175" indent="0" algn="ctr">
              <a:spcAft>
                <a:spcPts val="0"/>
              </a:spcAft>
              <a:buNone/>
              <a:tabLst/>
              <a:defRPr sz="1200">
                <a:solidFill>
                  <a:schemeClr val="tx1"/>
                </a:solidFill>
              </a:defRPr>
            </a:lvl7pPr>
            <a:lvl8pPr marL="3175" indent="0" algn="ctr">
              <a:spcAft>
                <a:spcPts val="0"/>
              </a:spcAft>
              <a:buNone/>
              <a:tabLst/>
              <a:defRPr sz="1200">
                <a:solidFill>
                  <a:schemeClr val="tx1"/>
                </a:solidFill>
              </a:defRPr>
            </a:lvl8pPr>
            <a:lvl9pPr marL="3175" indent="0" algn="ctr">
              <a:spcAft>
                <a:spcPts val="0"/>
              </a:spcAft>
              <a:buNone/>
              <a:tabLst/>
              <a:defRPr sz="1200">
                <a:solidFill>
                  <a:schemeClr val="tx1"/>
                </a:solidFill>
              </a:defRPr>
            </a:lvl9pPr>
          </a:lstStyle>
          <a:p>
            <a:pPr lvl="0"/>
            <a:r>
              <a:rPr lang="en-US"/>
              <a:t>Click to add topic</a:t>
            </a:r>
          </a:p>
          <a:p>
            <a:pPr lvl="1"/>
            <a:r>
              <a:rPr lang="en-US"/>
              <a:t>Subtitle</a:t>
            </a:r>
          </a:p>
        </p:txBody>
      </p:sp>
      <p:sp>
        <p:nvSpPr>
          <p:cNvPr id="8" name="Table Placeholder 7">
            <a:extLst>
              <a:ext uri="{FF2B5EF4-FFF2-40B4-BE49-F238E27FC236}">
                <a16:creationId xmlns:a16="http://schemas.microsoft.com/office/drawing/2014/main" id="{DF938284-2F1E-584D-9337-D7B87CBC5AA9}"/>
              </a:ext>
            </a:extLst>
          </p:cNvPr>
          <p:cNvSpPr>
            <a:spLocks noGrp="1"/>
          </p:cNvSpPr>
          <p:nvPr>
            <p:ph type="tbl" sz="quarter" idx="114"/>
          </p:nvPr>
        </p:nvSpPr>
        <p:spPr>
          <a:xfrm>
            <a:off x="9735672" y="1877126"/>
            <a:ext cx="1880596" cy="4142674"/>
          </a:xfrm>
        </p:spPr>
        <p:txBody>
          <a:bodyPr/>
          <a:lstStyle>
            <a:lvl1pPr>
              <a:defRPr b="0">
                <a:solidFill>
                  <a:schemeClr val="tx1">
                    <a:lumMod val="50000"/>
                    <a:lumOff val="50000"/>
                  </a:schemeClr>
                </a:solidFill>
              </a:defRPr>
            </a:lvl1pPr>
          </a:lstStyle>
          <a:p>
            <a:r>
              <a:rPr lang="en-US"/>
              <a:t>Click icon to add table</a:t>
            </a:r>
          </a:p>
        </p:txBody>
      </p:sp>
      <p:sp>
        <p:nvSpPr>
          <p:cNvPr id="1000" name="Footnotes Placeholder">
            <a:extLst>
              <a:ext uri="{FF2B5EF4-FFF2-40B4-BE49-F238E27FC236}">
                <a16:creationId xmlns:a16="http://schemas.microsoft.com/office/drawing/2014/main" id="{36A53150-D08D-9841-95BF-646666A13560}"/>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10" name="Slide Number Placeholder 9">
            <a:extLst>
              <a:ext uri="{FF2B5EF4-FFF2-40B4-BE49-F238E27FC236}">
                <a16:creationId xmlns:a16="http://schemas.microsoft.com/office/drawing/2014/main" id="{1CAA4B3A-4569-BE43-A665-117BBA2442D6}"/>
              </a:ext>
            </a:extLst>
          </p:cNvPr>
          <p:cNvSpPr>
            <a:spLocks noGrp="1"/>
          </p:cNvSpPr>
          <p:nvPr userDrawn="1">
            <p:ph type="sldNum" sz="quarter" idx="118"/>
          </p:nvPr>
        </p:nvSpPr>
        <p:spPr/>
        <p:txBody>
          <a:bodyPr/>
          <a:lstStyle/>
          <a:p>
            <a:pPr marL="12701"/>
            <a:fld id="{078C017C-E1B9-8443-B047-B08AAA027B45}" type="slidenum">
              <a:rPr lang="en-US" smtClean="0"/>
              <a:pPr marL="12701"/>
              <a:t>‹#›</a:t>
            </a:fld>
            <a:endParaRPr lang="en-US"/>
          </a:p>
        </p:txBody>
      </p:sp>
      <p:sp>
        <p:nvSpPr>
          <p:cNvPr id="6" name="Date Placeholder 5">
            <a:extLst>
              <a:ext uri="{FF2B5EF4-FFF2-40B4-BE49-F238E27FC236}">
                <a16:creationId xmlns:a16="http://schemas.microsoft.com/office/drawing/2014/main" id="{00E0EC71-9467-C940-A5C4-5AE2C2306E07}"/>
              </a:ext>
              <a:ext uri="{C183D7F6-B498-43B3-948B-1728B52AA6E4}">
                <adec:decorative xmlns:adec="http://schemas.microsoft.com/office/drawing/2017/decorative" val="1"/>
              </a:ext>
            </a:extLst>
          </p:cNvPr>
          <p:cNvSpPr>
            <a:spLocks noGrp="1"/>
          </p:cNvSpPr>
          <p:nvPr userDrawn="1">
            <p:ph type="dt" sz="half" idx="116"/>
          </p:nvPr>
        </p:nvSpPr>
        <p:spPr/>
        <p:txBody>
          <a:bodyPr/>
          <a:lstStyle/>
          <a:p>
            <a:endParaRPr lang="en-US"/>
          </a:p>
        </p:txBody>
      </p:sp>
      <p:sp>
        <p:nvSpPr>
          <p:cNvPr id="7" name="Footer Placeholder 6">
            <a:extLst>
              <a:ext uri="{FF2B5EF4-FFF2-40B4-BE49-F238E27FC236}">
                <a16:creationId xmlns:a16="http://schemas.microsoft.com/office/drawing/2014/main" id="{71040711-9799-2949-9707-943424D7AC7C}"/>
              </a:ext>
              <a:ext uri="{C183D7F6-B498-43B3-948B-1728B52AA6E4}">
                <adec:decorative xmlns:adec="http://schemas.microsoft.com/office/drawing/2017/decorative" val="1"/>
              </a:ext>
            </a:extLst>
          </p:cNvPr>
          <p:cNvSpPr>
            <a:spLocks noGrp="1"/>
          </p:cNvSpPr>
          <p:nvPr userDrawn="1">
            <p:ph type="ftr" sz="quarter" idx="117"/>
          </p:nvPr>
        </p:nvSpPr>
        <p:spPr/>
        <p:txBody>
          <a:bodyPr/>
          <a:lstStyle/>
          <a:p>
            <a:endParaRPr lang="en-US"/>
          </a:p>
        </p:txBody>
      </p:sp>
      <p:grpSp>
        <p:nvGrpSpPr>
          <p:cNvPr id="4" name="Group 3">
            <a:extLst>
              <a:ext uri="{FF2B5EF4-FFF2-40B4-BE49-F238E27FC236}">
                <a16:creationId xmlns:a16="http://schemas.microsoft.com/office/drawing/2014/main" id="{8CEC9278-5E85-946C-FF73-5E7B10DAAD10}"/>
              </a:ext>
              <a:ext uri="{C183D7F6-B498-43B3-948B-1728B52AA6E4}">
                <adec:decorative xmlns:adec="http://schemas.microsoft.com/office/drawing/2017/decorative" val="1"/>
              </a:ext>
            </a:extLst>
          </p:cNvPr>
          <p:cNvGrpSpPr/>
          <p:nvPr userDrawn="1"/>
        </p:nvGrpSpPr>
        <p:grpSpPr>
          <a:xfrm>
            <a:off x="12532244" y="-2"/>
            <a:ext cx="3948953" cy="10668117"/>
            <a:chOff x="9399182" y="-2"/>
            <a:chExt cx="2961715" cy="10668117"/>
          </a:xfrm>
        </p:grpSpPr>
        <p:sp>
          <p:nvSpPr>
            <p:cNvPr id="2" name="Rectangle 1">
              <a:extLst>
                <a:ext uri="{FF2B5EF4-FFF2-40B4-BE49-F238E27FC236}">
                  <a16:creationId xmlns:a16="http://schemas.microsoft.com/office/drawing/2014/main" id="{2153CC7C-B496-A668-4235-6779D2395FAE}"/>
                </a:ext>
              </a:extLst>
            </p:cNvPr>
            <p:cNvSpPr/>
            <p:nvPr userDrawn="1"/>
          </p:nvSpPr>
          <p:spPr>
            <a:xfrm>
              <a:off x="9399182" y="-2"/>
              <a:ext cx="2798651" cy="10668117"/>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17" name="Group 16">
              <a:extLst>
                <a:ext uri="{FF2B5EF4-FFF2-40B4-BE49-F238E27FC236}">
                  <a16:creationId xmlns:a16="http://schemas.microsoft.com/office/drawing/2014/main" id="{B864070E-A16B-8540-98EE-429756CFB812}"/>
                </a:ext>
              </a:extLst>
            </p:cNvPr>
            <p:cNvGrpSpPr/>
            <p:nvPr userDrawn="1"/>
          </p:nvGrpSpPr>
          <p:grpSpPr>
            <a:xfrm>
              <a:off x="9399182" y="-1"/>
              <a:ext cx="2961715" cy="9267987"/>
              <a:chOff x="9399182" y="-1"/>
              <a:chExt cx="2961715" cy="9267987"/>
            </a:xfrm>
          </p:grpSpPr>
          <p:sp>
            <p:nvSpPr>
              <p:cNvPr id="77" name="Rectangle 76">
                <a:extLst>
                  <a:ext uri="{FF2B5EF4-FFF2-40B4-BE49-F238E27FC236}">
                    <a16:creationId xmlns:a16="http://schemas.microsoft.com/office/drawing/2014/main" id="{0603B78C-BC30-1640-816E-69DA7CE83E2F}"/>
                  </a:ext>
                </a:extLst>
              </p:cNvPr>
              <p:cNvSpPr/>
              <p:nvPr userDrawn="1"/>
            </p:nvSpPr>
            <p:spPr>
              <a:xfrm>
                <a:off x="9399182" y="-1"/>
                <a:ext cx="2798651" cy="92679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56" name="Picture 55">
                <a:extLst>
                  <a:ext uri="{FF2B5EF4-FFF2-40B4-BE49-F238E27FC236}">
                    <a16:creationId xmlns:a16="http://schemas.microsoft.com/office/drawing/2014/main" id="{9826FF71-3274-F14B-B6F7-E4981E065655}"/>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78" name="Group 77">
                <a:extLst>
                  <a:ext uri="{FF2B5EF4-FFF2-40B4-BE49-F238E27FC236}">
                    <a16:creationId xmlns:a16="http://schemas.microsoft.com/office/drawing/2014/main" id="{98722430-68E5-C049-90EB-29339645DED9}"/>
                  </a:ext>
                </a:extLst>
              </p:cNvPr>
              <p:cNvGrpSpPr/>
              <p:nvPr userDrawn="1"/>
            </p:nvGrpSpPr>
            <p:grpSpPr>
              <a:xfrm>
                <a:off x="9541497" y="162442"/>
                <a:ext cx="2819400" cy="814510"/>
                <a:chOff x="-3644733" y="165205"/>
                <a:chExt cx="2819400" cy="814510"/>
              </a:xfrm>
            </p:grpSpPr>
            <p:sp>
              <p:nvSpPr>
                <p:cNvPr id="104" name="Rectangle 103">
                  <a:extLst>
                    <a:ext uri="{FF2B5EF4-FFF2-40B4-BE49-F238E27FC236}">
                      <a16:creationId xmlns:a16="http://schemas.microsoft.com/office/drawing/2014/main" id="{28459255-E604-9343-87B1-649A2191144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5" name="TextBox 104">
                  <a:extLst>
                    <a:ext uri="{FF2B5EF4-FFF2-40B4-BE49-F238E27FC236}">
                      <a16:creationId xmlns:a16="http://schemas.microsoft.com/office/drawing/2014/main" id="{69499230-744A-E14B-9620-23F5B206215C}"/>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06" name="Picture 105">
                  <a:extLst>
                    <a:ext uri="{FF2B5EF4-FFF2-40B4-BE49-F238E27FC236}">
                      <a16:creationId xmlns:a16="http://schemas.microsoft.com/office/drawing/2014/main" id="{8FC05E41-787F-E742-AC69-7912BA0ECCDD}"/>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sp>
            <p:nvSpPr>
              <p:cNvPr id="96" name="TextBox 95">
                <a:extLst>
                  <a:ext uri="{FF2B5EF4-FFF2-40B4-BE49-F238E27FC236}">
                    <a16:creationId xmlns:a16="http://schemas.microsoft.com/office/drawing/2014/main" id="{70A88B44-6F55-9D4E-AAE3-48BC61C70445}"/>
                  </a:ext>
                </a:extLst>
              </p:cNvPr>
              <p:cNvSpPr txBox="1"/>
              <p:nvPr userDrawn="1"/>
            </p:nvSpPr>
            <p:spPr>
              <a:xfrm>
                <a:off x="9558507"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97" name="Straight Connector 96">
                <a:extLst>
                  <a:ext uri="{FF2B5EF4-FFF2-40B4-BE49-F238E27FC236}">
                    <a16:creationId xmlns:a16="http://schemas.microsoft.com/office/drawing/2014/main" id="{2EAF79B9-3FFF-124B-B1AD-B933F83802D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E91BEBAB-D308-674B-BF77-07962DFE1A2B}"/>
                  </a:ext>
                </a:extLst>
              </p:cNvPr>
              <p:cNvGrpSpPr/>
              <p:nvPr userDrawn="1"/>
            </p:nvGrpSpPr>
            <p:grpSpPr>
              <a:xfrm>
                <a:off x="9521833" y="8003265"/>
                <a:ext cx="2676002" cy="1074276"/>
                <a:chOff x="9521833" y="2036288"/>
                <a:chExt cx="2676002" cy="1074276"/>
              </a:xfrm>
            </p:grpSpPr>
            <p:sp>
              <p:nvSpPr>
                <p:cNvPr id="98" name="TextBox 97">
                  <a:extLst>
                    <a:ext uri="{FF2B5EF4-FFF2-40B4-BE49-F238E27FC236}">
                      <a16:creationId xmlns:a16="http://schemas.microsoft.com/office/drawing/2014/main" id="{8E29CC56-D7E0-A743-8545-C70D5769BB5C}"/>
                    </a:ext>
                  </a:extLst>
                </p:cNvPr>
                <p:cNvSpPr txBox="1"/>
                <p:nvPr userDrawn="1"/>
              </p:nvSpPr>
              <p:spPr>
                <a:xfrm>
                  <a:off x="9558506" y="2036288"/>
                  <a:ext cx="101470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ADD A NEW CHART</a:t>
                  </a:r>
                </a:p>
              </p:txBody>
            </p:sp>
            <p:cxnSp>
              <p:nvCxnSpPr>
                <p:cNvPr id="99" name="Straight Connector 98">
                  <a:extLst>
                    <a:ext uri="{FF2B5EF4-FFF2-40B4-BE49-F238E27FC236}">
                      <a16:creationId xmlns:a16="http://schemas.microsoft.com/office/drawing/2014/main" id="{37B40757-D8C1-EC41-9432-9B3652E3815F}"/>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8B671BCA-8DB9-E644-88C5-5BC2E18F782D}"/>
                    </a:ext>
                  </a:extLst>
                </p:cNvPr>
                <p:cNvGrpSpPr/>
                <p:nvPr userDrawn="1"/>
              </p:nvGrpSpPr>
              <p:grpSpPr>
                <a:xfrm>
                  <a:off x="9521833" y="2361408"/>
                  <a:ext cx="2557391" cy="323422"/>
                  <a:chOff x="12352022" y="513115"/>
                  <a:chExt cx="2557391" cy="323422"/>
                </a:xfrm>
              </p:grpSpPr>
              <p:sp>
                <p:nvSpPr>
                  <p:cNvPr id="102" name="TextBox 101">
                    <a:extLst>
                      <a:ext uri="{FF2B5EF4-FFF2-40B4-BE49-F238E27FC236}">
                        <a16:creationId xmlns:a16="http://schemas.microsoft.com/office/drawing/2014/main" id="{BEB784B2-AE05-A243-8FAF-336308ECBC8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03" name="TextBox 102">
                    <a:extLst>
                      <a:ext uri="{FF2B5EF4-FFF2-40B4-BE49-F238E27FC236}">
                        <a16:creationId xmlns:a16="http://schemas.microsoft.com/office/drawing/2014/main" id="{D7E60B24-6CF0-D146-894F-6A8172D604DE}"/>
                      </a:ext>
                    </a:extLst>
                  </p:cNvPr>
                  <p:cNvSpPr txBox="1"/>
                  <p:nvPr userDrawn="1"/>
                </p:nvSpPr>
                <p:spPr>
                  <a:xfrm>
                    <a:off x="12516615" y="513115"/>
                    <a:ext cx="2392798"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Open the </a:t>
                    </a:r>
                    <a:r>
                      <a:rPr lang="en-US" sz="1051" b="1"/>
                      <a:t>VEDP Template Assets file </a:t>
                    </a:r>
                    <a:r>
                      <a:rPr lang="en-US" sz="1051"/>
                      <a:t>and copy the desired chart type into your presentation.</a:t>
                    </a:r>
                  </a:p>
                </p:txBody>
              </p:sp>
            </p:grpSp>
            <p:sp>
              <p:nvSpPr>
                <p:cNvPr id="101" name="TextBox 100">
                  <a:extLst>
                    <a:ext uri="{FF2B5EF4-FFF2-40B4-BE49-F238E27FC236}">
                      <a16:creationId xmlns:a16="http://schemas.microsoft.com/office/drawing/2014/main" id="{F035D1A9-98A9-1540-B091-D067CCAC007C}"/>
                    </a:ext>
                  </a:extLst>
                </p:cNvPr>
                <p:cNvSpPr txBox="1"/>
                <p:nvPr userDrawn="1"/>
              </p:nvSpPr>
              <p:spPr>
                <a:xfrm>
                  <a:off x="9686426" y="2895120"/>
                  <a:ext cx="2120429"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80" name="TextBox 79">
                <a:extLst>
                  <a:ext uri="{FF2B5EF4-FFF2-40B4-BE49-F238E27FC236}">
                    <a16:creationId xmlns:a16="http://schemas.microsoft.com/office/drawing/2014/main" id="{FFA433AB-7A83-FE46-B7D5-E3E9223C94FE}"/>
                  </a:ext>
                </a:extLst>
              </p:cNvPr>
              <p:cNvSpPr txBox="1"/>
              <p:nvPr userDrawn="1"/>
            </p:nvSpPr>
            <p:spPr>
              <a:xfrm>
                <a:off x="9558507" y="4314602"/>
                <a:ext cx="156052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FORMAT AN EXISTING CHART</a:t>
                </a:r>
              </a:p>
            </p:txBody>
          </p:sp>
          <p:cxnSp>
            <p:nvCxnSpPr>
              <p:cNvPr id="81" name="Straight Connector 80">
                <a:extLst>
                  <a:ext uri="{FF2B5EF4-FFF2-40B4-BE49-F238E27FC236}">
                    <a16:creationId xmlns:a16="http://schemas.microsoft.com/office/drawing/2014/main" id="{1B09943F-2379-404A-B5DA-E7E4342B6C86}"/>
                  </a:ext>
                </a:extLst>
              </p:cNvPr>
              <p:cNvCxnSpPr>
                <a:cxnSpLocks/>
              </p:cNvCxnSpPr>
              <p:nvPr userDrawn="1"/>
            </p:nvCxnSpPr>
            <p:spPr>
              <a:xfrm>
                <a:off x="9558507" y="4517219"/>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BFB006C8-D07C-804E-A72A-C50DBCE312C1}"/>
                  </a:ext>
                </a:extLst>
              </p:cNvPr>
              <p:cNvSpPr txBox="1">
                <a:spLocks noChangeAspect="1"/>
              </p:cNvSpPr>
              <p:nvPr userDrawn="1"/>
            </p:nvSpPr>
            <p:spPr>
              <a:xfrm>
                <a:off x="9521833" y="466474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83" name="TextBox 82">
                <a:extLst>
                  <a:ext uri="{FF2B5EF4-FFF2-40B4-BE49-F238E27FC236}">
                    <a16:creationId xmlns:a16="http://schemas.microsoft.com/office/drawing/2014/main" id="{98FC336D-B4A7-4A4A-8AD2-1F9EF034E3AD}"/>
                  </a:ext>
                </a:extLst>
              </p:cNvPr>
              <p:cNvSpPr txBox="1">
                <a:spLocks noChangeAspect="1"/>
              </p:cNvSpPr>
              <p:nvPr userDrawn="1"/>
            </p:nvSpPr>
            <p:spPr>
              <a:xfrm>
                <a:off x="9521833" y="539179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84" name="TextBox 83">
                <a:extLst>
                  <a:ext uri="{FF2B5EF4-FFF2-40B4-BE49-F238E27FC236}">
                    <a16:creationId xmlns:a16="http://schemas.microsoft.com/office/drawing/2014/main" id="{84AF85FC-1918-5741-B46D-5BD00B98A8B4}"/>
                  </a:ext>
                </a:extLst>
              </p:cNvPr>
              <p:cNvSpPr txBox="1"/>
              <p:nvPr userDrawn="1"/>
            </p:nvSpPr>
            <p:spPr>
              <a:xfrm>
                <a:off x="9686426" y="4639722"/>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Select the chart placeholder and then paste your existing chart.</a:t>
                </a:r>
              </a:p>
            </p:txBody>
          </p:sp>
          <p:sp>
            <p:nvSpPr>
              <p:cNvPr id="85" name="TextBox 84">
                <a:extLst>
                  <a:ext uri="{FF2B5EF4-FFF2-40B4-BE49-F238E27FC236}">
                    <a16:creationId xmlns:a16="http://schemas.microsoft.com/office/drawing/2014/main" id="{D674EEFB-EF3C-2340-BE36-9233624B9308}"/>
                  </a:ext>
                </a:extLst>
              </p:cNvPr>
              <p:cNvSpPr txBox="1"/>
              <p:nvPr userDrawn="1"/>
            </p:nvSpPr>
            <p:spPr>
              <a:xfrm>
                <a:off x="9686426" y="5368928"/>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Right-click on the chart and choose “Change Chart Type…”</a:t>
                </a:r>
              </a:p>
            </p:txBody>
          </p:sp>
          <p:sp>
            <p:nvSpPr>
              <p:cNvPr id="86" name="TextBox 85">
                <a:extLst>
                  <a:ext uri="{FF2B5EF4-FFF2-40B4-BE49-F238E27FC236}">
                    <a16:creationId xmlns:a16="http://schemas.microsoft.com/office/drawing/2014/main" id="{C863F9D4-3950-0241-850A-C88B4A8B95D4}"/>
                  </a:ext>
                </a:extLst>
              </p:cNvPr>
              <p:cNvSpPr txBox="1">
                <a:spLocks noChangeAspect="1"/>
              </p:cNvSpPr>
              <p:nvPr userDrawn="1"/>
            </p:nvSpPr>
            <p:spPr>
              <a:xfrm>
                <a:off x="9521833" y="585478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87" name="TextBox 86">
                <a:extLst>
                  <a:ext uri="{FF2B5EF4-FFF2-40B4-BE49-F238E27FC236}">
                    <a16:creationId xmlns:a16="http://schemas.microsoft.com/office/drawing/2014/main" id="{157780A7-784A-CE4E-A107-6AD67C7614A3}"/>
                  </a:ext>
                </a:extLst>
              </p:cNvPr>
              <p:cNvSpPr txBox="1"/>
              <p:nvPr userDrawn="1"/>
            </p:nvSpPr>
            <p:spPr>
              <a:xfrm>
                <a:off x="9686426" y="5831918"/>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Choose one of the VEDP chart styles from the ‘Templates’ category.</a:t>
                </a:r>
              </a:p>
            </p:txBody>
          </p:sp>
          <p:sp>
            <p:nvSpPr>
              <p:cNvPr id="88" name="TextBox 87">
                <a:extLst>
                  <a:ext uri="{FF2B5EF4-FFF2-40B4-BE49-F238E27FC236}">
                    <a16:creationId xmlns:a16="http://schemas.microsoft.com/office/drawing/2014/main" id="{E018981E-3F1A-7146-9B4B-4485D3EC3895}"/>
                  </a:ext>
                </a:extLst>
              </p:cNvPr>
              <p:cNvSpPr txBox="1"/>
              <p:nvPr userDrawn="1"/>
            </p:nvSpPr>
            <p:spPr>
              <a:xfrm>
                <a:off x="9674267" y="5002944"/>
                <a:ext cx="2297650"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91" name="Group 90">
                <a:extLst>
                  <a:ext uri="{FF2B5EF4-FFF2-40B4-BE49-F238E27FC236}">
                    <a16:creationId xmlns:a16="http://schemas.microsoft.com/office/drawing/2014/main" id="{A9C1A1AE-A143-5B45-A93F-D2BC596FED56}"/>
                  </a:ext>
                </a:extLst>
              </p:cNvPr>
              <p:cNvGrpSpPr/>
              <p:nvPr userDrawn="1"/>
            </p:nvGrpSpPr>
            <p:grpSpPr>
              <a:xfrm>
                <a:off x="9541497" y="6326507"/>
                <a:ext cx="2735151" cy="1475581"/>
                <a:chOff x="9296567" y="4910411"/>
                <a:chExt cx="2735151" cy="1475581"/>
              </a:xfrm>
            </p:grpSpPr>
            <p:sp>
              <p:nvSpPr>
                <p:cNvPr id="92" name="Rectangle 91">
                  <a:extLst>
                    <a:ext uri="{FF2B5EF4-FFF2-40B4-BE49-F238E27FC236}">
                      <a16:creationId xmlns:a16="http://schemas.microsoft.com/office/drawing/2014/main" id="{205C3E47-B0FB-6D42-8FE4-533A345103DB}"/>
                    </a:ext>
                  </a:extLst>
                </p:cNvPr>
                <p:cNvSpPr/>
                <p:nvPr userDrawn="1"/>
              </p:nvSpPr>
              <p:spPr>
                <a:xfrm>
                  <a:off x="9296567" y="4910411"/>
                  <a:ext cx="2735151" cy="1475581"/>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3" name="TextBox 92">
                  <a:extLst>
                    <a:ext uri="{FF2B5EF4-FFF2-40B4-BE49-F238E27FC236}">
                      <a16:creationId xmlns:a16="http://schemas.microsoft.com/office/drawing/2014/main" id="{05B3AB36-11C1-B345-B1C6-7001A0937B3A}"/>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94" name="Graphic 93">
                  <a:extLst>
                    <a:ext uri="{FF2B5EF4-FFF2-40B4-BE49-F238E27FC236}">
                      <a16:creationId xmlns:a16="http://schemas.microsoft.com/office/drawing/2014/main" id="{26163978-6874-234F-A1D2-D12DAC94998E}"/>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95" name="TextBox 94">
                  <a:extLst>
                    <a:ext uri="{FF2B5EF4-FFF2-40B4-BE49-F238E27FC236}">
                      <a16:creationId xmlns:a16="http://schemas.microsoft.com/office/drawing/2014/main" id="{69B7DBB9-0A63-934A-91F0-2514D4B24140}"/>
                    </a:ext>
                  </a:extLst>
                </p:cNvPr>
                <p:cNvSpPr txBox="1"/>
                <p:nvPr userDrawn="1"/>
              </p:nvSpPr>
              <p:spPr>
                <a:xfrm>
                  <a:off x="9471804" y="5300350"/>
                  <a:ext cx="2399066" cy="10207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In case of error, return legend entries, data labels, and/or chart formatting by re-applying the current VEDP chart style template.</a:t>
                  </a:r>
                </a:p>
                <a:p>
                  <a:pPr lvl="1"/>
                  <a:r>
                    <a:rPr lang="en-US" sz="900"/>
                    <a:t>Right-click the chart and choose</a:t>
                  </a:r>
                  <a:br>
                    <a:rPr lang="en-US" sz="900"/>
                  </a:br>
                  <a:r>
                    <a:rPr lang="en-US" sz="900"/>
                    <a:t>“Change Chart Type”</a:t>
                  </a:r>
                </a:p>
                <a:p>
                  <a:pPr lvl="1"/>
                  <a:r>
                    <a:rPr lang="en-US" sz="900"/>
                    <a:t>Then choose the matching VEDP chart style from the ‘Templates’ category.</a:t>
                  </a:r>
                </a:p>
              </p:txBody>
            </p:sp>
          </p:grpSp>
          <p:grpSp>
            <p:nvGrpSpPr>
              <p:cNvPr id="46" name="Group 45">
                <a:extLst>
                  <a:ext uri="{FF2B5EF4-FFF2-40B4-BE49-F238E27FC236}">
                    <a16:creationId xmlns:a16="http://schemas.microsoft.com/office/drawing/2014/main" id="{EDC97BF0-6494-054B-BAC7-76B18D15D463}"/>
                  </a:ext>
                </a:extLst>
              </p:cNvPr>
              <p:cNvGrpSpPr/>
              <p:nvPr userDrawn="1"/>
            </p:nvGrpSpPr>
            <p:grpSpPr>
              <a:xfrm>
                <a:off x="9541497" y="1990481"/>
                <a:ext cx="2735151" cy="2124319"/>
                <a:chOff x="9296567" y="4910411"/>
                <a:chExt cx="2735151" cy="2124319"/>
              </a:xfrm>
            </p:grpSpPr>
            <p:sp>
              <p:nvSpPr>
                <p:cNvPr id="47" name="Rectangle 46">
                  <a:extLst>
                    <a:ext uri="{FF2B5EF4-FFF2-40B4-BE49-F238E27FC236}">
                      <a16:creationId xmlns:a16="http://schemas.microsoft.com/office/drawing/2014/main" id="{6EA5BD78-0CA6-1D44-AE20-16CD67196734}"/>
                    </a:ext>
                  </a:extLst>
                </p:cNvPr>
                <p:cNvSpPr/>
                <p:nvPr userDrawn="1"/>
              </p:nvSpPr>
              <p:spPr>
                <a:xfrm>
                  <a:off x="9296567" y="4910411"/>
                  <a:ext cx="2735151" cy="2124319"/>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TextBox 47">
                  <a:extLst>
                    <a:ext uri="{FF2B5EF4-FFF2-40B4-BE49-F238E27FC236}">
                      <a16:creationId xmlns:a16="http://schemas.microsoft.com/office/drawing/2014/main" id="{C9B44842-1EC0-ED4A-8AFC-859D10E283B5}"/>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Use a table to add data column</a:t>
                  </a:r>
                </a:p>
              </p:txBody>
            </p:sp>
            <p:pic>
              <p:nvPicPr>
                <p:cNvPr id="49" name="Graphic 48">
                  <a:extLst>
                    <a:ext uri="{FF2B5EF4-FFF2-40B4-BE49-F238E27FC236}">
                      <a16:creationId xmlns:a16="http://schemas.microsoft.com/office/drawing/2014/main" id="{B936CAA9-65A1-FC4A-875A-7639F7F131D2}"/>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50" name="TextBox 49">
                  <a:extLst>
                    <a:ext uri="{FF2B5EF4-FFF2-40B4-BE49-F238E27FC236}">
                      <a16:creationId xmlns:a16="http://schemas.microsoft.com/office/drawing/2014/main" id="{101400F7-2DF9-9C4E-8B1C-7F2315B8FDAC}"/>
                    </a:ext>
                  </a:extLst>
                </p:cNvPr>
                <p:cNvSpPr txBox="1"/>
                <p:nvPr userDrawn="1"/>
              </p:nvSpPr>
              <p:spPr>
                <a:xfrm>
                  <a:off x="9471804" y="5300350"/>
                  <a:ext cx="2399066" cy="715580"/>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pPr lvl="1"/>
                  <a:r>
                    <a:rPr lang="en-US" sz="900"/>
                    <a:t>Click the table icon and insert a table with</a:t>
                  </a:r>
                  <a:br>
                    <a:rPr lang="en-US" sz="900"/>
                  </a:br>
                  <a:r>
                    <a:rPr lang="en-US" sz="900"/>
                    <a:t>1 column and the same number of rows as categories in your chart.</a:t>
                  </a:r>
                </a:p>
                <a:p>
                  <a:pPr lvl="1"/>
                  <a:r>
                    <a:rPr lang="en-US" sz="900"/>
                    <a:t>In the Table Design tab, choose the</a:t>
                  </a:r>
                  <a:br>
                    <a:rPr lang="en-US" sz="900"/>
                  </a:br>
                  <a:r>
                    <a:rPr lang="en-US" sz="900"/>
                    <a:t>“No Style, No Grid” table style.</a:t>
                  </a:r>
                </a:p>
              </p:txBody>
            </p:sp>
            <p:sp>
              <p:nvSpPr>
                <p:cNvPr id="55" name="TextBox 54">
                  <a:extLst>
                    <a:ext uri="{FF2B5EF4-FFF2-40B4-BE49-F238E27FC236}">
                      <a16:creationId xmlns:a16="http://schemas.microsoft.com/office/drawing/2014/main" id="{3BF0B28D-ACDE-694B-AE6D-61241B43B83E}"/>
                    </a:ext>
                  </a:extLst>
                </p:cNvPr>
                <p:cNvSpPr txBox="1"/>
                <p:nvPr userDrawn="1"/>
              </p:nvSpPr>
              <p:spPr>
                <a:xfrm>
                  <a:off x="9471804" y="6471925"/>
                  <a:ext cx="2284766" cy="302647"/>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pPr lvl="1"/>
                  <a:r>
                    <a:rPr lang="en-US" sz="900"/>
                    <a:t>Change the text alignment to “Center”</a:t>
                  </a:r>
                </a:p>
                <a:p>
                  <a:pPr lvl="1"/>
                  <a:r>
                    <a:rPr lang="en-US" sz="900"/>
                    <a:t>Change the vertical alignment of the cells to “Middle”</a:t>
                  </a:r>
                </a:p>
              </p:txBody>
            </p:sp>
          </p:grpSp>
          <p:pic>
            <p:nvPicPr>
              <p:cNvPr id="14" name="Picture 13">
                <a:extLst>
                  <a:ext uri="{FF2B5EF4-FFF2-40B4-BE49-F238E27FC236}">
                    <a16:creationId xmlns:a16="http://schemas.microsoft.com/office/drawing/2014/main" id="{59A68EBB-78D1-BF41-BBB4-FEEDFBED0038}"/>
                  </a:ext>
                </a:extLst>
              </p:cNvPr>
              <p:cNvPicPr>
                <a:picLocks noChangeAspect="1"/>
              </p:cNvPicPr>
              <p:nvPr userDrawn="1"/>
            </p:nvPicPr>
            <p:blipFill>
              <a:blip r:embed="rId6"/>
              <a:stretch>
                <a:fillRect/>
              </a:stretch>
            </p:blipFill>
            <p:spPr>
              <a:xfrm>
                <a:off x="9779333" y="3076329"/>
                <a:ext cx="2265030" cy="324185"/>
              </a:xfrm>
              <a:prstGeom prst="rect">
                <a:avLst/>
              </a:prstGeom>
            </p:spPr>
          </p:pic>
          <p:pic>
            <p:nvPicPr>
              <p:cNvPr id="16" name="Picture 15">
                <a:extLst>
                  <a:ext uri="{FF2B5EF4-FFF2-40B4-BE49-F238E27FC236}">
                    <a16:creationId xmlns:a16="http://schemas.microsoft.com/office/drawing/2014/main" id="{B9CE2B6D-A88E-BF47-88F9-0FD3CD4DD4D2}"/>
                  </a:ext>
                </a:extLst>
              </p:cNvPr>
              <p:cNvPicPr>
                <a:picLocks noChangeAspect="1"/>
              </p:cNvPicPr>
              <p:nvPr userDrawn="1"/>
            </p:nvPicPr>
            <p:blipFill rotWithShape="1">
              <a:blip r:embed="rId7"/>
              <a:srcRect l="1073" t="3423" r="1434" b="3096"/>
              <a:stretch/>
            </p:blipFill>
            <p:spPr>
              <a:xfrm>
                <a:off x="10594975" y="3279775"/>
                <a:ext cx="739775" cy="184150"/>
              </a:xfrm>
              <a:prstGeom prst="rect">
                <a:avLst/>
              </a:prstGeom>
            </p:spPr>
          </p:pic>
        </p:grpSp>
      </p:grpSp>
    </p:spTree>
    <p:extLst>
      <p:ext uri="{BB962C8B-B14F-4D97-AF65-F5344CB8AC3E}">
        <p14:creationId xmlns:p14="http://schemas.microsoft.com/office/powerpoint/2010/main" val="36275260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and Callout Box">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71" name="Text Placeholder 6">
            <a:extLst>
              <a:ext uri="{FF2B5EF4-FFF2-40B4-BE49-F238E27FC236}">
                <a16:creationId xmlns:a16="http://schemas.microsoft.com/office/drawing/2014/main" id="{5097C055-E96E-DC48-9B57-3C90E8692550}"/>
              </a:ext>
            </a:extLst>
          </p:cNvPr>
          <p:cNvSpPr>
            <a:spLocks noGrp="1"/>
          </p:cNvSpPr>
          <p:nvPr userDrawn="1">
            <p:ph type="body" sz="quarter" idx="108" hasCustomPrompt="1"/>
          </p:nvPr>
        </p:nvSpPr>
        <p:spPr>
          <a:xfrm>
            <a:off x="575736"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sp>
        <p:nvSpPr>
          <p:cNvPr id="16" name="Chart Placeholder 2">
            <a:extLst>
              <a:ext uri="{FF2B5EF4-FFF2-40B4-BE49-F238E27FC236}">
                <a16:creationId xmlns:a16="http://schemas.microsoft.com/office/drawing/2014/main" id="{A52282EC-86DC-8D43-96A4-DCB61C454A07}"/>
              </a:ext>
            </a:extLst>
          </p:cNvPr>
          <p:cNvSpPr>
            <a:spLocks noGrp="1"/>
          </p:cNvSpPr>
          <p:nvPr>
            <p:ph type="chart" sz="quarter" idx="113"/>
          </p:nvPr>
        </p:nvSpPr>
        <p:spPr>
          <a:xfrm>
            <a:off x="575733" y="1735138"/>
            <a:ext cx="7683365" cy="4430712"/>
          </a:xfrm>
        </p:spPr>
        <p:txBody>
          <a:bodyPr/>
          <a:lstStyle>
            <a:lvl1pPr>
              <a:defRPr b="0">
                <a:solidFill>
                  <a:schemeClr val="tx1">
                    <a:lumMod val="50000"/>
                    <a:lumOff val="50000"/>
                  </a:schemeClr>
                </a:solidFill>
              </a:defRPr>
            </a:lvl1pPr>
          </a:lstStyle>
          <a:p>
            <a:r>
              <a:rPr lang="en-US"/>
              <a:t>Click icon to add chart</a:t>
            </a:r>
          </a:p>
        </p:txBody>
      </p:sp>
      <p:sp>
        <p:nvSpPr>
          <p:cNvPr id="3" name="Text Placeholder 2">
            <a:extLst>
              <a:ext uri="{FF2B5EF4-FFF2-40B4-BE49-F238E27FC236}">
                <a16:creationId xmlns:a16="http://schemas.microsoft.com/office/drawing/2014/main" id="{B4047063-0C39-EB47-B9DB-09006681A5FA}"/>
              </a:ext>
            </a:extLst>
          </p:cNvPr>
          <p:cNvSpPr>
            <a:spLocks noGrp="1"/>
          </p:cNvSpPr>
          <p:nvPr>
            <p:ph type="body" sz="quarter" idx="114" hasCustomPrompt="1"/>
          </p:nvPr>
        </p:nvSpPr>
        <p:spPr>
          <a:xfrm>
            <a:off x="8711382" y="1735139"/>
            <a:ext cx="2904887" cy="4430712"/>
          </a:xfrm>
          <a:ln w="12700">
            <a:solidFill>
              <a:schemeClr val="accent1"/>
            </a:solidFill>
          </a:ln>
        </p:spPr>
        <p:txBody>
          <a:bodyPr lIns="216000" tIns="360000" rIns="216000" bIns="216000" anchor="t"/>
          <a:lstStyle>
            <a:lvl1pPr marL="0" marR="0" indent="0" algn="l" defTabSz="914411" rtl="0" eaLnBrk="1" fontAlgn="auto" latinLnBrk="0" hangingPunct="1">
              <a:lnSpc>
                <a:spcPct val="90000"/>
              </a:lnSpc>
              <a:spcBef>
                <a:spcPts val="601"/>
              </a:spcBef>
              <a:spcAft>
                <a:spcPts val="300"/>
              </a:spcAft>
              <a:buClrTx/>
              <a:buSzTx/>
              <a:buFont typeface="Wingdings" pitchFamily="2" charset="2"/>
              <a:buNone/>
              <a:tabLst/>
              <a:defRPr lang="en-US" sz="3200"/>
            </a:lvl1pPr>
            <a:lvl2pPr>
              <a:defRPr lang="en-US" dirty="0"/>
            </a:lvl2pPr>
            <a:lvl3pPr marL="0" indent="0">
              <a:buFontTx/>
              <a:buNone/>
              <a:defRPr lang="en-US" dirty="0"/>
            </a:lvl3pPr>
            <a:lvl4pPr marL="0" indent="0">
              <a:buFontTx/>
              <a:buNone/>
              <a:defRPr lang="en-US" dirty="0"/>
            </a:lvl4pPr>
            <a:lvl5pPr marL="0" indent="0">
              <a:buFontTx/>
              <a:buNone/>
              <a:defRPr lang="en-US" dirty="0"/>
            </a:lvl5pPr>
            <a:lvl6pPr marL="0" indent="0">
              <a:buFontTx/>
              <a:buNone/>
              <a:defRPr/>
            </a:lvl6pPr>
            <a:lvl7pPr marL="0" indent="0">
              <a:buFontTx/>
              <a:buNone/>
              <a:defRPr/>
            </a:lvl7pPr>
            <a:lvl8pPr marL="0" indent="0">
              <a:buFontTx/>
              <a:buNone/>
              <a:defRPr/>
            </a:lvl8pPr>
            <a:lvl9pPr marL="0" indent="0">
              <a:buFontTx/>
              <a:buNone/>
              <a:defRPr/>
            </a:lvl9pPr>
          </a:lstStyle>
          <a:p>
            <a:pPr marL="0" marR="0" lvl="0" indent="0" algn="l" defTabSz="914411" rtl="0" eaLnBrk="1" fontAlgn="auto" latinLnBrk="0" hangingPunct="1">
              <a:lnSpc>
                <a:spcPct val="90000"/>
              </a:lnSpc>
              <a:spcBef>
                <a:spcPts val="601"/>
              </a:spcBef>
              <a:spcAft>
                <a:spcPts val="300"/>
              </a:spcAft>
              <a:buClrTx/>
              <a:buSzTx/>
              <a:buFont typeface="Wingdings" pitchFamily="2" charset="2"/>
              <a:buNone/>
              <a:tabLst/>
              <a:defRPr/>
            </a:pPr>
            <a:r>
              <a:rPr lang="en-US"/>
              <a:t>XX%</a:t>
            </a:r>
          </a:p>
          <a:p>
            <a:pPr lvl="1"/>
            <a:r>
              <a:rPr lang="en-US"/>
              <a:t>Body text (second level)</a:t>
            </a:r>
          </a:p>
        </p:txBody>
      </p:sp>
      <p:sp>
        <p:nvSpPr>
          <p:cNvPr id="14" name="Text Placeholder 6">
            <a:extLst>
              <a:ext uri="{FF2B5EF4-FFF2-40B4-BE49-F238E27FC236}">
                <a16:creationId xmlns:a16="http://schemas.microsoft.com/office/drawing/2014/main" id="{67041110-B28F-8541-8B72-CE723F208693}"/>
              </a:ext>
            </a:extLst>
          </p:cNvPr>
          <p:cNvSpPr>
            <a:spLocks noGrp="1"/>
          </p:cNvSpPr>
          <p:nvPr>
            <p:ph type="body" sz="quarter" idx="115" hasCustomPrompt="1"/>
          </p:nvPr>
        </p:nvSpPr>
        <p:spPr>
          <a:xfrm>
            <a:off x="9448324" y="1578358"/>
            <a:ext cx="1431015" cy="332399"/>
          </a:xfrm>
          <a:solidFill>
            <a:schemeClr val="bg1"/>
          </a:solidFill>
          <a:effectLst/>
        </p:spPr>
        <p:txBody>
          <a:bodyPr wrap="none" lIns="72000" tIns="0" rIns="72000" bIns="0" anchor="ctr">
            <a:spAutoFit/>
          </a:bodyPr>
          <a:lstStyle>
            <a:lvl1pPr algn="ctr">
              <a:spcBef>
                <a:spcPts val="100"/>
              </a:spcBef>
              <a:spcAft>
                <a:spcPts val="0"/>
              </a:spcAft>
              <a:defRPr sz="1200">
                <a:solidFill>
                  <a:schemeClr val="accent1"/>
                </a:solidFill>
              </a:defRPr>
            </a:lvl1pPr>
            <a:lvl2pPr marL="3175" indent="0" algn="ctr">
              <a:spcAft>
                <a:spcPts val="0"/>
              </a:spcAft>
              <a:buFont typeface="Arial" panose="020B0604020202020204" pitchFamily="34" charset="0"/>
              <a:buNone/>
              <a:tabLst/>
              <a:defRPr sz="1200">
                <a:solidFill>
                  <a:schemeClr val="accent1"/>
                </a:solidFill>
              </a:defRPr>
            </a:lvl2pPr>
            <a:lvl3pPr marL="9525" indent="0" algn="ctr">
              <a:buNone/>
              <a:tabLst/>
              <a:defRPr sz="1200">
                <a:solidFill>
                  <a:schemeClr val="accent1"/>
                </a:solidFill>
              </a:defRPr>
            </a:lvl3pPr>
            <a:lvl4pPr marL="9525" indent="0" algn="ctr">
              <a:buNone/>
              <a:tabLst/>
              <a:defRPr sz="1200">
                <a:solidFill>
                  <a:schemeClr val="accent1"/>
                </a:solidFill>
              </a:defRPr>
            </a:lvl4pPr>
            <a:lvl5pPr marL="9525" indent="0" algn="ctr">
              <a:buFont typeface="Arial" panose="020B0604020202020204" pitchFamily="34" charset="0"/>
              <a:buNone/>
              <a:tabLst/>
              <a:defRPr sz="1200">
                <a:solidFill>
                  <a:schemeClr val="accent1"/>
                </a:solidFill>
              </a:defRPr>
            </a:lvl5pPr>
            <a:lvl6pPr marL="9525" indent="0" algn="ctr">
              <a:buNone/>
              <a:tabLst/>
              <a:defRPr sz="1200">
                <a:solidFill>
                  <a:schemeClr val="accent1"/>
                </a:solidFill>
              </a:defRPr>
            </a:lvl6pPr>
            <a:lvl7pPr marL="9525" indent="0" algn="ctr">
              <a:buNone/>
              <a:tabLst/>
              <a:defRPr sz="1200">
                <a:solidFill>
                  <a:schemeClr val="accent1"/>
                </a:solidFill>
              </a:defRPr>
            </a:lvl7pPr>
            <a:lvl8pPr marL="9525" indent="0" algn="ctr">
              <a:buNone/>
              <a:tabLst/>
              <a:defRPr sz="1200">
                <a:solidFill>
                  <a:schemeClr val="accent1"/>
                </a:solidFill>
              </a:defRPr>
            </a:lvl8pPr>
            <a:lvl9pPr marL="9525" indent="0" algn="ctr">
              <a:buNone/>
              <a:tabLst/>
              <a:defRPr sz="1200">
                <a:solidFill>
                  <a:schemeClr val="accent1"/>
                </a:solidFill>
              </a:defRPr>
            </a:lvl9pPr>
          </a:lstStyle>
          <a:p>
            <a:pPr lvl="0"/>
            <a:r>
              <a:rPr lang="en-US"/>
              <a:t>Click to add topic</a:t>
            </a:r>
          </a:p>
          <a:p>
            <a:pPr lvl="1"/>
            <a:r>
              <a:rPr lang="en-US"/>
              <a:t>Subtopic</a:t>
            </a:r>
          </a:p>
        </p:txBody>
      </p:sp>
      <p:sp>
        <p:nvSpPr>
          <p:cNvPr id="1000" name="Footnotes Placeholder">
            <a:extLst>
              <a:ext uri="{FF2B5EF4-FFF2-40B4-BE49-F238E27FC236}">
                <a16:creationId xmlns:a16="http://schemas.microsoft.com/office/drawing/2014/main" id="{60CEA154-018A-D041-9D08-46D2C2864923}"/>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18" name="Slide Number Placeholder 17">
            <a:extLst>
              <a:ext uri="{FF2B5EF4-FFF2-40B4-BE49-F238E27FC236}">
                <a16:creationId xmlns:a16="http://schemas.microsoft.com/office/drawing/2014/main" id="{6C8A9A10-E846-7A4E-B2F3-E64EB163031D}"/>
              </a:ext>
            </a:extLst>
          </p:cNvPr>
          <p:cNvSpPr>
            <a:spLocks noGrp="1"/>
          </p:cNvSpPr>
          <p:nvPr>
            <p:ph type="sldNum" sz="quarter" idx="118"/>
          </p:nvPr>
        </p:nvSpPr>
        <p:spPr/>
        <p:txBody>
          <a:bodyPr/>
          <a:lstStyle/>
          <a:p>
            <a:pPr marL="12701"/>
            <a:fld id="{078C017C-E1B9-8443-B047-B08AAA027B45}" type="slidenum">
              <a:rPr lang="en-US" smtClean="0"/>
              <a:pPr marL="12701"/>
              <a:t>‹#›</a:t>
            </a:fld>
            <a:endParaRPr lang="en-US"/>
          </a:p>
        </p:txBody>
      </p:sp>
      <p:sp>
        <p:nvSpPr>
          <p:cNvPr id="13" name="Date Placeholder 12">
            <a:extLst>
              <a:ext uri="{FF2B5EF4-FFF2-40B4-BE49-F238E27FC236}">
                <a16:creationId xmlns:a16="http://schemas.microsoft.com/office/drawing/2014/main" id="{C9A997CF-9195-6143-A783-C6007CE38DB9}"/>
              </a:ext>
              <a:ext uri="{C183D7F6-B498-43B3-948B-1728B52AA6E4}">
                <adec:decorative xmlns:adec="http://schemas.microsoft.com/office/drawing/2017/decorative" val="1"/>
              </a:ext>
            </a:extLst>
          </p:cNvPr>
          <p:cNvSpPr>
            <a:spLocks noGrp="1"/>
          </p:cNvSpPr>
          <p:nvPr>
            <p:ph type="dt" sz="half" idx="116"/>
          </p:nvPr>
        </p:nvSpPr>
        <p:spPr/>
        <p:txBody>
          <a:bodyPr/>
          <a:lstStyle/>
          <a:p>
            <a:endParaRPr lang="en-US"/>
          </a:p>
        </p:txBody>
      </p:sp>
      <p:sp>
        <p:nvSpPr>
          <p:cNvPr id="17" name="Footer Placeholder 16">
            <a:extLst>
              <a:ext uri="{FF2B5EF4-FFF2-40B4-BE49-F238E27FC236}">
                <a16:creationId xmlns:a16="http://schemas.microsoft.com/office/drawing/2014/main" id="{7816C2B4-6EA9-7D40-A112-32D7F9DB85D9}"/>
              </a:ext>
              <a:ext uri="{C183D7F6-B498-43B3-948B-1728B52AA6E4}">
                <adec:decorative xmlns:adec="http://schemas.microsoft.com/office/drawing/2017/decorative" val="1"/>
              </a:ext>
            </a:extLst>
          </p:cNvPr>
          <p:cNvSpPr>
            <a:spLocks noGrp="1"/>
          </p:cNvSpPr>
          <p:nvPr>
            <p:ph type="ftr" sz="quarter" idx="117"/>
          </p:nvPr>
        </p:nvSpPr>
        <p:spPr/>
        <p:txBody>
          <a:bodyPr/>
          <a:lstStyle/>
          <a:p>
            <a:endParaRPr lang="en-US"/>
          </a:p>
        </p:txBody>
      </p:sp>
      <p:grpSp>
        <p:nvGrpSpPr>
          <p:cNvPr id="4" name="Group 3">
            <a:extLst>
              <a:ext uri="{FF2B5EF4-FFF2-40B4-BE49-F238E27FC236}">
                <a16:creationId xmlns:a16="http://schemas.microsoft.com/office/drawing/2014/main" id="{59AE8E06-42BF-55F9-B29E-01CA55EAAAE6}"/>
              </a:ext>
              <a:ext uri="{C183D7F6-B498-43B3-948B-1728B52AA6E4}">
                <adec:decorative xmlns:adec="http://schemas.microsoft.com/office/drawing/2017/decorative" val="1"/>
              </a:ext>
            </a:extLst>
          </p:cNvPr>
          <p:cNvGrpSpPr/>
          <p:nvPr userDrawn="1"/>
        </p:nvGrpSpPr>
        <p:grpSpPr>
          <a:xfrm>
            <a:off x="12532245" y="-1"/>
            <a:ext cx="3948953" cy="9949083"/>
            <a:chOff x="9399182" y="-2"/>
            <a:chExt cx="2961715" cy="9949083"/>
          </a:xfrm>
        </p:grpSpPr>
        <p:sp>
          <p:nvSpPr>
            <p:cNvPr id="2" name="Rectangle 1">
              <a:extLst>
                <a:ext uri="{FF2B5EF4-FFF2-40B4-BE49-F238E27FC236}">
                  <a16:creationId xmlns:a16="http://schemas.microsoft.com/office/drawing/2014/main" id="{EC9EDD26-5CB2-9EE1-2D5A-9CF50ABC3FB0}"/>
                </a:ext>
              </a:extLst>
            </p:cNvPr>
            <p:cNvSpPr/>
            <p:nvPr userDrawn="1"/>
          </p:nvSpPr>
          <p:spPr>
            <a:xfrm>
              <a:off x="9399182" y="-2"/>
              <a:ext cx="2798651" cy="9949083"/>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15" name="Rectangle 14">
              <a:extLst>
                <a:ext uri="{FF2B5EF4-FFF2-40B4-BE49-F238E27FC236}">
                  <a16:creationId xmlns:a16="http://schemas.microsoft.com/office/drawing/2014/main" id="{2B99E022-6BD1-074D-A651-0F1D3CDA165E}"/>
                </a:ext>
              </a:extLst>
            </p:cNvPr>
            <p:cNvSpPr/>
            <p:nvPr userDrawn="1"/>
          </p:nvSpPr>
          <p:spPr>
            <a:xfrm>
              <a:off x="9399182" y="-1"/>
              <a:ext cx="2798651" cy="84655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70" name="Picture 69">
              <a:extLst>
                <a:ext uri="{FF2B5EF4-FFF2-40B4-BE49-F238E27FC236}">
                  <a16:creationId xmlns:a16="http://schemas.microsoft.com/office/drawing/2014/main" id="{9C63083C-E80F-E145-8345-4B0E6010FB67}"/>
                </a:ext>
              </a:extLst>
            </p:cNvPr>
            <p:cNvPicPr>
              <a:picLocks noChangeAspect="1"/>
            </p:cNvPicPr>
            <p:nvPr userDrawn="1"/>
          </p:nvPicPr>
          <p:blipFill rotWithShape="1">
            <a:blip r:embed="rId3"/>
            <a:srcRect r="43480"/>
            <a:stretch/>
          </p:blipFill>
          <p:spPr>
            <a:xfrm>
              <a:off x="9558505" y="2429172"/>
              <a:ext cx="2639324" cy="935038"/>
            </a:xfrm>
            <a:prstGeom prst="rect">
              <a:avLst/>
            </a:prstGeom>
          </p:spPr>
        </p:pic>
        <p:grpSp>
          <p:nvGrpSpPr>
            <p:cNvPr id="20" name="Group 19">
              <a:extLst>
                <a:ext uri="{FF2B5EF4-FFF2-40B4-BE49-F238E27FC236}">
                  <a16:creationId xmlns:a16="http://schemas.microsoft.com/office/drawing/2014/main" id="{1304FF1D-0CE8-E345-906B-4A0F37157528}"/>
                </a:ext>
              </a:extLst>
            </p:cNvPr>
            <p:cNvGrpSpPr/>
            <p:nvPr userDrawn="1"/>
          </p:nvGrpSpPr>
          <p:grpSpPr>
            <a:xfrm>
              <a:off x="9541497" y="162442"/>
              <a:ext cx="2819400" cy="814510"/>
              <a:chOff x="-3644733" y="165205"/>
              <a:chExt cx="2819400" cy="814510"/>
            </a:xfrm>
          </p:grpSpPr>
          <p:sp>
            <p:nvSpPr>
              <p:cNvPr id="48" name="Rectangle 47">
                <a:extLst>
                  <a:ext uri="{FF2B5EF4-FFF2-40B4-BE49-F238E27FC236}">
                    <a16:creationId xmlns:a16="http://schemas.microsoft.com/office/drawing/2014/main" id="{A4CD39F0-34C6-E349-B508-223A8EC300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ACF4FF2B-41D7-814F-ADC3-B8F4D688F688}"/>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50" name="Picture 49">
                <a:extLst>
                  <a:ext uri="{FF2B5EF4-FFF2-40B4-BE49-F238E27FC236}">
                    <a16:creationId xmlns:a16="http://schemas.microsoft.com/office/drawing/2014/main" id="{26933AA9-32A1-AC4B-BE8F-5AD8531E5B21}"/>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29" name="Group 28">
              <a:extLst>
                <a:ext uri="{FF2B5EF4-FFF2-40B4-BE49-F238E27FC236}">
                  <a16:creationId xmlns:a16="http://schemas.microsoft.com/office/drawing/2014/main" id="{5B92A826-7A09-9E44-916B-E29522B6D922}"/>
                </a:ext>
              </a:extLst>
            </p:cNvPr>
            <p:cNvGrpSpPr/>
            <p:nvPr userDrawn="1"/>
          </p:nvGrpSpPr>
          <p:grpSpPr>
            <a:xfrm>
              <a:off x="9558507" y="1119891"/>
              <a:ext cx="2639328" cy="202617"/>
              <a:chOff x="9303325" y="149270"/>
              <a:chExt cx="2639328" cy="202617"/>
            </a:xfrm>
          </p:grpSpPr>
          <p:sp>
            <p:nvSpPr>
              <p:cNvPr id="30" name="TextBox 29">
                <a:extLst>
                  <a:ext uri="{FF2B5EF4-FFF2-40B4-BE49-F238E27FC236}">
                    <a16:creationId xmlns:a16="http://schemas.microsoft.com/office/drawing/2014/main" id="{E88FFA9C-3A10-3948-84B4-9B1DF715F79D}"/>
                  </a:ext>
                </a:extLst>
              </p:cNvPr>
              <p:cNvSpPr txBox="1"/>
              <p:nvPr userDrawn="1"/>
            </p:nvSpPr>
            <p:spPr>
              <a:xfrm>
                <a:off x="9303325" y="149270"/>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31" name="Straight Connector 30">
                <a:extLst>
                  <a:ext uri="{FF2B5EF4-FFF2-40B4-BE49-F238E27FC236}">
                    <a16:creationId xmlns:a16="http://schemas.microsoft.com/office/drawing/2014/main" id="{EC121F51-5A96-A745-9B63-72CEF196AD68}"/>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5AC2D6C2-0BE1-AA4F-AB14-C27A2EB40593}"/>
                </a:ext>
              </a:extLst>
            </p:cNvPr>
            <p:cNvGrpSpPr/>
            <p:nvPr userDrawn="1"/>
          </p:nvGrpSpPr>
          <p:grpSpPr>
            <a:xfrm>
              <a:off x="9521833" y="1389696"/>
              <a:ext cx="2617883" cy="161711"/>
              <a:chOff x="12352022" y="513115"/>
              <a:chExt cx="2617883" cy="161711"/>
            </a:xfrm>
          </p:grpSpPr>
          <p:sp>
            <p:nvSpPr>
              <p:cNvPr id="63" name="TextBox 62">
                <a:extLst>
                  <a:ext uri="{FF2B5EF4-FFF2-40B4-BE49-F238E27FC236}">
                    <a16:creationId xmlns:a16="http://schemas.microsoft.com/office/drawing/2014/main" id="{7BC9D9FD-67BD-FB47-8182-C2E4CCB01CA9}"/>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65" name="TextBox 64">
                <a:extLst>
                  <a:ext uri="{FF2B5EF4-FFF2-40B4-BE49-F238E27FC236}">
                    <a16:creationId xmlns:a16="http://schemas.microsoft.com/office/drawing/2014/main" id="{5C58E318-D8E3-D542-BEA7-9E8EF8674240}"/>
                  </a:ext>
                </a:extLst>
              </p:cNvPr>
              <p:cNvSpPr txBox="1"/>
              <p:nvPr userDrawn="1"/>
            </p:nvSpPr>
            <p:spPr>
              <a:xfrm>
                <a:off x="12516615" y="513115"/>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Chart Title</a:t>
                </a:r>
              </a:p>
            </p:txBody>
          </p:sp>
        </p:grpSp>
        <p:grpSp>
          <p:nvGrpSpPr>
            <p:cNvPr id="66" name="Group 65">
              <a:extLst>
                <a:ext uri="{FF2B5EF4-FFF2-40B4-BE49-F238E27FC236}">
                  <a16:creationId xmlns:a16="http://schemas.microsoft.com/office/drawing/2014/main" id="{5616D80C-A2C8-7A41-97B1-0131E7C240B3}"/>
                </a:ext>
              </a:extLst>
            </p:cNvPr>
            <p:cNvGrpSpPr/>
            <p:nvPr userDrawn="1"/>
          </p:nvGrpSpPr>
          <p:grpSpPr>
            <a:xfrm>
              <a:off x="9521833" y="2233977"/>
              <a:ext cx="2617883" cy="161711"/>
              <a:chOff x="12352022" y="513115"/>
              <a:chExt cx="2617883" cy="161711"/>
            </a:xfrm>
          </p:grpSpPr>
          <p:sp>
            <p:nvSpPr>
              <p:cNvPr id="67" name="TextBox 66">
                <a:extLst>
                  <a:ext uri="{FF2B5EF4-FFF2-40B4-BE49-F238E27FC236}">
                    <a16:creationId xmlns:a16="http://schemas.microsoft.com/office/drawing/2014/main" id="{F96FB928-F772-BE46-A91F-588D2B103C8E}"/>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68" name="TextBox 67">
                <a:extLst>
                  <a:ext uri="{FF2B5EF4-FFF2-40B4-BE49-F238E27FC236}">
                    <a16:creationId xmlns:a16="http://schemas.microsoft.com/office/drawing/2014/main" id="{57CCCD1E-0E8A-7F4E-8102-CB018E6B6E8F}"/>
                  </a:ext>
                </a:extLst>
              </p:cNvPr>
              <p:cNvSpPr txBox="1"/>
              <p:nvPr userDrawn="1"/>
            </p:nvSpPr>
            <p:spPr>
              <a:xfrm>
                <a:off x="12516615" y="513115"/>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Callout Box</a:t>
                </a:r>
              </a:p>
            </p:txBody>
          </p:sp>
        </p:grpSp>
        <p:grpSp>
          <p:nvGrpSpPr>
            <p:cNvPr id="19" name="Group 18">
              <a:extLst>
                <a:ext uri="{FF2B5EF4-FFF2-40B4-BE49-F238E27FC236}">
                  <a16:creationId xmlns:a16="http://schemas.microsoft.com/office/drawing/2014/main" id="{330AAE65-D135-5F4E-A8FA-538A1821D4A0}"/>
                </a:ext>
              </a:extLst>
            </p:cNvPr>
            <p:cNvGrpSpPr/>
            <p:nvPr userDrawn="1"/>
          </p:nvGrpSpPr>
          <p:grpSpPr>
            <a:xfrm>
              <a:off x="9521833" y="3502223"/>
              <a:ext cx="2754815" cy="4823005"/>
              <a:chOff x="9521833" y="3656659"/>
              <a:chExt cx="2754815" cy="4823005"/>
            </a:xfrm>
          </p:grpSpPr>
          <p:grpSp>
            <p:nvGrpSpPr>
              <p:cNvPr id="75" name="Group 74">
                <a:extLst>
                  <a:ext uri="{FF2B5EF4-FFF2-40B4-BE49-F238E27FC236}">
                    <a16:creationId xmlns:a16="http://schemas.microsoft.com/office/drawing/2014/main" id="{FF00C3E3-3773-C749-A347-050E2BBEB510}"/>
                  </a:ext>
                </a:extLst>
              </p:cNvPr>
              <p:cNvGrpSpPr/>
              <p:nvPr userDrawn="1"/>
            </p:nvGrpSpPr>
            <p:grpSpPr>
              <a:xfrm>
                <a:off x="9521833" y="7405388"/>
                <a:ext cx="2676002" cy="1074276"/>
                <a:chOff x="9521833" y="2036288"/>
                <a:chExt cx="2676002" cy="1074276"/>
              </a:xfrm>
            </p:grpSpPr>
            <p:sp>
              <p:nvSpPr>
                <p:cNvPr id="94" name="TextBox 93">
                  <a:extLst>
                    <a:ext uri="{FF2B5EF4-FFF2-40B4-BE49-F238E27FC236}">
                      <a16:creationId xmlns:a16="http://schemas.microsoft.com/office/drawing/2014/main" id="{82CAC38A-6253-2D46-A9C1-302180EED363}"/>
                    </a:ext>
                  </a:extLst>
                </p:cNvPr>
                <p:cNvSpPr txBox="1"/>
                <p:nvPr userDrawn="1"/>
              </p:nvSpPr>
              <p:spPr>
                <a:xfrm>
                  <a:off x="9558506" y="2036288"/>
                  <a:ext cx="101470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ADD A NEW CHART</a:t>
                  </a:r>
                </a:p>
              </p:txBody>
            </p:sp>
            <p:cxnSp>
              <p:nvCxnSpPr>
                <p:cNvPr id="95" name="Straight Connector 94">
                  <a:extLst>
                    <a:ext uri="{FF2B5EF4-FFF2-40B4-BE49-F238E27FC236}">
                      <a16:creationId xmlns:a16="http://schemas.microsoft.com/office/drawing/2014/main" id="{AD2B3722-E54B-F241-BF5C-4E06D9858DE0}"/>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DE6DD331-B8FF-724A-88A0-EDAB740240BC}"/>
                    </a:ext>
                  </a:extLst>
                </p:cNvPr>
                <p:cNvGrpSpPr/>
                <p:nvPr userDrawn="1"/>
              </p:nvGrpSpPr>
              <p:grpSpPr>
                <a:xfrm>
                  <a:off x="9521833" y="2361408"/>
                  <a:ext cx="2557391" cy="323422"/>
                  <a:chOff x="12352022" y="513115"/>
                  <a:chExt cx="2557391" cy="323422"/>
                </a:xfrm>
              </p:grpSpPr>
              <p:sp>
                <p:nvSpPr>
                  <p:cNvPr id="98" name="TextBox 97">
                    <a:extLst>
                      <a:ext uri="{FF2B5EF4-FFF2-40B4-BE49-F238E27FC236}">
                        <a16:creationId xmlns:a16="http://schemas.microsoft.com/office/drawing/2014/main" id="{01BD870A-BDFF-AD42-9F9F-680AB538E99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99" name="TextBox 98">
                    <a:extLst>
                      <a:ext uri="{FF2B5EF4-FFF2-40B4-BE49-F238E27FC236}">
                        <a16:creationId xmlns:a16="http://schemas.microsoft.com/office/drawing/2014/main" id="{D46E1157-8158-3D41-83D2-9C0A0041030B}"/>
                      </a:ext>
                    </a:extLst>
                  </p:cNvPr>
                  <p:cNvSpPr txBox="1"/>
                  <p:nvPr userDrawn="1"/>
                </p:nvSpPr>
                <p:spPr>
                  <a:xfrm>
                    <a:off x="12516615" y="513115"/>
                    <a:ext cx="2392798"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Open the </a:t>
                    </a:r>
                    <a:r>
                      <a:rPr lang="en-US" sz="1051" b="1"/>
                      <a:t>VEDP Template Assets file </a:t>
                    </a:r>
                    <a:r>
                      <a:rPr lang="en-US" sz="1051"/>
                      <a:t>and copy the desired chart type into your presentation.</a:t>
                    </a:r>
                  </a:p>
                </p:txBody>
              </p:sp>
            </p:grpSp>
            <p:sp>
              <p:nvSpPr>
                <p:cNvPr id="97" name="TextBox 96">
                  <a:extLst>
                    <a:ext uri="{FF2B5EF4-FFF2-40B4-BE49-F238E27FC236}">
                      <a16:creationId xmlns:a16="http://schemas.microsoft.com/office/drawing/2014/main" id="{C12B8CA1-E11D-D840-A89D-9BDC9316EDA6}"/>
                    </a:ext>
                  </a:extLst>
                </p:cNvPr>
                <p:cNvSpPr txBox="1"/>
                <p:nvPr userDrawn="1"/>
              </p:nvSpPr>
              <p:spPr>
                <a:xfrm>
                  <a:off x="9686426" y="2895120"/>
                  <a:ext cx="2120429"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76" name="TextBox 75">
                <a:extLst>
                  <a:ext uri="{FF2B5EF4-FFF2-40B4-BE49-F238E27FC236}">
                    <a16:creationId xmlns:a16="http://schemas.microsoft.com/office/drawing/2014/main" id="{19F3EA98-82D3-ED4F-B900-49458C4A36FA}"/>
                  </a:ext>
                </a:extLst>
              </p:cNvPr>
              <p:cNvSpPr txBox="1"/>
              <p:nvPr userDrawn="1"/>
            </p:nvSpPr>
            <p:spPr>
              <a:xfrm>
                <a:off x="9558506" y="3656659"/>
                <a:ext cx="156052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FORMAT AN EXISTING CHART</a:t>
                </a:r>
              </a:p>
            </p:txBody>
          </p:sp>
          <p:cxnSp>
            <p:nvCxnSpPr>
              <p:cNvPr id="77" name="Straight Connector 76">
                <a:extLst>
                  <a:ext uri="{FF2B5EF4-FFF2-40B4-BE49-F238E27FC236}">
                    <a16:creationId xmlns:a16="http://schemas.microsoft.com/office/drawing/2014/main" id="{30A1EA8F-07DE-014F-AA10-6C9333AAD7A8}"/>
                  </a:ext>
                </a:extLst>
              </p:cNvPr>
              <p:cNvCxnSpPr>
                <a:cxnSpLocks/>
              </p:cNvCxnSpPr>
              <p:nvPr userDrawn="1"/>
            </p:nvCxnSpPr>
            <p:spPr>
              <a:xfrm>
                <a:off x="9558507" y="385927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1807A3DB-B170-C543-827E-1797D79B35BD}"/>
                  </a:ext>
                </a:extLst>
              </p:cNvPr>
              <p:cNvSpPr txBox="1">
                <a:spLocks noChangeAspect="1"/>
              </p:cNvSpPr>
              <p:nvPr/>
            </p:nvSpPr>
            <p:spPr>
              <a:xfrm>
                <a:off x="9521833" y="400680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79" name="TextBox 78">
                <a:extLst>
                  <a:ext uri="{FF2B5EF4-FFF2-40B4-BE49-F238E27FC236}">
                    <a16:creationId xmlns:a16="http://schemas.microsoft.com/office/drawing/2014/main" id="{21F6557E-4825-E045-B871-0D127A0BFF5B}"/>
                  </a:ext>
                </a:extLst>
              </p:cNvPr>
              <p:cNvSpPr txBox="1">
                <a:spLocks noChangeAspect="1"/>
              </p:cNvSpPr>
              <p:nvPr/>
            </p:nvSpPr>
            <p:spPr>
              <a:xfrm>
                <a:off x="9521833" y="473385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80" name="TextBox 79">
                <a:extLst>
                  <a:ext uri="{FF2B5EF4-FFF2-40B4-BE49-F238E27FC236}">
                    <a16:creationId xmlns:a16="http://schemas.microsoft.com/office/drawing/2014/main" id="{A11A289F-F032-6D42-A3A4-E7A6C9F596ED}"/>
                  </a:ext>
                </a:extLst>
              </p:cNvPr>
              <p:cNvSpPr txBox="1"/>
              <p:nvPr userDrawn="1"/>
            </p:nvSpPr>
            <p:spPr>
              <a:xfrm>
                <a:off x="9686426" y="3981779"/>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Select the chart placeholder and then paste your existing chart.</a:t>
                </a:r>
              </a:p>
            </p:txBody>
          </p:sp>
          <p:sp>
            <p:nvSpPr>
              <p:cNvPr id="81" name="TextBox 80">
                <a:extLst>
                  <a:ext uri="{FF2B5EF4-FFF2-40B4-BE49-F238E27FC236}">
                    <a16:creationId xmlns:a16="http://schemas.microsoft.com/office/drawing/2014/main" id="{56CC7998-FBBA-984A-B3BB-B8422CBF5A84}"/>
                  </a:ext>
                </a:extLst>
              </p:cNvPr>
              <p:cNvSpPr txBox="1"/>
              <p:nvPr userDrawn="1"/>
            </p:nvSpPr>
            <p:spPr>
              <a:xfrm>
                <a:off x="9686426" y="4710985"/>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Right-click on the chart and choose “Change Chart Type…”</a:t>
                </a:r>
              </a:p>
            </p:txBody>
          </p:sp>
          <p:sp>
            <p:nvSpPr>
              <p:cNvPr id="82" name="TextBox 81">
                <a:extLst>
                  <a:ext uri="{FF2B5EF4-FFF2-40B4-BE49-F238E27FC236}">
                    <a16:creationId xmlns:a16="http://schemas.microsoft.com/office/drawing/2014/main" id="{18527B35-9EDF-3247-A18C-B5CEAF526738}"/>
                  </a:ext>
                </a:extLst>
              </p:cNvPr>
              <p:cNvSpPr txBox="1">
                <a:spLocks noChangeAspect="1"/>
              </p:cNvSpPr>
              <p:nvPr userDrawn="1"/>
            </p:nvSpPr>
            <p:spPr>
              <a:xfrm>
                <a:off x="9521833" y="519684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83" name="TextBox 82">
                <a:extLst>
                  <a:ext uri="{FF2B5EF4-FFF2-40B4-BE49-F238E27FC236}">
                    <a16:creationId xmlns:a16="http://schemas.microsoft.com/office/drawing/2014/main" id="{26539DAF-BEC6-744B-B400-8FA0A0079295}"/>
                  </a:ext>
                </a:extLst>
              </p:cNvPr>
              <p:cNvSpPr txBox="1"/>
              <p:nvPr userDrawn="1"/>
            </p:nvSpPr>
            <p:spPr>
              <a:xfrm>
                <a:off x="9686426" y="5173975"/>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Choose one of the VEDP chart styles from the ‘Templates’ category.</a:t>
                </a:r>
              </a:p>
            </p:txBody>
          </p:sp>
          <p:sp>
            <p:nvSpPr>
              <p:cNvPr id="84" name="TextBox 83">
                <a:extLst>
                  <a:ext uri="{FF2B5EF4-FFF2-40B4-BE49-F238E27FC236}">
                    <a16:creationId xmlns:a16="http://schemas.microsoft.com/office/drawing/2014/main" id="{85DB54E3-20CB-F84D-BA87-AE6461071775}"/>
                  </a:ext>
                </a:extLst>
              </p:cNvPr>
              <p:cNvSpPr txBox="1"/>
              <p:nvPr userDrawn="1"/>
            </p:nvSpPr>
            <p:spPr>
              <a:xfrm>
                <a:off x="9674268" y="4345001"/>
                <a:ext cx="2297650"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87" name="Group 86">
                <a:extLst>
                  <a:ext uri="{FF2B5EF4-FFF2-40B4-BE49-F238E27FC236}">
                    <a16:creationId xmlns:a16="http://schemas.microsoft.com/office/drawing/2014/main" id="{FF601E2C-20C4-8448-BDCB-09817050A9EF}"/>
                  </a:ext>
                </a:extLst>
              </p:cNvPr>
              <p:cNvGrpSpPr/>
              <p:nvPr userDrawn="1"/>
            </p:nvGrpSpPr>
            <p:grpSpPr>
              <a:xfrm>
                <a:off x="9541497" y="5668564"/>
                <a:ext cx="2735151" cy="1538827"/>
                <a:chOff x="9296567" y="4910411"/>
                <a:chExt cx="2735151" cy="1538827"/>
              </a:xfrm>
            </p:grpSpPr>
            <p:sp>
              <p:nvSpPr>
                <p:cNvPr id="88" name="Rectangle 87">
                  <a:extLst>
                    <a:ext uri="{FF2B5EF4-FFF2-40B4-BE49-F238E27FC236}">
                      <a16:creationId xmlns:a16="http://schemas.microsoft.com/office/drawing/2014/main" id="{10D997EE-0253-9948-A6ED-E7D0D161D2C0}"/>
                    </a:ext>
                  </a:extLst>
                </p:cNvPr>
                <p:cNvSpPr/>
                <p:nvPr userDrawn="1"/>
              </p:nvSpPr>
              <p:spPr>
                <a:xfrm>
                  <a:off x="9296567" y="4910411"/>
                  <a:ext cx="2735151" cy="1538827"/>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 name="TextBox 88">
                  <a:extLst>
                    <a:ext uri="{FF2B5EF4-FFF2-40B4-BE49-F238E27FC236}">
                      <a16:creationId xmlns:a16="http://schemas.microsoft.com/office/drawing/2014/main" id="{697CF5BD-F20F-DE4A-92B5-C2CEBD4ED53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90" name="Graphic 89">
                  <a:extLst>
                    <a:ext uri="{FF2B5EF4-FFF2-40B4-BE49-F238E27FC236}">
                      <a16:creationId xmlns:a16="http://schemas.microsoft.com/office/drawing/2014/main" id="{8F021B2D-63E0-7348-9C34-06C74EB29FA2}"/>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91" name="TextBox 90">
                  <a:extLst>
                    <a:ext uri="{FF2B5EF4-FFF2-40B4-BE49-F238E27FC236}">
                      <a16:creationId xmlns:a16="http://schemas.microsoft.com/office/drawing/2014/main" id="{547D6D74-E159-4349-960D-F7C54F8A34D8}"/>
                    </a:ext>
                  </a:extLst>
                </p:cNvPr>
                <p:cNvSpPr txBox="1"/>
                <p:nvPr userDrawn="1"/>
              </p:nvSpPr>
              <p:spPr>
                <a:xfrm>
                  <a:off x="9471804" y="5300350"/>
                  <a:ext cx="2399066" cy="10207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In case of error, return legend entries, data labels, and/or chart formatting by re-applying the current VEDP chart style template.</a:t>
                  </a:r>
                </a:p>
                <a:p>
                  <a:pPr lvl="1"/>
                  <a:r>
                    <a:rPr lang="en-US" sz="900"/>
                    <a:t>Right-click the chart and choose</a:t>
                  </a:r>
                  <a:br>
                    <a:rPr lang="en-US" sz="900"/>
                  </a:br>
                  <a:r>
                    <a:rPr lang="en-US" sz="900"/>
                    <a:t>“Change Chart Type”</a:t>
                  </a:r>
                </a:p>
                <a:p>
                  <a:pPr lvl="1"/>
                  <a:r>
                    <a:rPr lang="en-US" sz="900"/>
                    <a:t>Then choose the matching VEDP chart style from the ‘Templates’ category.</a:t>
                  </a:r>
                </a:p>
              </p:txBody>
            </p:sp>
          </p:grpSp>
        </p:grpSp>
        <p:pic>
          <p:nvPicPr>
            <p:cNvPr id="104" name="Picture 103">
              <a:extLst>
                <a:ext uri="{FF2B5EF4-FFF2-40B4-BE49-F238E27FC236}">
                  <a16:creationId xmlns:a16="http://schemas.microsoft.com/office/drawing/2014/main" id="{E76FC806-1745-034B-9D8A-1CAFCD9FE3BC}"/>
                </a:ext>
              </a:extLst>
            </p:cNvPr>
            <p:cNvPicPr>
              <a:picLocks noChangeAspect="1"/>
            </p:cNvPicPr>
            <p:nvPr userDrawn="1"/>
          </p:nvPicPr>
          <p:blipFill rotWithShape="1">
            <a:blip r:embed="rId6"/>
            <a:srcRect r="36104"/>
            <a:stretch/>
          </p:blipFill>
          <p:spPr>
            <a:xfrm>
              <a:off x="9558497" y="1610212"/>
              <a:ext cx="2639329" cy="522522"/>
            </a:xfrm>
            <a:prstGeom prst="rect">
              <a:avLst/>
            </a:prstGeom>
          </p:spPr>
        </p:pic>
      </p:grpSp>
    </p:spTree>
    <p:extLst>
      <p:ext uri="{BB962C8B-B14F-4D97-AF65-F5344CB8AC3E}">
        <p14:creationId xmlns:p14="http://schemas.microsoft.com/office/powerpoint/2010/main" val="2547767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nd Callout Box (Righ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4" name="Content Placeholder 3">
            <a:extLst>
              <a:ext uri="{FF2B5EF4-FFF2-40B4-BE49-F238E27FC236}">
                <a16:creationId xmlns:a16="http://schemas.microsoft.com/office/drawing/2014/main" id="{98BEE9BF-8F1F-1130-B34F-F86CFBC45F7B}"/>
              </a:ext>
            </a:extLst>
          </p:cNvPr>
          <p:cNvSpPr>
            <a:spLocks noGrp="1"/>
          </p:cNvSpPr>
          <p:nvPr>
            <p:ph sz="quarter" idx="1001"/>
          </p:nvPr>
        </p:nvSpPr>
        <p:spPr>
          <a:xfrm>
            <a:off x="575735" y="1414722"/>
            <a:ext cx="5401056" cy="4751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FC2FA9DC-2B99-385B-47D1-7BF22AD1C523}"/>
              </a:ext>
            </a:extLst>
          </p:cNvPr>
          <p:cNvSpPr>
            <a:spLocks noGrp="1"/>
          </p:cNvSpPr>
          <p:nvPr>
            <p:ph type="body" sz="quarter" idx="114" hasCustomPrompt="1"/>
          </p:nvPr>
        </p:nvSpPr>
        <p:spPr>
          <a:xfrm>
            <a:off x="6212419" y="1414723"/>
            <a:ext cx="5403849" cy="4751127"/>
          </a:xfrm>
          <a:ln w="12700">
            <a:solidFill>
              <a:schemeClr val="accent1"/>
            </a:solidFill>
          </a:ln>
        </p:spPr>
        <p:txBody>
          <a:bodyPr lIns="216000" tIns="360000" rIns="216000" bIns="216000" anchor="t"/>
          <a:lstStyle>
            <a:lvl1pPr marL="0" marR="0" indent="0" algn="l" defTabSz="914411" rtl="0" eaLnBrk="1" fontAlgn="auto" latinLnBrk="0" hangingPunct="1">
              <a:lnSpc>
                <a:spcPct val="90000"/>
              </a:lnSpc>
              <a:spcBef>
                <a:spcPts val="601"/>
              </a:spcBef>
              <a:spcAft>
                <a:spcPts val="300"/>
              </a:spcAft>
              <a:buClrTx/>
              <a:buSzTx/>
              <a:buFont typeface="Wingdings" pitchFamily="2" charset="2"/>
              <a:buNone/>
              <a:tabLst/>
              <a:defRPr lang="en-US" sz="3200"/>
            </a:lvl1pPr>
            <a:lvl2pPr>
              <a:defRPr lang="en-US" b="1" dirty="0">
                <a:solidFill>
                  <a:schemeClr val="accent1"/>
                </a:solidFill>
              </a:defRPr>
            </a:lvl2pPr>
            <a:lvl3pPr marL="0" indent="0">
              <a:buFontTx/>
              <a:buNone/>
              <a:defRPr lang="en-US" dirty="0"/>
            </a:lvl3pPr>
            <a:lvl4pPr marL="266403" indent="-266403">
              <a:buFont typeface="Wingdings" pitchFamily="2" charset="2"/>
              <a:buChar char="§"/>
              <a:defRPr lang="en-US" dirty="0"/>
            </a:lvl4pPr>
            <a:lvl5pPr marL="550807" indent="-266403">
              <a:buFont typeface="System Font Regular"/>
              <a:buChar char="–"/>
              <a:defRPr lang="en-US" dirty="0"/>
            </a:lvl5pPr>
            <a:lvl6pPr marL="835210" indent="-266403">
              <a:buFont typeface="System Font Regular"/>
              <a:buChar char="–"/>
              <a:defRPr/>
            </a:lvl6pPr>
            <a:lvl7pPr marL="835210" indent="-266403">
              <a:buFont typeface="System Font Regular"/>
              <a:buChar char="–"/>
              <a:defRPr/>
            </a:lvl7pPr>
            <a:lvl8pPr marL="835210" indent="-266403">
              <a:buFont typeface="System Font Regular"/>
              <a:buChar char="–"/>
              <a:defRPr/>
            </a:lvl8pPr>
            <a:lvl9pPr marL="835210" indent="-266403">
              <a:buFont typeface="System Font Regular"/>
              <a:buChar char="–"/>
              <a:defRPr/>
            </a:lvl9pPr>
          </a:lstStyle>
          <a:p>
            <a:pPr marL="0" marR="0" lvl="0" indent="0" algn="l" defTabSz="914411" rtl="0" eaLnBrk="1" fontAlgn="auto" latinLnBrk="0" hangingPunct="1">
              <a:lnSpc>
                <a:spcPct val="90000"/>
              </a:lnSpc>
              <a:spcBef>
                <a:spcPts val="601"/>
              </a:spcBef>
              <a:spcAft>
                <a:spcPts val="300"/>
              </a:spcAft>
              <a:buClrTx/>
              <a:buSzTx/>
              <a:buFont typeface="Wingdings" pitchFamily="2" charset="2"/>
              <a:buNone/>
              <a:tabLst/>
              <a:defRPr/>
            </a:pPr>
            <a:r>
              <a:rPr lang="en-US"/>
              <a:t>XX%</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6" name="Text Placeholder 6">
            <a:extLst>
              <a:ext uri="{FF2B5EF4-FFF2-40B4-BE49-F238E27FC236}">
                <a16:creationId xmlns:a16="http://schemas.microsoft.com/office/drawing/2014/main" id="{C3109921-AC26-DD33-8059-81C451703420}"/>
              </a:ext>
            </a:extLst>
          </p:cNvPr>
          <p:cNvSpPr>
            <a:spLocks noGrp="1"/>
          </p:cNvSpPr>
          <p:nvPr>
            <p:ph type="body" sz="quarter" idx="115" hasCustomPrompt="1"/>
          </p:nvPr>
        </p:nvSpPr>
        <p:spPr>
          <a:xfrm>
            <a:off x="7242643" y="1341041"/>
            <a:ext cx="3343397" cy="166199"/>
          </a:xfrm>
          <a:solidFill>
            <a:schemeClr val="bg1"/>
          </a:solidFill>
          <a:effectLst/>
        </p:spPr>
        <p:txBody>
          <a:bodyPr wrap="none" lIns="72000" tIns="0" rIns="72000" bIns="0" anchor="ctr">
            <a:spAutoFit/>
          </a:bodyPr>
          <a:lstStyle>
            <a:lvl1pPr algn="ctr">
              <a:spcBef>
                <a:spcPts val="100"/>
              </a:spcBef>
              <a:spcAft>
                <a:spcPts val="0"/>
              </a:spcAft>
              <a:defRPr sz="1200">
                <a:solidFill>
                  <a:schemeClr val="accent1"/>
                </a:solidFill>
              </a:defRPr>
            </a:lvl1pPr>
            <a:lvl2pPr marL="3175" indent="0" algn="ctr">
              <a:spcAft>
                <a:spcPts val="0"/>
              </a:spcAft>
              <a:buFont typeface="Arial" panose="020B0604020202020204" pitchFamily="34" charset="0"/>
              <a:buNone/>
              <a:tabLst/>
              <a:defRPr sz="1200">
                <a:solidFill>
                  <a:schemeClr val="accent1"/>
                </a:solidFill>
              </a:defRPr>
            </a:lvl2pPr>
            <a:lvl3pPr marL="9525" indent="0" algn="ctr">
              <a:buNone/>
              <a:tabLst/>
              <a:defRPr sz="1200">
                <a:solidFill>
                  <a:schemeClr val="accent1"/>
                </a:solidFill>
              </a:defRPr>
            </a:lvl3pPr>
            <a:lvl4pPr marL="9525" indent="0" algn="ctr">
              <a:buNone/>
              <a:tabLst/>
              <a:defRPr sz="1200">
                <a:solidFill>
                  <a:schemeClr val="accent1"/>
                </a:solidFill>
              </a:defRPr>
            </a:lvl4pPr>
            <a:lvl5pPr marL="9525" indent="0" algn="ctr">
              <a:buFont typeface="Arial" panose="020B0604020202020204" pitchFamily="34" charset="0"/>
              <a:buNone/>
              <a:tabLst/>
              <a:defRPr sz="1200">
                <a:solidFill>
                  <a:schemeClr val="accent1"/>
                </a:solidFill>
              </a:defRPr>
            </a:lvl5pPr>
            <a:lvl6pPr marL="9525" indent="0" algn="ctr">
              <a:buNone/>
              <a:tabLst/>
              <a:defRPr sz="1200">
                <a:solidFill>
                  <a:schemeClr val="accent1"/>
                </a:solidFill>
              </a:defRPr>
            </a:lvl6pPr>
            <a:lvl7pPr marL="9525" indent="0" algn="ctr">
              <a:buNone/>
              <a:tabLst/>
              <a:defRPr sz="1200">
                <a:solidFill>
                  <a:schemeClr val="accent1"/>
                </a:solidFill>
              </a:defRPr>
            </a:lvl7pPr>
            <a:lvl8pPr marL="9525" indent="0" algn="ctr">
              <a:buNone/>
              <a:tabLst/>
              <a:defRPr sz="1200">
                <a:solidFill>
                  <a:schemeClr val="accent1"/>
                </a:solidFill>
              </a:defRPr>
            </a:lvl8pPr>
            <a:lvl9pPr marL="9525" indent="0" algn="ctr">
              <a:buNone/>
              <a:tabLst/>
              <a:defRPr sz="1200">
                <a:solidFill>
                  <a:schemeClr val="accent1"/>
                </a:solidFill>
              </a:defRPr>
            </a:lvl9pPr>
          </a:lstStyle>
          <a:p>
            <a:pPr lvl="0"/>
            <a:r>
              <a:rPr lang="en-US"/>
              <a:t>Click to add topic; Max 45 characters; 1 line</a:t>
            </a:r>
          </a:p>
        </p:txBody>
      </p:sp>
      <p:sp>
        <p:nvSpPr>
          <p:cNvPr id="1000" name="Footnotes Placeholder">
            <a:extLst>
              <a:ext uri="{FF2B5EF4-FFF2-40B4-BE49-F238E27FC236}">
                <a16:creationId xmlns:a16="http://schemas.microsoft.com/office/drawing/2014/main" id="{60CEA154-018A-D041-9D08-46D2C2864923}"/>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18" name="Slide Number Placeholder 17">
            <a:extLst>
              <a:ext uri="{FF2B5EF4-FFF2-40B4-BE49-F238E27FC236}">
                <a16:creationId xmlns:a16="http://schemas.microsoft.com/office/drawing/2014/main" id="{6C8A9A10-E846-7A4E-B2F3-E64EB163031D}"/>
              </a:ext>
            </a:extLst>
          </p:cNvPr>
          <p:cNvSpPr>
            <a:spLocks noGrp="1"/>
          </p:cNvSpPr>
          <p:nvPr>
            <p:ph type="sldNum" sz="quarter" idx="118"/>
          </p:nvPr>
        </p:nvSpPr>
        <p:spPr/>
        <p:txBody>
          <a:bodyPr/>
          <a:lstStyle/>
          <a:p>
            <a:pPr marL="12701"/>
            <a:fld id="{078C017C-E1B9-8443-B047-B08AAA027B45}" type="slidenum">
              <a:rPr lang="en-US" smtClean="0"/>
              <a:pPr marL="12701"/>
              <a:t>‹#›</a:t>
            </a:fld>
            <a:endParaRPr lang="en-US"/>
          </a:p>
        </p:txBody>
      </p:sp>
      <p:sp>
        <p:nvSpPr>
          <p:cNvPr id="13" name="Date Placeholder 12">
            <a:extLst>
              <a:ext uri="{FF2B5EF4-FFF2-40B4-BE49-F238E27FC236}">
                <a16:creationId xmlns:a16="http://schemas.microsoft.com/office/drawing/2014/main" id="{C9A997CF-9195-6143-A783-C6007CE38DB9}"/>
              </a:ext>
              <a:ext uri="{C183D7F6-B498-43B3-948B-1728B52AA6E4}">
                <adec:decorative xmlns:adec="http://schemas.microsoft.com/office/drawing/2017/decorative" val="1"/>
              </a:ext>
            </a:extLst>
          </p:cNvPr>
          <p:cNvSpPr>
            <a:spLocks noGrp="1"/>
          </p:cNvSpPr>
          <p:nvPr>
            <p:ph type="dt" sz="half" idx="116"/>
          </p:nvPr>
        </p:nvSpPr>
        <p:spPr/>
        <p:txBody>
          <a:bodyPr/>
          <a:lstStyle/>
          <a:p>
            <a:endParaRPr lang="en-US"/>
          </a:p>
        </p:txBody>
      </p:sp>
      <p:sp>
        <p:nvSpPr>
          <p:cNvPr id="17" name="Footer Placeholder 16">
            <a:extLst>
              <a:ext uri="{FF2B5EF4-FFF2-40B4-BE49-F238E27FC236}">
                <a16:creationId xmlns:a16="http://schemas.microsoft.com/office/drawing/2014/main" id="{7816C2B4-6EA9-7D40-A112-32D7F9DB85D9}"/>
              </a:ext>
              <a:ext uri="{C183D7F6-B498-43B3-948B-1728B52AA6E4}">
                <adec:decorative xmlns:adec="http://schemas.microsoft.com/office/drawing/2017/decorative" val="1"/>
              </a:ext>
            </a:extLst>
          </p:cNvPr>
          <p:cNvSpPr>
            <a:spLocks noGrp="1"/>
          </p:cNvSpPr>
          <p:nvPr>
            <p:ph type="ftr" sz="quarter" idx="117"/>
          </p:nvPr>
        </p:nvSpPr>
        <p:spPr/>
        <p:txBody>
          <a:bodyPr/>
          <a:lstStyle/>
          <a:p>
            <a:endParaRPr lang="en-US"/>
          </a:p>
        </p:txBody>
      </p:sp>
      <p:grpSp>
        <p:nvGrpSpPr>
          <p:cNvPr id="25" name="Group 24">
            <a:extLst>
              <a:ext uri="{FF2B5EF4-FFF2-40B4-BE49-F238E27FC236}">
                <a16:creationId xmlns:a16="http://schemas.microsoft.com/office/drawing/2014/main" id="{DADAFEAB-F76C-434D-51D3-FFB671886070}"/>
              </a:ext>
              <a:ext uri="{C183D7F6-B498-43B3-948B-1728B52AA6E4}">
                <adec:decorative xmlns:adec="http://schemas.microsoft.com/office/drawing/2017/decorative" val="1"/>
              </a:ext>
            </a:extLst>
          </p:cNvPr>
          <p:cNvGrpSpPr/>
          <p:nvPr userDrawn="1"/>
        </p:nvGrpSpPr>
        <p:grpSpPr>
          <a:xfrm>
            <a:off x="12532241" y="-1"/>
            <a:ext cx="3965961" cy="6858001"/>
            <a:chOff x="9399182" y="-1"/>
            <a:chExt cx="2974470" cy="6858001"/>
          </a:xfrm>
        </p:grpSpPr>
        <p:sp>
          <p:nvSpPr>
            <p:cNvPr id="15" name="Rectangle 14">
              <a:extLst>
                <a:ext uri="{FF2B5EF4-FFF2-40B4-BE49-F238E27FC236}">
                  <a16:creationId xmlns:a16="http://schemas.microsoft.com/office/drawing/2014/main" id="{2B99E022-6BD1-074D-A651-0F1D3CDA165E}"/>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20" name="Group 19">
              <a:extLst>
                <a:ext uri="{FF2B5EF4-FFF2-40B4-BE49-F238E27FC236}">
                  <a16:creationId xmlns:a16="http://schemas.microsoft.com/office/drawing/2014/main" id="{1304FF1D-0CE8-E345-906B-4A0F37157528}"/>
                </a:ext>
              </a:extLst>
            </p:cNvPr>
            <p:cNvGrpSpPr/>
            <p:nvPr userDrawn="1"/>
          </p:nvGrpSpPr>
          <p:grpSpPr>
            <a:xfrm>
              <a:off x="9541497" y="162442"/>
              <a:ext cx="2819400" cy="814510"/>
              <a:chOff x="-3644733" y="165205"/>
              <a:chExt cx="2819400" cy="814510"/>
            </a:xfrm>
          </p:grpSpPr>
          <p:sp>
            <p:nvSpPr>
              <p:cNvPr id="48" name="Rectangle 47">
                <a:extLst>
                  <a:ext uri="{FF2B5EF4-FFF2-40B4-BE49-F238E27FC236}">
                    <a16:creationId xmlns:a16="http://schemas.microsoft.com/office/drawing/2014/main" id="{A4CD39F0-34C6-E349-B508-223A8EC300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ACF4FF2B-41D7-814F-ADC3-B8F4D688F688}"/>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50" name="Picture 49">
                <a:extLst>
                  <a:ext uri="{FF2B5EF4-FFF2-40B4-BE49-F238E27FC236}">
                    <a16:creationId xmlns:a16="http://schemas.microsoft.com/office/drawing/2014/main" id="{26933AA9-32A1-AC4B-BE8F-5AD8531E5B21}"/>
                  </a:ext>
                </a:extLst>
              </p:cNvPr>
              <p:cNvPicPr>
                <a:picLocks noChangeAspect="1"/>
              </p:cNvPicPr>
              <p:nvPr userDrawn="1"/>
            </p:nvPicPr>
            <p:blipFill rotWithShape="1">
              <a:blip r:embed="rId2"/>
              <a:srcRect l="8882" t="5165" r="-1"/>
              <a:stretch/>
            </p:blipFill>
            <p:spPr>
              <a:xfrm>
                <a:off x="-3491292" y="414013"/>
                <a:ext cx="324017" cy="289055"/>
              </a:xfrm>
              <a:prstGeom prst="roundRect">
                <a:avLst/>
              </a:prstGeom>
            </p:spPr>
          </p:pic>
        </p:grpSp>
        <p:grpSp>
          <p:nvGrpSpPr>
            <p:cNvPr id="29" name="Group 28">
              <a:extLst>
                <a:ext uri="{FF2B5EF4-FFF2-40B4-BE49-F238E27FC236}">
                  <a16:creationId xmlns:a16="http://schemas.microsoft.com/office/drawing/2014/main" id="{5B92A826-7A09-9E44-916B-E29522B6D922}"/>
                </a:ext>
              </a:extLst>
            </p:cNvPr>
            <p:cNvGrpSpPr/>
            <p:nvPr userDrawn="1"/>
          </p:nvGrpSpPr>
          <p:grpSpPr>
            <a:xfrm>
              <a:off x="9558507" y="1119891"/>
              <a:ext cx="2639328" cy="202617"/>
              <a:chOff x="9303325" y="149270"/>
              <a:chExt cx="2639328" cy="202617"/>
            </a:xfrm>
          </p:grpSpPr>
          <p:sp>
            <p:nvSpPr>
              <p:cNvPr id="30" name="TextBox 29">
                <a:extLst>
                  <a:ext uri="{FF2B5EF4-FFF2-40B4-BE49-F238E27FC236}">
                    <a16:creationId xmlns:a16="http://schemas.microsoft.com/office/drawing/2014/main" id="{E88FFA9C-3A10-3948-84B4-9B1DF715F79D}"/>
                  </a:ext>
                </a:extLst>
              </p:cNvPr>
              <p:cNvSpPr txBox="1"/>
              <p:nvPr userDrawn="1"/>
            </p:nvSpPr>
            <p:spPr>
              <a:xfrm>
                <a:off x="9303325" y="149270"/>
                <a:ext cx="169517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31" name="Straight Connector 30">
                <a:extLst>
                  <a:ext uri="{FF2B5EF4-FFF2-40B4-BE49-F238E27FC236}">
                    <a16:creationId xmlns:a16="http://schemas.microsoft.com/office/drawing/2014/main" id="{EC121F51-5A96-A745-9B63-72CEF196AD68}"/>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1FCA62CB-9BA9-D303-1DA4-96A816AF2214}"/>
                </a:ext>
              </a:extLst>
            </p:cNvPr>
            <p:cNvSpPr txBox="1"/>
            <p:nvPr userDrawn="1"/>
          </p:nvSpPr>
          <p:spPr>
            <a:xfrm>
              <a:off x="9541497" y="1424325"/>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Callout Box</a:t>
              </a:r>
            </a:p>
          </p:txBody>
        </p:sp>
        <p:grpSp>
          <p:nvGrpSpPr>
            <p:cNvPr id="3" name="Group 2">
              <a:extLst>
                <a:ext uri="{FF2B5EF4-FFF2-40B4-BE49-F238E27FC236}">
                  <a16:creationId xmlns:a16="http://schemas.microsoft.com/office/drawing/2014/main" id="{ABEFE53C-AFAD-57D0-61A4-19DD728BE900}"/>
                </a:ext>
              </a:extLst>
            </p:cNvPr>
            <p:cNvGrpSpPr/>
            <p:nvPr userDrawn="1"/>
          </p:nvGrpSpPr>
          <p:grpSpPr>
            <a:xfrm>
              <a:off x="9554253" y="4756288"/>
              <a:ext cx="2819399" cy="1181890"/>
              <a:chOff x="9541498" y="3352649"/>
              <a:chExt cx="2819399" cy="1181890"/>
            </a:xfrm>
          </p:grpSpPr>
          <p:grpSp>
            <p:nvGrpSpPr>
              <p:cNvPr id="10" name="Group 9">
                <a:extLst>
                  <a:ext uri="{FF2B5EF4-FFF2-40B4-BE49-F238E27FC236}">
                    <a16:creationId xmlns:a16="http://schemas.microsoft.com/office/drawing/2014/main" id="{FACA8F71-07A2-CCC2-B2BD-BDA668442EB2}"/>
                  </a:ext>
                </a:extLst>
              </p:cNvPr>
              <p:cNvGrpSpPr/>
              <p:nvPr userDrawn="1"/>
            </p:nvGrpSpPr>
            <p:grpSpPr>
              <a:xfrm>
                <a:off x="9541498" y="3352649"/>
                <a:ext cx="2735150" cy="1181890"/>
                <a:chOff x="9541498" y="3751132"/>
                <a:chExt cx="2735150" cy="1181890"/>
              </a:xfrm>
            </p:grpSpPr>
            <p:grpSp>
              <p:nvGrpSpPr>
                <p:cNvPr id="12" name="Group 11">
                  <a:extLst>
                    <a:ext uri="{FF2B5EF4-FFF2-40B4-BE49-F238E27FC236}">
                      <a16:creationId xmlns:a16="http://schemas.microsoft.com/office/drawing/2014/main" id="{42D5134A-9F69-2C04-2455-E7EEE2607D65}"/>
                    </a:ext>
                  </a:extLst>
                </p:cNvPr>
                <p:cNvGrpSpPr/>
                <p:nvPr userDrawn="1"/>
              </p:nvGrpSpPr>
              <p:grpSpPr>
                <a:xfrm>
                  <a:off x="9541498" y="3751132"/>
                  <a:ext cx="2735150" cy="1181890"/>
                  <a:chOff x="9296568" y="4910411"/>
                  <a:chExt cx="2735150" cy="1181890"/>
                </a:xfrm>
              </p:grpSpPr>
              <p:sp>
                <p:nvSpPr>
                  <p:cNvPr id="16" name="Rectangle 15">
                    <a:extLst>
                      <a:ext uri="{FF2B5EF4-FFF2-40B4-BE49-F238E27FC236}">
                        <a16:creationId xmlns:a16="http://schemas.microsoft.com/office/drawing/2014/main" id="{5B699FD2-AAA8-ECF0-430F-E04A5EAA3F09}"/>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a:extLst>
                      <a:ext uri="{FF2B5EF4-FFF2-40B4-BE49-F238E27FC236}">
                        <a16:creationId xmlns:a16="http://schemas.microsoft.com/office/drawing/2014/main" id="{73C18461-AF75-FEC2-8413-2EAD10A3ED7F}"/>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21" name="TextBox 20">
                    <a:extLst>
                      <a:ext uri="{FF2B5EF4-FFF2-40B4-BE49-F238E27FC236}">
                        <a16:creationId xmlns:a16="http://schemas.microsoft.com/office/drawing/2014/main" id="{5C24C1C7-40A6-172E-E920-766C500D3470}"/>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4" name="Graphic 13">
                  <a:extLst>
                    <a:ext uri="{FF2B5EF4-FFF2-40B4-BE49-F238E27FC236}">
                      <a16:creationId xmlns:a16="http://schemas.microsoft.com/office/drawing/2014/main" id="{00D6B8B3-59EF-A929-FFED-64E9A2308AD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86425" y="3891259"/>
                  <a:ext cx="170340" cy="170340"/>
                </a:xfrm>
                <a:prstGeom prst="rect">
                  <a:avLst/>
                </a:prstGeom>
              </p:spPr>
            </p:pic>
          </p:grpSp>
          <p:pic>
            <p:nvPicPr>
              <p:cNvPr id="11" name="Picture 10">
                <a:extLst>
                  <a:ext uri="{FF2B5EF4-FFF2-40B4-BE49-F238E27FC236}">
                    <a16:creationId xmlns:a16="http://schemas.microsoft.com/office/drawing/2014/main" id="{544AB557-8A02-479F-4890-B0FE6BC43155}"/>
                  </a:ext>
                </a:extLst>
              </p:cNvPr>
              <p:cNvPicPr>
                <a:picLocks noChangeAspect="1"/>
              </p:cNvPicPr>
              <p:nvPr userDrawn="1"/>
            </p:nvPicPr>
            <p:blipFill rotWithShape="1">
              <a:blip r:embed="rId4"/>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pic>
          <p:nvPicPr>
            <p:cNvPr id="22" name="Picture 21">
              <a:extLst>
                <a:ext uri="{FF2B5EF4-FFF2-40B4-BE49-F238E27FC236}">
                  <a16:creationId xmlns:a16="http://schemas.microsoft.com/office/drawing/2014/main" id="{A2A4FA86-387A-4E57-AE20-006CE887E736}"/>
                </a:ext>
              </a:extLst>
            </p:cNvPr>
            <p:cNvPicPr>
              <a:picLocks noChangeAspect="1"/>
            </p:cNvPicPr>
            <p:nvPr userDrawn="1"/>
          </p:nvPicPr>
          <p:blipFill rotWithShape="1">
            <a:blip r:embed="rId5"/>
            <a:srcRect r="41694"/>
            <a:stretch/>
          </p:blipFill>
          <p:spPr>
            <a:xfrm>
              <a:off x="9558506" y="3625049"/>
              <a:ext cx="2639328" cy="995540"/>
            </a:xfrm>
            <a:prstGeom prst="rect">
              <a:avLst/>
            </a:prstGeom>
          </p:spPr>
        </p:pic>
        <p:sp>
          <p:nvSpPr>
            <p:cNvPr id="23" name="TextBox 22">
              <a:extLst>
                <a:ext uri="{FF2B5EF4-FFF2-40B4-BE49-F238E27FC236}">
                  <a16:creationId xmlns:a16="http://schemas.microsoft.com/office/drawing/2014/main" id="{1F0CBC9D-F9F8-C985-A5C6-BDD79C6235E5}"/>
                </a:ext>
              </a:extLst>
            </p:cNvPr>
            <p:cNvSpPr txBox="1"/>
            <p:nvPr userDrawn="1"/>
          </p:nvSpPr>
          <p:spPr>
            <a:xfrm>
              <a:off x="9541497" y="3429000"/>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Text Box</a:t>
              </a:r>
            </a:p>
          </p:txBody>
        </p:sp>
        <p:pic>
          <p:nvPicPr>
            <p:cNvPr id="24" name="Picture 23">
              <a:extLst>
                <a:ext uri="{FF2B5EF4-FFF2-40B4-BE49-F238E27FC236}">
                  <a16:creationId xmlns:a16="http://schemas.microsoft.com/office/drawing/2014/main" id="{5AE8AE20-431B-C4A5-87DA-E8982CAAA787}"/>
                </a:ext>
              </a:extLst>
            </p:cNvPr>
            <p:cNvPicPr>
              <a:picLocks noChangeAspect="1"/>
            </p:cNvPicPr>
            <p:nvPr userDrawn="1"/>
          </p:nvPicPr>
          <p:blipFill>
            <a:blip r:embed="rId6"/>
            <a:stretch>
              <a:fillRect/>
            </a:stretch>
          </p:blipFill>
          <p:spPr>
            <a:xfrm>
              <a:off x="9554253" y="1619520"/>
              <a:ext cx="2639324" cy="1700627"/>
            </a:xfrm>
            <a:prstGeom prst="rect">
              <a:avLst/>
            </a:prstGeom>
          </p:spPr>
        </p:pic>
      </p:grpSp>
      <p:grpSp>
        <p:nvGrpSpPr>
          <p:cNvPr id="8" name="Group 7">
            <a:extLst>
              <a:ext uri="{FF2B5EF4-FFF2-40B4-BE49-F238E27FC236}">
                <a16:creationId xmlns:a16="http://schemas.microsoft.com/office/drawing/2014/main" id="{A6F0636E-68E6-0327-55E4-A646DBCE4E34}"/>
              </a:ext>
              <a:ext uri="{C183D7F6-B498-43B3-948B-1728B52AA6E4}">
                <adec:decorative xmlns:adec="http://schemas.microsoft.com/office/drawing/2017/decorative" val="1"/>
              </a:ext>
            </a:extLst>
          </p:cNvPr>
          <p:cNvGrpSpPr/>
          <p:nvPr userDrawn="1"/>
        </p:nvGrpSpPr>
        <p:grpSpPr>
          <a:xfrm>
            <a:off x="4161863" y="6865965"/>
            <a:ext cx="3906816" cy="235790"/>
            <a:chOff x="3121389" y="6869197"/>
            <a:chExt cx="2930113" cy="235790"/>
          </a:xfrm>
        </p:grpSpPr>
        <p:grpSp>
          <p:nvGrpSpPr>
            <p:cNvPr id="26" name="Group 25">
              <a:extLst>
                <a:ext uri="{FF2B5EF4-FFF2-40B4-BE49-F238E27FC236}">
                  <a16:creationId xmlns:a16="http://schemas.microsoft.com/office/drawing/2014/main" id="{7114EE37-5D10-8F20-5BE2-D33605D56D30}"/>
                </a:ext>
              </a:extLst>
            </p:cNvPr>
            <p:cNvGrpSpPr/>
            <p:nvPr userDrawn="1"/>
          </p:nvGrpSpPr>
          <p:grpSpPr>
            <a:xfrm>
              <a:off x="3184525" y="6869197"/>
              <a:ext cx="2774950" cy="60992"/>
              <a:chOff x="3184525" y="6869196"/>
              <a:chExt cx="2774950" cy="235791"/>
            </a:xfrm>
          </p:grpSpPr>
          <p:cxnSp>
            <p:nvCxnSpPr>
              <p:cNvPr id="37" name="Straight Connector 36">
                <a:extLst>
                  <a:ext uri="{FF2B5EF4-FFF2-40B4-BE49-F238E27FC236}">
                    <a16:creationId xmlns:a16="http://schemas.microsoft.com/office/drawing/2014/main" id="{29D7BB37-EFC9-0E5C-EC32-BC389DB8C403}"/>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9B804DA-E709-CA96-16BD-29297EB19AD7}"/>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2070DF2-AD7B-5E75-8550-87396100F4DE}"/>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CA9C0B94-8BA9-B849-9C6E-4011A0A84609}"/>
                </a:ext>
              </a:extLst>
            </p:cNvPr>
            <p:cNvSpPr txBox="1"/>
            <p:nvPr userDrawn="1"/>
          </p:nvSpPr>
          <p:spPr>
            <a:xfrm>
              <a:off x="3121389" y="6954536"/>
              <a:ext cx="153888"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1/3</a:t>
              </a:r>
              <a:r>
                <a:rPr lang="en-US" sz="651" kern="1200" baseline="30000">
                  <a:solidFill>
                    <a:schemeClr val="accent2"/>
                  </a:solidFill>
                  <a:latin typeface="Arial" charset="0"/>
                  <a:ea typeface="Arial" charset="0"/>
                  <a:cs typeface="Arial" charset="0"/>
                </a:rPr>
                <a:t>RD</a:t>
              </a:r>
            </a:p>
          </p:txBody>
        </p:sp>
        <p:sp>
          <p:nvSpPr>
            <p:cNvPr id="28" name="TextBox 27">
              <a:extLst>
                <a:ext uri="{FF2B5EF4-FFF2-40B4-BE49-F238E27FC236}">
                  <a16:creationId xmlns:a16="http://schemas.microsoft.com/office/drawing/2014/main" id="{4CE9C9D7-D635-8244-6785-10E873EE2051}"/>
                </a:ext>
              </a:extLst>
            </p:cNvPr>
            <p:cNvSpPr txBox="1"/>
            <p:nvPr userDrawn="1"/>
          </p:nvSpPr>
          <p:spPr>
            <a:xfrm>
              <a:off x="4484382" y="6954536"/>
              <a:ext cx="177933"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HALF</a:t>
              </a:r>
            </a:p>
          </p:txBody>
        </p:sp>
        <p:sp>
          <p:nvSpPr>
            <p:cNvPr id="32" name="TextBox 31">
              <a:extLst>
                <a:ext uri="{FF2B5EF4-FFF2-40B4-BE49-F238E27FC236}">
                  <a16:creationId xmlns:a16="http://schemas.microsoft.com/office/drawing/2014/main" id="{A8B3137A-E695-8DB7-E80D-3E479350BE58}"/>
                </a:ext>
              </a:extLst>
            </p:cNvPr>
            <p:cNvSpPr txBox="1"/>
            <p:nvPr userDrawn="1"/>
          </p:nvSpPr>
          <p:spPr>
            <a:xfrm>
              <a:off x="5869961" y="6954536"/>
              <a:ext cx="181541"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2/3</a:t>
              </a:r>
              <a:r>
                <a:rPr lang="en-US" sz="651" baseline="30000">
                  <a:solidFill>
                    <a:schemeClr val="accent2"/>
                  </a:solidFill>
                  <a:latin typeface="Arial" charset="0"/>
                  <a:ea typeface="Arial" charset="0"/>
                  <a:cs typeface="Arial" charset="0"/>
                </a:rPr>
                <a:t>RDS</a:t>
              </a:r>
            </a:p>
          </p:txBody>
        </p:sp>
        <p:grpSp>
          <p:nvGrpSpPr>
            <p:cNvPr id="33" name="Group 32">
              <a:extLst>
                <a:ext uri="{FF2B5EF4-FFF2-40B4-BE49-F238E27FC236}">
                  <a16:creationId xmlns:a16="http://schemas.microsoft.com/office/drawing/2014/main" id="{DAC373D5-2A3C-3DD6-D1EF-7620061C9FE9}"/>
                </a:ext>
              </a:extLst>
            </p:cNvPr>
            <p:cNvGrpSpPr/>
            <p:nvPr userDrawn="1"/>
          </p:nvGrpSpPr>
          <p:grpSpPr>
            <a:xfrm>
              <a:off x="3184525" y="7040714"/>
              <a:ext cx="2774950" cy="64273"/>
              <a:chOff x="3184525" y="6869196"/>
              <a:chExt cx="2774950" cy="235791"/>
            </a:xfrm>
          </p:grpSpPr>
          <p:cxnSp>
            <p:nvCxnSpPr>
              <p:cNvPr id="34" name="Straight Connector 33">
                <a:extLst>
                  <a:ext uri="{FF2B5EF4-FFF2-40B4-BE49-F238E27FC236}">
                    <a16:creationId xmlns:a16="http://schemas.microsoft.com/office/drawing/2014/main" id="{7B1ECD3D-E1FA-5E9F-B830-C0EB6D9C03E4}"/>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BA1FB5F-5F5C-3E7E-5334-60D4B600073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DD430F9-6A41-B6F4-BAD4-45CF3B6820B1}"/>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643436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and Callout Box (Lef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a:xfrm>
            <a:off x="575735" y="423038"/>
            <a:ext cx="11040533" cy="567394"/>
          </a:xfrm>
        </p:spPr>
        <p:txBody>
          <a:bodyPr/>
          <a:lstStyle>
            <a:lvl1pPr>
              <a:defRPr/>
            </a:lvl1pPr>
          </a:lstStyle>
          <a:p>
            <a:pPr lvl="0"/>
            <a:r>
              <a:rPr lang="en-US"/>
              <a:t>CLICK TO ADD Slide TITLE. ALL CAPS. TWO LINES max.</a:t>
            </a:r>
          </a:p>
        </p:txBody>
      </p:sp>
      <p:sp>
        <p:nvSpPr>
          <p:cNvPr id="41" name="Text Placeholder 2">
            <a:extLst>
              <a:ext uri="{FF2B5EF4-FFF2-40B4-BE49-F238E27FC236}">
                <a16:creationId xmlns:a16="http://schemas.microsoft.com/office/drawing/2014/main" id="{F425C48B-CB1A-28CC-080A-1CCC22B9003F}"/>
              </a:ext>
            </a:extLst>
          </p:cNvPr>
          <p:cNvSpPr>
            <a:spLocks noGrp="1"/>
          </p:cNvSpPr>
          <p:nvPr>
            <p:ph type="body" sz="quarter" idx="114" hasCustomPrompt="1"/>
          </p:nvPr>
        </p:nvSpPr>
        <p:spPr>
          <a:xfrm>
            <a:off x="575736" y="1414723"/>
            <a:ext cx="5403849" cy="4751127"/>
          </a:xfrm>
          <a:ln w="12700">
            <a:solidFill>
              <a:schemeClr val="accent1"/>
            </a:solidFill>
          </a:ln>
        </p:spPr>
        <p:txBody>
          <a:bodyPr lIns="216000" tIns="360000" rIns="216000" bIns="216000" anchor="t"/>
          <a:lstStyle>
            <a:lvl1pPr marL="0" marR="0" indent="0" algn="l" defTabSz="914411" rtl="0" eaLnBrk="1" fontAlgn="auto" latinLnBrk="0" hangingPunct="1">
              <a:lnSpc>
                <a:spcPct val="90000"/>
              </a:lnSpc>
              <a:spcBef>
                <a:spcPts val="601"/>
              </a:spcBef>
              <a:spcAft>
                <a:spcPts val="300"/>
              </a:spcAft>
              <a:buClrTx/>
              <a:buSzTx/>
              <a:buFont typeface="Wingdings" pitchFamily="2" charset="2"/>
              <a:buNone/>
              <a:tabLst/>
              <a:defRPr lang="en-US" sz="3200"/>
            </a:lvl1pPr>
            <a:lvl2pPr>
              <a:defRPr lang="en-US" b="1" dirty="0">
                <a:solidFill>
                  <a:schemeClr val="accent1"/>
                </a:solidFill>
              </a:defRPr>
            </a:lvl2pPr>
            <a:lvl3pPr marL="0" indent="0">
              <a:buFontTx/>
              <a:buNone/>
              <a:defRPr lang="en-US" dirty="0"/>
            </a:lvl3pPr>
            <a:lvl4pPr marL="266403" indent="-266403">
              <a:buFont typeface="Wingdings" pitchFamily="2" charset="2"/>
              <a:buChar char="§"/>
              <a:defRPr lang="en-US" dirty="0"/>
            </a:lvl4pPr>
            <a:lvl5pPr marL="550807" indent="-266403">
              <a:buFont typeface="System Font Regular"/>
              <a:buChar char="–"/>
              <a:defRPr lang="en-US" dirty="0"/>
            </a:lvl5pPr>
            <a:lvl6pPr marL="835210" indent="-266403">
              <a:buFont typeface="System Font Regular"/>
              <a:buChar char="–"/>
              <a:defRPr/>
            </a:lvl6pPr>
            <a:lvl7pPr marL="835210" indent="-266403">
              <a:buFont typeface="System Font Regular"/>
              <a:buChar char="–"/>
              <a:defRPr/>
            </a:lvl7pPr>
            <a:lvl8pPr marL="835210" indent="-266403">
              <a:buFont typeface="System Font Regular"/>
              <a:buChar char="–"/>
              <a:defRPr/>
            </a:lvl8pPr>
            <a:lvl9pPr marL="835210" indent="-266403">
              <a:buFont typeface="System Font Regular"/>
              <a:buChar char="–"/>
              <a:defRPr/>
            </a:lvl9pPr>
          </a:lstStyle>
          <a:p>
            <a:pPr marL="0" marR="0" lvl="0" indent="0" algn="l" defTabSz="914411" rtl="0" eaLnBrk="1" fontAlgn="auto" latinLnBrk="0" hangingPunct="1">
              <a:lnSpc>
                <a:spcPct val="90000"/>
              </a:lnSpc>
              <a:spcBef>
                <a:spcPts val="601"/>
              </a:spcBef>
              <a:spcAft>
                <a:spcPts val="300"/>
              </a:spcAft>
              <a:buClrTx/>
              <a:buSzTx/>
              <a:buFont typeface="Wingdings" pitchFamily="2" charset="2"/>
              <a:buNone/>
              <a:tabLst/>
              <a:defRPr/>
            </a:pPr>
            <a:r>
              <a:rPr lang="en-US"/>
              <a:t>XX%</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6">
            <a:extLst>
              <a:ext uri="{FF2B5EF4-FFF2-40B4-BE49-F238E27FC236}">
                <a16:creationId xmlns:a16="http://schemas.microsoft.com/office/drawing/2014/main" id="{9C8E978A-FBBB-6BC7-2B5E-A18DE274CB8C}"/>
              </a:ext>
            </a:extLst>
          </p:cNvPr>
          <p:cNvSpPr>
            <a:spLocks noGrp="1"/>
          </p:cNvSpPr>
          <p:nvPr>
            <p:ph type="body" sz="quarter" idx="115" hasCustomPrompt="1"/>
          </p:nvPr>
        </p:nvSpPr>
        <p:spPr>
          <a:xfrm>
            <a:off x="1605960" y="1341042"/>
            <a:ext cx="3343397" cy="166199"/>
          </a:xfrm>
          <a:solidFill>
            <a:schemeClr val="bg1"/>
          </a:solidFill>
          <a:effectLst/>
        </p:spPr>
        <p:txBody>
          <a:bodyPr wrap="none" lIns="72000" tIns="0" rIns="72000" bIns="0" anchor="ctr">
            <a:spAutoFit/>
          </a:bodyPr>
          <a:lstStyle>
            <a:lvl1pPr algn="ctr">
              <a:spcBef>
                <a:spcPts val="100"/>
              </a:spcBef>
              <a:spcAft>
                <a:spcPts val="0"/>
              </a:spcAft>
              <a:defRPr sz="1200">
                <a:solidFill>
                  <a:schemeClr val="accent1"/>
                </a:solidFill>
              </a:defRPr>
            </a:lvl1pPr>
            <a:lvl2pPr marL="3175" indent="0" algn="ctr">
              <a:spcAft>
                <a:spcPts val="0"/>
              </a:spcAft>
              <a:buFont typeface="Arial" panose="020B0604020202020204" pitchFamily="34" charset="0"/>
              <a:buNone/>
              <a:tabLst/>
              <a:defRPr sz="1200">
                <a:solidFill>
                  <a:schemeClr val="accent1"/>
                </a:solidFill>
              </a:defRPr>
            </a:lvl2pPr>
            <a:lvl3pPr marL="9525" indent="0" algn="ctr">
              <a:buNone/>
              <a:tabLst/>
              <a:defRPr sz="1200">
                <a:solidFill>
                  <a:schemeClr val="accent1"/>
                </a:solidFill>
              </a:defRPr>
            </a:lvl3pPr>
            <a:lvl4pPr marL="9525" indent="0" algn="ctr">
              <a:buNone/>
              <a:tabLst/>
              <a:defRPr sz="1200">
                <a:solidFill>
                  <a:schemeClr val="accent1"/>
                </a:solidFill>
              </a:defRPr>
            </a:lvl4pPr>
            <a:lvl5pPr marL="9525" indent="0" algn="ctr">
              <a:buFont typeface="Arial" panose="020B0604020202020204" pitchFamily="34" charset="0"/>
              <a:buNone/>
              <a:tabLst/>
              <a:defRPr sz="1200">
                <a:solidFill>
                  <a:schemeClr val="accent1"/>
                </a:solidFill>
              </a:defRPr>
            </a:lvl5pPr>
            <a:lvl6pPr marL="9525" indent="0" algn="ctr">
              <a:buNone/>
              <a:tabLst/>
              <a:defRPr sz="1200">
                <a:solidFill>
                  <a:schemeClr val="accent1"/>
                </a:solidFill>
              </a:defRPr>
            </a:lvl6pPr>
            <a:lvl7pPr marL="9525" indent="0" algn="ctr">
              <a:buNone/>
              <a:tabLst/>
              <a:defRPr sz="1200">
                <a:solidFill>
                  <a:schemeClr val="accent1"/>
                </a:solidFill>
              </a:defRPr>
            </a:lvl7pPr>
            <a:lvl8pPr marL="9525" indent="0" algn="ctr">
              <a:buNone/>
              <a:tabLst/>
              <a:defRPr sz="1200">
                <a:solidFill>
                  <a:schemeClr val="accent1"/>
                </a:solidFill>
              </a:defRPr>
            </a:lvl8pPr>
            <a:lvl9pPr marL="9525" indent="0" algn="ctr">
              <a:buNone/>
              <a:tabLst/>
              <a:defRPr sz="1200">
                <a:solidFill>
                  <a:schemeClr val="accent1"/>
                </a:solidFill>
              </a:defRPr>
            </a:lvl9pPr>
          </a:lstStyle>
          <a:p>
            <a:pPr lvl="0"/>
            <a:r>
              <a:rPr lang="en-US"/>
              <a:t>Click to add topic; Max 45 characters; 1 line</a:t>
            </a:r>
          </a:p>
        </p:txBody>
      </p:sp>
      <p:sp>
        <p:nvSpPr>
          <p:cNvPr id="2" name="Content Placeholder 3">
            <a:extLst>
              <a:ext uri="{FF2B5EF4-FFF2-40B4-BE49-F238E27FC236}">
                <a16:creationId xmlns:a16="http://schemas.microsoft.com/office/drawing/2014/main" id="{F4722541-B160-9AE2-B476-BD42ED5C6D90}"/>
              </a:ext>
            </a:extLst>
          </p:cNvPr>
          <p:cNvSpPr>
            <a:spLocks noGrp="1"/>
          </p:cNvSpPr>
          <p:nvPr>
            <p:ph sz="quarter" idx="1001"/>
          </p:nvPr>
        </p:nvSpPr>
        <p:spPr>
          <a:xfrm>
            <a:off x="6212419" y="1414722"/>
            <a:ext cx="5403849" cy="4751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60CEA154-018A-D041-9D08-46D2C2864923}"/>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18" name="Slide Number Placeholder 17">
            <a:extLst>
              <a:ext uri="{FF2B5EF4-FFF2-40B4-BE49-F238E27FC236}">
                <a16:creationId xmlns:a16="http://schemas.microsoft.com/office/drawing/2014/main" id="{6C8A9A10-E846-7A4E-B2F3-E64EB163031D}"/>
              </a:ext>
            </a:extLst>
          </p:cNvPr>
          <p:cNvSpPr>
            <a:spLocks noGrp="1"/>
          </p:cNvSpPr>
          <p:nvPr>
            <p:ph type="sldNum" sz="quarter" idx="118"/>
          </p:nvPr>
        </p:nvSpPr>
        <p:spPr/>
        <p:txBody>
          <a:bodyPr/>
          <a:lstStyle/>
          <a:p>
            <a:pPr marL="12701"/>
            <a:fld id="{078C017C-E1B9-8443-B047-B08AAA027B45}" type="slidenum">
              <a:rPr lang="en-US" smtClean="0"/>
              <a:pPr marL="12701"/>
              <a:t>‹#›</a:t>
            </a:fld>
            <a:endParaRPr lang="en-US"/>
          </a:p>
        </p:txBody>
      </p:sp>
      <p:sp>
        <p:nvSpPr>
          <p:cNvPr id="13" name="Date Placeholder 12">
            <a:extLst>
              <a:ext uri="{FF2B5EF4-FFF2-40B4-BE49-F238E27FC236}">
                <a16:creationId xmlns:a16="http://schemas.microsoft.com/office/drawing/2014/main" id="{C9A997CF-9195-6143-A783-C6007CE38DB9}"/>
              </a:ext>
              <a:ext uri="{C183D7F6-B498-43B3-948B-1728B52AA6E4}">
                <adec:decorative xmlns:adec="http://schemas.microsoft.com/office/drawing/2017/decorative" val="1"/>
              </a:ext>
            </a:extLst>
          </p:cNvPr>
          <p:cNvSpPr>
            <a:spLocks noGrp="1"/>
          </p:cNvSpPr>
          <p:nvPr>
            <p:ph type="dt" sz="half" idx="116"/>
          </p:nvPr>
        </p:nvSpPr>
        <p:spPr/>
        <p:txBody>
          <a:bodyPr/>
          <a:lstStyle/>
          <a:p>
            <a:endParaRPr lang="en-US"/>
          </a:p>
        </p:txBody>
      </p:sp>
      <p:sp>
        <p:nvSpPr>
          <p:cNvPr id="17" name="Footer Placeholder 16">
            <a:extLst>
              <a:ext uri="{FF2B5EF4-FFF2-40B4-BE49-F238E27FC236}">
                <a16:creationId xmlns:a16="http://schemas.microsoft.com/office/drawing/2014/main" id="{7816C2B4-6EA9-7D40-A112-32D7F9DB85D9}"/>
              </a:ext>
              <a:ext uri="{C183D7F6-B498-43B3-948B-1728B52AA6E4}">
                <adec:decorative xmlns:adec="http://schemas.microsoft.com/office/drawing/2017/decorative" val="1"/>
              </a:ext>
            </a:extLst>
          </p:cNvPr>
          <p:cNvSpPr>
            <a:spLocks noGrp="1"/>
          </p:cNvSpPr>
          <p:nvPr>
            <p:ph type="ftr" sz="quarter" idx="117"/>
          </p:nvPr>
        </p:nvSpPr>
        <p:spPr/>
        <p:txBody>
          <a:bodyPr/>
          <a:lstStyle/>
          <a:p>
            <a:endParaRPr lang="en-US"/>
          </a:p>
        </p:txBody>
      </p:sp>
      <p:grpSp>
        <p:nvGrpSpPr>
          <p:cNvPr id="15" name="Group 14">
            <a:extLst>
              <a:ext uri="{FF2B5EF4-FFF2-40B4-BE49-F238E27FC236}">
                <a16:creationId xmlns:a16="http://schemas.microsoft.com/office/drawing/2014/main" id="{2CC3C8B4-8C5B-68BD-4729-0AC1F4FDEF89}"/>
              </a:ext>
              <a:ext uri="{C183D7F6-B498-43B3-948B-1728B52AA6E4}">
                <adec:decorative xmlns:adec="http://schemas.microsoft.com/office/drawing/2017/decorative" val="1"/>
              </a:ext>
            </a:extLst>
          </p:cNvPr>
          <p:cNvGrpSpPr/>
          <p:nvPr userDrawn="1"/>
        </p:nvGrpSpPr>
        <p:grpSpPr>
          <a:xfrm>
            <a:off x="12532241" y="-1"/>
            <a:ext cx="3965961" cy="6858001"/>
            <a:chOff x="9399182" y="-1"/>
            <a:chExt cx="2974470" cy="6858001"/>
          </a:xfrm>
        </p:grpSpPr>
        <p:sp>
          <p:nvSpPr>
            <p:cNvPr id="19" name="Rectangle 18">
              <a:extLst>
                <a:ext uri="{FF2B5EF4-FFF2-40B4-BE49-F238E27FC236}">
                  <a16:creationId xmlns:a16="http://schemas.microsoft.com/office/drawing/2014/main" id="{FDA82157-ADF5-6B16-D4D4-4F1D20028B1E}"/>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20" name="Group 19">
              <a:extLst>
                <a:ext uri="{FF2B5EF4-FFF2-40B4-BE49-F238E27FC236}">
                  <a16:creationId xmlns:a16="http://schemas.microsoft.com/office/drawing/2014/main" id="{0D18C27E-CEC3-5ED6-3B53-C6DDDA6D5AF5}"/>
                </a:ext>
              </a:extLst>
            </p:cNvPr>
            <p:cNvGrpSpPr/>
            <p:nvPr userDrawn="1"/>
          </p:nvGrpSpPr>
          <p:grpSpPr>
            <a:xfrm>
              <a:off x="9541497" y="162442"/>
              <a:ext cx="2819400" cy="814510"/>
              <a:chOff x="-3644733" y="165205"/>
              <a:chExt cx="2819400" cy="814510"/>
            </a:xfrm>
          </p:grpSpPr>
          <p:sp>
            <p:nvSpPr>
              <p:cNvPr id="38" name="Rectangle 37">
                <a:extLst>
                  <a:ext uri="{FF2B5EF4-FFF2-40B4-BE49-F238E27FC236}">
                    <a16:creationId xmlns:a16="http://schemas.microsoft.com/office/drawing/2014/main" id="{F60FC08C-F095-582D-3171-A62055823D1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TextBox 38">
                <a:extLst>
                  <a:ext uri="{FF2B5EF4-FFF2-40B4-BE49-F238E27FC236}">
                    <a16:creationId xmlns:a16="http://schemas.microsoft.com/office/drawing/2014/main" id="{141B31B0-33C1-D673-E2B4-359DE592DF86}"/>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40" name="Picture 39">
                <a:extLst>
                  <a:ext uri="{FF2B5EF4-FFF2-40B4-BE49-F238E27FC236}">
                    <a16:creationId xmlns:a16="http://schemas.microsoft.com/office/drawing/2014/main" id="{C9480A5E-2470-E26A-F8E1-C490A5612244}"/>
                  </a:ext>
                </a:extLst>
              </p:cNvPr>
              <p:cNvPicPr>
                <a:picLocks noChangeAspect="1"/>
              </p:cNvPicPr>
              <p:nvPr userDrawn="1"/>
            </p:nvPicPr>
            <p:blipFill rotWithShape="1">
              <a:blip r:embed="rId2"/>
              <a:srcRect l="8882" t="5165" r="-1"/>
              <a:stretch/>
            </p:blipFill>
            <p:spPr>
              <a:xfrm>
                <a:off x="-3491292" y="414013"/>
                <a:ext cx="324017" cy="289055"/>
              </a:xfrm>
              <a:prstGeom prst="roundRect">
                <a:avLst/>
              </a:prstGeom>
            </p:spPr>
          </p:pic>
        </p:grpSp>
        <p:grpSp>
          <p:nvGrpSpPr>
            <p:cNvPr id="21" name="Group 20">
              <a:extLst>
                <a:ext uri="{FF2B5EF4-FFF2-40B4-BE49-F238E27FC236}">
                  <a16:creationId xmlns:a16="http://schemas.microsoft.com/office/drawing/2014/main" id="{C65B2AA7-A0E9-4B28-42E5-94712EA10657}"/>
                </a:ext>
              </a:extLst>
            </p:cNvPr>
            <p:cNvGrpSpPr/>
            <p:nvPr userDrawn="1"/>
          </p:nvGrpSpPr>
          <p:grpSpPr>
            <a:xfrm>
              <a:off x="9558507" y="1119891"/>
              <a:ext cx="2639328" cy="202617"/>
              <a:chOff x="9303325" y="149270"/>
              <a:chExt cx="2639328" cy="202617"/>
            </a:xfrm>
          </p:grpSpPr>
          <p:sp>
            <p:nvSpPr>
              <p:cNvPr id="36" name="TextBox 35">
                <a:extLst>
                  <a:ext uri="{FF2B5EF4-FFF2-40B4-BE49-F238E27FC236}">
                    <a16:creationId xmlns:a16="http://schemas.microsoft.com/office/drawing/2014/main" id="{FA85A3A9-9FCE-C5C5-1CF0-CD2328610F1F}"/>
                  </a:ext>
                </a:extLst>
              </p:cNvPr>
              <p:cNvSpPr txBox="1"/>
              <p:nvPr userDrawn="1"/>
            </p:nvSpPr>
            <p:spPr>
              <a:xfrm>
                <a:off x="9303325" y="149270"/>
                <a:ext cx="169517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37" name="Straight Connector 36">
                <a:extLst>
                  <a:ext uri="{FF2B5EF4-FFF2-40B4-BE49-F238E27FC236}">
                    <a16:creationId xmlns:a16="http://schemas.microsoft.com/office/drawing/2014/main" id="{E2799A46-0C31-B15F-7D7D-1B40B715EC0E}"/>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C9CA0276-3A30-D481-9EAB-F5DABCC38836}"/>
                </a:ext>
              </a:extLst>
            </p:cNvPr>
            <p:cNvSpPr txBox="1"/>
            <p:nvPr userDrawn="1"/>
          </p:nvSpPr>
          <p:spPr>
            <a:xfrm>
              <a:off x="9541497" y="1424325"/>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Callout Box</a:t>
              </a:r>
            </a:p>
          </p:txBody>
        </p:sp>
        <p:grpSp>
          <p:nvGrpSpPr>
            <p:cNvPr id="23" name="Group 22">
              <a:extLst>
                <a:ext uri="{FF2B5EF4-FFF2-40B4-BE49-F238E27FC236}">
                  <a16:creationId xmlns:a16="http://schemas.microsoft.com/office/drawing/2014/main" id="{585A933F-0255-AAA3-7A9A-C043D177EBF1}"/>
                </a:ext>
              </a:extLst>
            </p:cNvPr>
            <p:cNvGrpSpPr/>
            <p:nvPr userDrawn="1"/>
          </p:nvGrpSpPr>
          <p:grpSpPr>
            <a:xfrm>
              <a:off x="9554253" y="4756288"/>
              <a:ext cx="2819399" cy="1181890"/>
              <a:chOff x="9541498" y="3352649"/>
              <a:chExt cx="2819399" cy="1181890"/>
            </a:xfrm>
          </p:grpSpPr>
          <p:grpSp>
            <p:nvGrpSpPr>
              <p:cNvPr id="28" name="Group 27">
                <a:extLst>
                  <a:ext uri="{FF2B5EF4-FFF2-40B4-BE49-F238E27FC236}">
                    <a16:creationId xmlns:a16="http://schemas.microsoft.com/office/drawing/2014/main" id="{E67BA2B2-D4E6-5DCF-4503-A93EA4290C41}"/>
                  </a:ext>
                </a:extLst>
              </p:cNvPr>
              <p:cNvGrpSpPr/>
              <p:nvPr userDrawn="1"/>
            </p:nvGrpSpPr>
            <p:grpSpPr>
              <a:xfrm>
                <a:off x="9541498" y="3352649"/>
                <a:ext cx="2735150" cy="1181890"/>
                <a:chOff x="9541498" y="3751132"/>
                <a:chExt cx="2735150" cy="1181890"/>
              </a:xfrm>
            </p:grpSpPr>
            <p:grpSp>
              <p:nvGrpSpPr>
                <p:cNvPr id="30" name="Group 29">
                  <a:extLst>
                    <a:ext uri="{FF2B5EF4-FFF2-40B4-BE49-F238E27FC236}">
                      <a16:creationId xmlns:a16="http://schemas.microsoft.com/office/drawing/2014/main" id="{806D4384-EB62-97E9-80CE-D63473B8AFF9}"/>
                    </a:ext>
                  </a:extLst>
                </p:cNvPr>
                <p:cNvGrpSpPr/>
                <p:nvPr userDrawn="1"/>
              </p:nvGrpSpPr>
              <p:grpSpPr>
                <a:xfrm>
                  <a:off x="9541498" y="3751132"/>
                  <a:ext cx="2735150" cy="1181890"/>
                  <a:chOff x="9296568" y="4910411"/>
                  <a:chExt cx="2735150" cy="1181890"/>
                </a:xfrm>
              </p:grpSpPr>
              <p:sp>
                <p:nvSpPr>
                  <p:cNvPr id="32" name="Rectangle 31">
                    <a:extLst>
                      <a:ext uri="{FF2B5EF4-FFF2-40B4-BE49-F238E27FC236}">
                        <a16:creationId xmlns:a16="http://schemas.microsoft.com/office/drawing/2014/main" id="{8008699C-0724-DC67-EF4A-36BF528F139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TextBox 33">
                    <a:extLst>
                      <a:ext uri="{FF2B5EF4-FFF2-40B4-BE49-F238E27FC236}">
                        <a16:creationId xmlns:a16="http://schemas.microsoft.com/office/drawing/2014/main" id="{1B28F629-58FD-2CB5-D980-68A70C4A37A1}"/>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35" name="TextBox 34">
                    <a:extLst>
                      <a:ext uri="{FF2B5EF4-FFF2-40B4-BE49-F238E27FC236}">
                        <a16:creationId xmlns:a16="http://schemas.microsoft.com/office/drawing/2014/main" id="{2FB9BF4F-D557-7DA2-87DF-6669BD780F25}"/>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31" name="Graphic 30">
                  <a:extLst>
                    <a:ext uri="{FF2B5EF4-FFF2-40B4-BE49-F238E27FC236}">
                      <a16:creationId xmlns:a16="http://schemas.microsoft.com/office/drawing/2014/main" id="{2C70BDFE-FBA6-6A3D-29CD-34EBA2BFA31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86425" y="3891259"/>
                  <a:ext cx="170340" cy="170340"/>
                </a:xfrm>
                <a:prstGeom prst="rect">
                  <a:avLst/>
                </a:prstGeom>
              </p:spPr>
            </p:pic>
          </p:grpSp>
          <p:pic>
            <p:nvPicPr>
              <p:cNvPr id="29" name="Picture 28">
                <a:extLst>
                  <a:ext uri="{FF2B5EF4-FFF2-40B4-BE49-F238E27FC236}">
                    <a16:creationId xmlns:a16="http://schemas.microsoft.com/office/drawing/2014/main" id="{D11FE805-2B1D-D168-518C-982E15A3ED72}"/>
                  </a:ext>
                </a:extLst>
              </p:cNvPr>
              <p:cNvPicPr>
                <a:picLocks noChangeAspect="1"/>
              </p:cNvPicPr>
              <p:nvPr userDrawn="1"/>
            </p:nvPicPr>
            <p:blipFill rotWithShape="1">
              <a:blip r:embed="rId4"/>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pic>
          <p:nvPicPr>
            <p:cNvPr id="24" name="Picture 23">
              <a:extLst>
                <a:ext uri="{FF2B5EF4-FFF2-40B4-BE49-F238E27FC236}">
                  <a16:creationId xmlns:a16="http://schemas.microsoft.com/office/drawing/2014/main" id="{5A4E19BC-0D49-C194-B978-1CFBC003C86E}"/>
                </a:ext>
              </a:extLst>
            </p:cNvPr>
            <p:cNvPicPr>
              <a:picLocks noChangeAspect="1"/>
            </p:cNvPicPr>
            <p:nvPr userDrawn="1"/>
          </p:nvPicPr>
          <p:blipFill rotWithShape="1">
            <a:blip r:embed="rId5"/>
            <a:srcRect r="41694"/>
            <a:stretch/>
          </p:blipFill>
          <p:spPr>
            <a:xfrm>
              <a:off x="9558506" y="3625049"/>
              <a:ext cx="2639328" cy="995540"/>
            </a:xfrm>
            <a:prstGeom prst="rect">
              <a:avLst/>
            </a:prstGeom>
          </p:spPr>
        </p:pic>
        <p:sp>
          <p:nvSpPr>
            <p:cNvPr id="25" name="TextBox 24">
              <a:extLst>
                <a:ext uri="{FF2B5EF4-FFF2-40B4-BE49-F238E27FC236}">
                  <a16:creationId xmlns:a16="http://schemas.microsoft.com/office/drawing/2014/main" id="{7844E5D9-57F2-44E0-C2C6-D4A07D8B077E}"/>
                </a:ext>
              </a:extLst>
            </p:cNvPr>
            <p:cNvSpPr txBox="1"/>
            <p:nvPr userDrawn="1"/>
          </p:nvSpPr>
          <p:spPr>
            <a:xfrm>
              <a:off x="9541497" y="3429000"/>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Text Box</a:t>
              </a:r>
            </a:p>
          </p:txBody>
        </p:sp>
        <p:pic>
          <p:nvPicPr>
            <p:cNvPr id="27" name="Picture 26">
              <a:extLst>
                <a:ext uri="{FF2B5EF4-FFF2-40B4-BE49-F238E27FC236}">
                  <a16:creationId xmlns:a16="http://schemas.microsoft.com/office/drawing/2014/main" id="{5CEDA35A-E293-705B-2B3B-D47D7EB387CE}"/>
                </a:ext>
              </a:extLst>
            </p:cNvPr>
            <p:cNvPicPr>
              <a:picLocks noChangeAspect="1"/>
            </p:cNvPicPr>
            <p:nvPr userDrawn="1"/>
          </p:nvPicPr>
          <p:blipFill>
            <a:blip r:embed="rId6"/>
            <a:stretch>
              <a:fillRect/>
            </a:stretch>
          </p:blipFill>
          <p:spPr>
            <a:xfrm>
              <a:off x="9554252" y="1619520"/>
              <a:ext cx="2639328" cy="1700630"/>
            </a:xfrm>
            <a:prstGeom prst="rect">
              <a:avLst/>
            </a:prstGeom>
          </p:spPr>
        </p:pic>
      </p:grpSp>
      <p:grpSp>
        <p:nvGrpSpPr>
          <p:cNvPr id="3" name="Group 2">
            <a:extLst>
              <a:ext uri="{FF2B5EF4-FFF2-40B4-BE49-F238E27FC236}">
                <a16:creationId xmlns:a16="http://schemas.microsoft.com/office/drawing/2014/main" id="{48019441-DA7A-0F35-FEAB-3227D67FD7D5}"/>
              </a:ext>
              <a:ext uri="{C183D7F6-B498-43B3-948B-1728B52AA6E4}">
                <adec:decorative xmlns:adec="http://schemas.microsoft.com/office/drawing/2017/decorative" val="1"/>
              </a:ext>
            </a:extLst>
          </p:cNvPr>
          <p:cNvGrpSpPr/>
          <p:nvPr userDrawn="1"/>
        </p:nvGrpSpPr>
        <p:grpSpPr>
          <a:xfrm>
            <a:off x="4161863" y="6865965"/>
            <a:ext cx="3906816" cy="235790"/>
            <a:chOff x="3121389" y="6869197"/>
            <a:chExt cx="2930113" cy="235790"/>
          </a:xfrm>
        </p:grpSpPr>
        <p:grpSp>
          <p:nvGrpSpPr>
            <p:cNvPr id="4" name="Group 3">
              <a:extLst>
                <a:ext uri="{FF2B5EF4-FFF2-40B4-BE49-F238E27FC236}">
                  <a16:creationId xmlns:a16="http://schemas.microsoft.com/office/drawing/2014/main" id="{9BC0EB5B-6201-C2DB-9F50-C5C7C4F5FD23}"/>
                </a:ext>
              </a:extLst>
            </p:cNvPr>
            <p:cNvGrpSpPr/>
            <p:nvPr userDrawn="1"/>
          </p:nvGrpSpPr>
          <p:grpSpPr>
            <a:xfrm>
              <a:off x="3184525" y="6869197"/>
              <a:ext cx="2774950" cy="60992"/>
              <a:chOff x="3184525" y="6869196"/>
              <a:chExt cx="2774950" cy="235791"/>
            </a:xfrm>
          </p:grpSpPr>
          <p:cxnSp>
            <p:nvCxnSpPr>
              <p:cNvPr id="26" name="Straight Connector 25">
                <a:extLst>
                  <a:ext uri="{FF2B5EF4-FFF2-40B4-BE49-F238E27FC236}">
                    <a16:creationId xmlns:a16="http://schemas.microsoft.com/office/drawing/2014/main" id="{BC375BDD-CBF5-0783-10D4-EDB52824F0BD}"/>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1E7490-D1EF-1F58-82A1-9C2981EFDF5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C6950CD-B502-8FB9-3717-83DF226687A5}"/>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76121D59-17ED-461D-B6E9-761B3ADADA07}"/>
                </a:ext>
              </a:extLst>
            </p:cNvPr>
            <p:cNvSpPr txBox="1"/>
            <p:nvPr userDrawn="1"/>
          </p:nvSpPr>
          <p:spPr>
            <a:xfrm>
              <a:off x="3121389" y="6954536"/>
              <a:ext cx="153888"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1/3</a:t>
              </a:r>
              <a:r>
                <a:rPr lang="en-US" sz="651" kern="1200" baseline="30000">
                  <a:solidFill>
                    <a:schemeClr val="accent2"/>
                  </a:solidFill>
                  <a:latin typeface="Arial" charset="0"/>
                  <a:ea typeface="Arial" charset="0"/>
                  <a:cs typeface="Arial" charset="0"/>
                </a:rPr>
                <a:t>RD</a:t>
              </a:r>
            </a:p>
          </p:txBody>
        </p:sp>
        <p:sp>
          <p:nvSpPr>
            <p:cNvPr id="8" name="TextBox 7">
              <a:extLst>
                <a:ext uri="{FF2B5EF4-FFF2-40B4-BE49-F238E27FC236}">
                  <a16:creationId xmlns:a16="http://schemas.microsoft.com/office/drawing/2014/main" id="{C19D8F78-F61C-A45A-6489-07C7C07D67DC}"/>
                </a:ext>
              </a:extLst>
            </p:cNvPr>
            <p:cNvSpPr txBox="1"/>
            <p:nvPr userDrawn="1"/>
          </p:nvSpPr>
          <p:spPr>
            <a:xfrm>
              <a:off x="4484382" y="6954536"/>
              <a:ext cx="177933"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HALF</a:t>
              </a:r>
            </a:p>
          </p:txBody>
        </p:sp>
        <p:sp>
          <p:nvSpPr>
            <p:cNvPr id="10" name="TextBox 9">
              <a:extLst>
                <a:ext uri="{FF2B5EF4-FFF2-40B4-BE49-F238E27FC236}">
                  <a16:creationId xmlns:a16="http://schemas.microsoft.com/office/drawing/2014/main" id="{AE800F63-E40C-5DAB-C148-8448534185A2}"/>
                </a:ext>
              </a:extLst>
            </p:cNvPr>
            <p:cNvSpPr txBox="1"/>
            <p:nvPr userDrawn="1"/>
          </p:nvSpPr>
          <p:spPr>
            <a:xfrm>
              <a:off x="5869961" y="6954536"/>
              <a:ext cx="181541"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2/3</a:t>
              </a:r>
              <a:r>
                <a:rPr lang="en-US" sz="651" baseline="30000">
                  <a:solidFill>
                    <a:schemeClr val="accent2"/>
                  </a:solidFill>
                  <a:latin typeface="Arial" charset="0"/>
                  <a:ea typeface="Arial" charset="0"/>
                  <a:cs typeface="Arial" charset="0"/>
                </a:rPr>
                <a:t>RDS</a:t>
              </a:r>
            </a:p>
          </p:txBody>
        </p:sp>
        <p:grpSp>
          <p:nvGrpSpPr>
            <p:cNvPr id="11" name="Group 10">
              <a:extLst>
                <a:ext uri="{FF2B5EF4-FFF2-40B4-BE49-F238E27FC236}">
                  <a16:creationId xmlns:a16="http://schemas.microsoft.com/office/drawing/2014/main" id="{ECCE6733-D970-1E1F-4C09-1636F9CBB4A5}"/>
                </a:ext>
              </a:extLst>
            </p:cNvPr>
            <p:cNvGrpSpPr/>
            <p:nvPr userDrawn="1"/>
          </p:nvGrpSpPr>
          <p:grpSpPr>
            <a:xfrm>
              <a:off x="3184525" y="7040714"/>
              <a:ext cx="2774950" cy="64273"/>
              <a:chOff x="3184525" y="6869196"/>
              <a:chExt cx="2774950" cy="235791"/>
            </a:xfrm>
          </p:grpSpPr>
          <p:cxnSp>
            <p:nvCxnSpPr>
              <p:cNvPr id="12" name="Straight Connector 11">
                <a:extLst>
                  <a:ext uri="{FF2B5EF4-FFF2-40B4-BE49-F238E27FC236}">
                    <a16:creationId xmlns:a16="http://schemas.microsoft.com/office/drawing/2014/main" id="{42C816D6-E8F7-DA5E-AD9E-FC871433915F}"/>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835BBFA-85DA-06B7-F8C8-3081338742EA}"/>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378608-02C4-C210-DA94-09D73FAE7F92}"/>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37174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Photos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1" name="Picture Placeholder 7">
            <a:extLst>
              <a:ext uri="{FF2B5EF4-FFF2-40B4-BE49-F238E27FC236}">
                <a16:creationId xmlns:a16="http://schemas.microsoft.com/office/drawing/2014/main" id="{F7232953-10D7-9346-B58D-EA3D767D05C8}"/>
              </a:ext>
            </a:extLst>
          </p:cNvPr>
          <p:cNvSpPr>
            <a:spLocks noGrp="1"/>
          </p:cNvSpPr>
          <p:nvPr>
            <p:ph type="pic" sz="quarter" idx="13" hasCustomPrompt="1"/>
          </p:nvPr>
        </p:nvSpPr>
        <p:spPr>
          <a:xfrm>
            <a:off x="575713" y="1233641"/>
            <a:ext cx="5255998" cy="2134716"/>
          </a:xfr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photo</a:t>
            </a:r>
            <a:br>
              <a:rPr lang="en-US"/>
            </a:br>
            <a:br>
              <a:rPr lang="en-US"/>
            </a:br>
            <a:br>
              <a:rPr lang="en-US"/>
            </a:br>
            <a:br>
              <a:rPr lang="en-US"/>
            </a:br>
            <a:br>
              <a:rPr lang="en-US"/>
            </a:br>
            <a:endParaRPr lang="en-US"/>
          </a:p>
        </p:txBody>
      </p:sp>
      <p:sp>
        <p:nvSpPr>
          <p:cNvPr id="500" name="Caption">
            <a:extLst>
              <a:ext uri="{FF2B5EF4-FFF2-40B4-BE49-F238E27FC236}">
                <a16:creationId xmlns:a16="http://schemas.microsoft.com/office/drawing/2014/main" id="{CF4AE758-84F6-C54D-A7DE-052D01982D22}"/>
              </a:ext>
            </a:extLst>
          </p:cNvPr>
          <p:cNvSpPr>
            <a:spLocks noGrp="1"/>
          </p:cNvSpPr>
          <p:nvPr>
            <p:ph type="body" sz="quarter" idx="500" hasCustomPrompt="1"/>
          </p:nvPr>
        </p:nvSpPr>
        <p:spPr>
          <a:xfrm>
            <a:off x="574967" y="2634841"/>
            <a:ext cx="5255996" cy="733587"/>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499" name="Text Placeholder 1">
            <a:extLst>
              <a:ext uri="{FF2B5EF4-FFF2-40B4-BE49-F238E27FC236}">
                <a16:creationId xmlns:a16="http://schemas.microsoft.com/office/drawing/2014/main" id="{41B64066-3F3A-DB41-BCF0-E80DA5C45921}"/>
              </a:ext>
            </a:extLst>
          </p:cNvPr>
          <p:cNvSpPr>
            <a:spLocks noGrp="1"/>
          </p:cNvSpPr>
          <p:nvPr>
            <p:ph type="body" sz="quarter" idx="499"/>
          </p:nvPr>
        </p:nvSpPr>
        <p:spPr>
          <a:xfrm>
            <a:off x="575735" y="3535516"/>
            <a:ext cx="5255684" cy="2630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7">
            <a:extLst>
              <a:ext uri="{FF2B5EF4-FFF2-40B4-BE49-F238E27FC236}">
                <a16:creationId xmlns:a16="http://schemas.microsoft.com/office/drawing/2014/main" id="{5852B5E0-86AD-3749-B882-594E0C761812}"/>
              </a:ext>
            </a:extLst>
          </p:cNvPr>
          <p:cNvSpPr>
            <a:spLocks noGrp="1"/>
          </p:cNvSpPr>
          <p:nvPr>
            <p:ph type="pic" sz="quarter" idx="14" hasCustomPrompt="1"/>
          </p:nvPr>
        </p:nvSpPr>
        <p:spPr>
          <a:xfrm>
            <a:off x="6361038" y="1233488"/>
            <a:ext cx="5255228" cy="2134938"/>
          </a:xfr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photo</a:t>
            </a:r>
            <a:br>
              <a:rPr lang="en-US"/>
            </a:br>
            <a:br>
              <a:rPr lang="en-US"/>
            </a:br>
            <a:br>
              <a:rPr lang="en-US"/>
            </a:br>
            <a:br>
              <a:rPr lang="en-US"/>
            </a:br>
            <a:br>
              <a:rPr lang="en-US"/>
            </a:br>
            <a:endParaRPr lang="en-US"/>
          </a:p>
        </p:txBody>
      </p:sp>
      <p:sp>
        <p:nvSpPr>
          <p:cNvPr id="502" name="Caption 2">
            <a:extLst>
              <a:ext uri="{FF2B5EF4-FFF2-40B4-BE49-F238E27FC236}">
                <a16:creationId xmlns:a16="http://schemas.microsoft.com/office/drawing/2014/main" id="{AC269ED5-A2B1-6A4F-BE9E-2525E65191C5}"/>
              </a:ext>
            </a:extLst>
          </p:cNvPr>
          <p:cNvSpPr>
            <a:spLocks noGrp="1"/>
          </p:cNvSpPr>
          <p:nvPr>
            <p:ph type="body" sz="quarter" idx="502" hasCustomPrompt="1"/>
          </p:nvPr>
        </p:nvSpPr>
        <p:spPr>
          <a:xfrm>
            <a:off x="6360270" y="2634841"/>
            <a:ext cx="5255996" cy="733587"/>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501" name="Text Placeholder 2">
            <a:extLst>
              <a:ext uri="{FF2B5EF4-FFF2-40B4-BE49-F238E27FC236}">
                <a16:creationId xmlns:a16="http://schemas.microsoft.com/office/drawing/2014/main" id="{260EFF75-E658-614B-A491-3B51B67CB5AB}"/>
              </a:ext>
            </a:extLst>
          </p:cNvPr>
          <p:cNvSpPr>
            <a:spLocks noGrp="1"/>
          </p:cNvSpPr>
          <p:nvPr>
            <p:ph type="body" sz="quarter" idx="501"/>
          </p:nvPr>
        </p:nvSpPr>
        <p:spPr>
          <a:xfrm>
            <a:off x="6360583" y="3535516"/>
            <a:ext cx="5255684" cy="2630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C2462BB1-A914-C04A-8D72-3148BA19C440}"/>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7" name="Slide Number Placeholder 6">
            <a:extLst>
              <a:ext uri="{FF2B5EF4-FFF2-40B4-BE49-F238E27FC236}">
                <a16:creationId xmlns:a16="http://schemas.microsoft.com/office/drawing/2014/main" id="{125CB6C4-3F83-8C46-9B51-1523B5214FBC}"/>
              </a:ext>
            </a:extLst>
          </p:cNvPr>
          <p:cNvSpPr>
            <a:spLocks noGrp="1"/>
          </p:cNvSpPr>
          <p:nvPr userDrawn="1">
            <p:ph type="sldNum" sz="quarter" idx="114"/>
          </p:nvPr>
        </p:nvSpPr>
        <p:spPr/>
        <p:txBody>
          <a:bodyPr/>
          <a:lstStyle/>
          <a:p>
            <a:pPr marL="12701"/>
            <a:fld id="{078C017C-E1B9-8443-B047-B08AAA027B45}" type="slidenum">
              <a:rPr lang="en-US" smtClean="0"/>
              <a:pPr marL="12701"/>
              <a:t>‹#›</a:t>
            </a:fld>
            <a:endParaRPr lang="en-US"/>
          </a:p>
        </p:txBody>
      </p:sp>
      <p:cxnSp>
        <p:nvCxnSpPr>
          <p:cNvPr id="13" name="Straight Connector 12">
            <a:extLst>
              <a:ext uri="{FF2B5EF4-FFF2-40B4-BE49-F238E27FC236}">
                <a16:creationId xmlns:a16="http://schemas.microsoft.com/office/drawing/2014/main" id="{ED753A27-0B53-3B44-A318-323612277CF2}"/>
              </a:ext>
              <a:ext uri="{C183D7F6-B498-43B3-948B-1728B52AA6E4}">
                <adec:decorative xmlns:adec="http://schemas.microsoft.com/office/drawing/2017/decorative" val="1"/>
              </a:ext>
            </a:extLst>
          </p:cNvPr>
          <p:cNvCxnSpPr>
            <a:cxnSpLocks/>
          </p:cNvCxnSpPr>
          <p:nvPr userDrawn="1"/>
        </p:nvCxnSpPr>
        <p:spPr>
          <a:xfrm>
            <a:off x="6096000" y="1233489"/>
            <a:ext cx="0" cy="4932363"/>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260B3C8A-5655-8B44-8713-F8E0DC8EB268}"/>
              </a:ext>
              <a:ext uri="{C183D7F6-B498-43B3-948B-1728B52AA6E4}">
                <adec:decorative xmlns:adec="http://schemas.microsoft.com/office/drawing/2017/decorative" val="1"/>
              </a:ext>
            </a:extLst>
          </p:cNvPr>
          <p:cNvSpPr>
            <a:spLocks noGrp="1"/>
          </p:cNvSpPr>
          <p:nvPr userDrawn="1">
            <p:ph type="dt" sz="half" idx="112"/>
          </p:nvPr>
        </p:nvSpPr>
        <p:spPr/>
        <p:txBody>
          <a:bodyPr/>
          <a:lstStyle/>
          <a:p>
            <a:endParaRPr lang="en-US"/>
          </a:p>
        </p:txBody>
      </p:sp>
      <p:sp>
        <p:nvSpPr>
          <p:cNvPr id="6" name="Footer Placeholder 5">
            <a:extLst>
              <a:ext uri="{FF2B5EF4-FFF2-40B4-BE49-F238E27FC236}">
                <a16:creationId xmlns:a16="http://schemas.microsoft.com/office/drawing/2014/main" id="{BA55FF92-D07E-284C-BB1E-EFB0F62B0728}"/>
              </a:ext>
              <a:ext uri="{C183D7F6-B498-43B3-948B-1728B52AA6E4}">
                <adec:decorative xmlns:adec="http://schemas.microsoft.com/office/drawing/2017/decorative" val="1"/>
              </a:ext>
            </a:extLst>
          </p:cNvPr>
          <p:cNvSpPr>
            <a:spLocks noGrp="1"/>
          </p:cNvSpPr>
          <p:nvPr userDrawn="1">
            <p:ph type="ftr" sz="quarter" idx="113"/>
          </p:nvPr>
        </p:nvSpPr>
        <p:spPr/>
        <p:txBody>
          <a:bodyPr/>
          <a:lstStyle/>
          <a:p>
            <a:endParaRPr lang="en-US"/>
          </a:p>
        </p:txBody>
      </p:sp>
      <p:grpSp>
        <p:nvGrpSpPr>
          <p:cNvPr id="3" name="Group 2">
            <a:extLst>
              <a:ext uri="{FF2B5EF4-FFF2-40B4-BE49-F238E27FC236}">
                <a16:creationId xmlns:a16="http://schemas.microsoft.com/office/drawing/2014/main" id="{E68CD740-5820-7ABB-8E9A-991B5DD14667}"/>
              </a:ext>
              <a:ext uri="{C183D7F6-B498-43B3-948B-1728B52AA6E4}">
                <adec:decorative xmlns:adec="http://schemas.microsoft.com/office/drawing/2017/decorative" val="1"/>
              </a:ext>
            </a:extLst>
          </p:cNvPr>
          <p:cNvGrpSpPr/>
          <p:nvPr userDrawn="1"/>
        </p:nvGrpSpPr>
        <p:grpSpPr>
          <a:xfrm>
            <a:off x="12532241" y="-2"/>
            <a:ext cx="3965961" cy="12706330"/>
            <a:chOff x="9399182" y="-2"/>
            <a:chExt cx="2974470" cy="12706330"/>
          </a:xfrm>
        </p:grpSpPr>
        <p:sp>
          <p:nvSpPr>
            <p:cNvPr id="2" name="Rectangle 1">
              <a:extLst>
                <a:ext uri="{FF2B5EF4-FFF2-40B4-BE49-F238E27FC236}">
                  <a16:creationId xmlns:a16="http://schemas.microsoft.com/office/drawing/2014/main" id="{D7F23B8E-D305-55B5-99B2-0F58A70B547E}"/>
                </a:ext>
              </a:extLst>
            </p:cNvPr>
            <p:cNvSpPr/>
            <p:nvPr userDrawn="1"/>
          </p:nvSpPr>
          <p:spPr>
            <a:xfrm>
              <a:off x="9399182" y="-2"/>
              <a:ext cx="2798651" cy="12706330"/>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31" name="Group 30">
              <a:extLst>
                <a:ext uri="{FF2B5EF4-FFF2-40B4-BE49-F238E27FC236}">
                  <a16:creationId xmlns:a16="http://schemas.microsoft.com/office/drawing/2014/main" id="{5DF62051-C4AC-808B-9F21-DE29D9039932}"/>
                </a:ext>
              </a:extLst>
            </p:cNvPr>
            <p:cNvGrpSpPr/>
            <p:nvPr userDrawn="1"/>
          </p:nvGrpSpPr>
          <p:grpSpPr>
            <a:xfrm>
              <a:off x="9399182" y="-2"/>
              <a:ext cx="2974470" cy="11444290"/>
              <a:chOff x="9399182" y="-2"/>
              <a:chExt cx="2974470" cy="11444290"/>
            </a:xfrm>
          </p:grpSpPr>
          <p:sp>
            <p:nvSpPr>
              <p:cNvPr id="57" name="Rectangle 56">
                <a:extLst>
                  <a:ext uri="{FF2B5EF4-FFF2-40B4-BE49-F238E27FC236}">
                    <a16:creationId xmlns:a16="http://schemas.microsoft.com/office/drawing/2014/main" id="{1EB07126-E360-1041-9164-DD8BA167A8AB}"/>
                  </a:ext>
                </a:extLst>
              </p:cNvPr>
              <p:cNvSpPr/>
              <p:nvPr userDrawn="1"/>
            </p:nvSpPr>
            <p:spPr>
              <a:xfrm>
                <a:off x="9399182" y="-2"/>
                <a:ext cx="2798651" cy="1144429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58" name="Picture 57">
                <a:extLst>
                  <a:ext uri="{FF2B5EF4-FFF2-40B4-BE49-F238E27FC236}">
                    <a16:creationId xmlns:a16="http://schemas.microsoft.com/office/drawing/2014/main" id="{6821E402-D350-E444-8856-CC46A758A65E}"/>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9" name="Group 58">
                <a:extLst>
                  <a:ext uri="{FF2B5EF4-FFF2-40B4-BE49-F238E27FC236}">
                    <a16:creationId xmlns:a16="http://schemas.microsoft.com/office/drawing/2014/main" id="{66715B48-D70E-A34F-8B62-E282410AAC7D}"/>
                  </a:ext>
                </a:extLst>
              </p:cNvPr>
              <p:cNvGrpSpPr/>
              <p:nvPr userDrawn="1"/>
            </p:nvGrpSpPr>
            <p:grpSpPr>
              <a:xfrm>
                <a:off x="9541497" y="162442"/>
                <a:ext cx="2819400" cy="814510"/>
                <a:chOff x="-3644733" y="165205"/>
                <a:chExt cx="2819400" cy="814510"/>
              </a:xfrm>
            </p:grpSpPr>
            <p:sp>
              <p:nvSpPr>
                <p:cNvPr id="87" name="Rectangle 86">
                  <a:extLst>
                    <a:ext uri="{FF2B5EF4-FFF2-40B4-BE49-F238E27FC236}">
                      <a16:creationId xmlns:a16="http://schemas.microsoft.com/office/drawing/2014/main" id="{258C8417-A50B-8A40-AAC7-69B29D878C1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 name="TextBox 87">
                  <a:extLst>
                    <a:ext uri="{FF2B5EF4-FFF2-40B4-BE49-F238E27FC236}">
                      <a16:creationId xmlns:a16="http://schemas.microsoft.com/office/drawing/2014/main" id="{D5350C49-A777-6241-98F9-3A4F555D085D}"/>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89" name="Picture 88">
                  <a:extLst>
                    <a:ext uri="{FF2B5EF4-FFF2-40B4-BE49-F238E27FC236}">
                      <a16:creationId xmlns:a16="http://schemas.microsoft.com/office/drawing/2014/main" id="{6602266A-7721-2749-BEF8-F0041AD01BC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63" name="TextBox 62">
                <a:extLst>
                  <a:ext uri="{FF2B5EF4-FFF2-40B4-BE49-F238E27FC236}">
                    <a16:creationId xmlns:a16="http://schemas.microsoft.com/office/drawing/2014/main" id="{399905FA-4468-DE44-8356-F030E128DE0E}"/>
                  </a:ext>
                </a:extLst>
              </p:cNvPr>
              <p:cNvSpPr txBox="1"/>
              <p:nvPr userDrawn="1"/>
            </p:nvSpPr>
            <p:spPr>
              <a:xfrm>
                <a:off x="9558507" y="3755578"/>
                <a:ext cx="12515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64" name="Straight Connector 63">
                <a:extLst>
                  <a:ext uri="{FF2B5EF4-FFF2-40B4-BE49-F238E27FC236}">
                    <a16:creationId xmlns:a16="http://schemas.microsoft.com/office/drawing/2014/main" id="{EEB7F7FC-6FB7-6B48-A4C7-1784FFA3B477}"/>
                  </a:ext>
                </a:extLst>
              </p:cNvPr>
              <p:cNvCxnSpPr>
                <a:cxnSpLocks/>
              </p:cNvCxnSpPr>
              <p:nvPr userDrawn="1"/>
            </p:nvCxnSpPr>
            <p:spPr>
              <a:xfrm>
                <a:off x="9558507" y="395819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FB53592-0368-5E42-BA03-98211B0977AE}"/>
                  </a:ext>
                </a:extLst>
              </p:cNvPr>
              <p:cNvSpPr txBox="1"/>
              <p:nvPr userDrawn="1"/>
            </p:nvSpPr>
            <p:spPr>
              <a:xfrm>
                <a:off x="9686426" y="4816505"/>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68" name="Group 67">
                <a:extLst>
                  <a:ext uri="{FF2B5EF4-FFF2-40B4-BE49-F238E27FC236}">
                    <a16:creationId xmlns:a16="http://schemas.microsoft.com/office/drawing/2014/main" id="{B638C602-8F7A-FF4F-9436-99BFF634F80A}"/>
                  </a:ext>
                </a:extLst>
              </p:cNvPr>
              <p:cNvGrpSpPr/>
              <p:nvPr userDrawn="1"/>
            </p:nvGrpSpPr>
            <p:grpSpPr>
              <a:xfrm>
                <a:off x="9521833" y="4080698"/>
                <a:ext cx="2617883" cy="635287"/>
                <a:chOff x="12352022" y="513115"/>
                <a:chExt cx="2617883" cy="635287"/>
              </a:xfrm>
            </p:grpSpPr>
            <p:sp>
              <p:nvSpPr>
                <p:cNvPr id="73" name="TextBox 72">
                  <a:extLst>
                    <a:ext uri="{FF2B5EF4-FFF2-40B4-BE49-F238E27FC236}">
                      <a16:creationId xmlns:a16="http://schemas.microsoft.com/office/drawing/2014/main" id="{F5E8575C-58DF-6F4D-846B-64E64AEAD4B3}"/>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74" name="TextBox 73">
                  <a:extLst>
                    <a:ext uri="{FF2B5EF4-FFF2-40B4-BE49-F238E27FC236}">
                      <a16:creationId xmlns:a16="http://schemas.microsoft.com/office/drawing/2014/main" id="{7F689E54-3DDE-9146-9E71-0F9EF77EB584}"/>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75" name="TextBox 74">
                  <a:extLst>
                    <a:ext uri="{FF2B5EF4-FFF2-40B4-BE49-F238E27FC236}">
                      <a16:creationId xmlns:a16="http://schemas.microsoft.com/office/drawing/2014/main" id="{E200D3D3-053D-F342-9A67-0E660D73F76B}"/>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a:t>
                  </a:r>
                </a:p>
                <a:p>
                  <a:pPr lvl="0"/>
                  <a:r>
                    <a:rPr lang="en-US" sz="1051"/>
                    <a:t>Add the image to the placeholder.</a:t>
                  </a:r>
                </a:p>
              </p:txBody>
            </p:sp>
          </p:grpSp>
          <p:sp>
            <p:nvSpPr>
              <p:cNvPr id="69" name="TextBox 68">
                <a:extLst>
                  <a:ext uri="{FF2B5EF4-FFF2-40B4-BE49-F238E27FC236}">
                    <a16:creationId xmlns:a16="http://schemas.microsoft.com/office/drawing/2014/main" id="{7C8EB52F-15EB-7449-9FC6-CFECD8E81D6C}"/>
                  </a:ext>
                </a:extLst>
              </p:cNvPr>
              <p:cNvSpPr txBox="1"/>
              <p:nvPr userDrawn="1"/>
            </p:nvSpPr>
            <p:spPr>
              <a:xfrm>
                <a:off x="9674267" y="509981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70" name="TextBox 69">
                <a:extLst>
                  <a:ext uri="{FF2B5EF4-FFF2-40B4-BE49-F238E27FC236}">
                    <a16:creationId xmlns:a16="http://schemas.microsoft.com/office/drawing/2014/main" id="{56C11956-D135-0244-8935-77ECF9139C68}"/>
                  </a:ext>
                </a:extLst>
              </p:cNvPr>
              <p:cNvSpPr txBox="1"/>
              <p:nvPr userDrawn="1"/>
            </p:nvSpPr>
            <p:spPr>
              <a:xfrm>
                <a:off x="9686426" y="5515067"/>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71" name="TextBox 70">
                <a:extLst>
                  <a:ext uri="{FF2B5EF4-FFF2-40B4-BE49-F238E27FC236}">
                    <a16:creationId xmlns:a16="http://schemas.microsoft.com/office/drawing/2014/main" id="{841BDB28-CB56-C346-9DF5-E30F5ADD0CB7}"/>
                  </a:ext>
                </a:extLst>
              </p:cNvPr>
              <p:cNvSpPr txBox="1"/>
              <p:nvPr userDrawn="1"/>
            </p:nvSpPr>
            <p:spPr>
              <a:xfrm>
                <a:off x="9686426" y="6235157"/>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sp>
            <p:nvSpPr>
              <p:cNvPr id="61" name="TextBox 60">
                <a:extLst>
                  <a:ext uri="{FF2B5EF4-FFF2-40B4-BE49-F238E27FC236}">
                    <a16:creationId xmlns:a16="http://schemas.microsoft.com/office/drawing/2014/main" id="{A0C7E1FE-3DCE-F245-ADBB-D7351343D700}"/>
                  </a:ext>
                </a:extLst>
              </p:cNvPr>
              <p:cNvSpPr txBox="1"/>
              <p:nvPr userDrawn="1"/>
            </p:nvSpPr>
            <p:spPr>
              <a:xfrm>
                <a:off x="9558507" y="1119891"/>
                <a:ext cx="169517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62" name="Straight Connector 61">
                <a:extLst>
                  <a:ext uri="{FF2B5EF4-FFF2-40B4-BE49-F238E27FC236}">
                    <a16:creationId xmlns:a16="http://schemas.microsoft.com/office/drawing/2014/main" id="{47B69573-680F-C847-8FB3-E97B96F0087B}"/>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156E90A0-F5F3-7D4A-BCA0-0B455A043EC4}"/>
                  </a:ext>
                </a:extLst>
              </p:cNvPr>
              <p:cNvGrpSpPr/>
              <p:nvPr userDrawn="1"/>
            </p:nvGrpSpPr>
            <p:grpSpPr>
              <a:xfrm>
                <a:off x="9554253" y="2414886"/>
                <a:ext cx="2819399" cy="1181890"/>
                <a:chOff x="9541498" y="3352649"/>
                <a:chExt cx="2819399" cy="1181890"/>
              </a:xfrm>
            </p:grpSpPr>
            <p:grpSp>
              <p:nvGrpSpPr>
                <p:cNvPr id="53" name="Group 52">
                  <a:extLst>
                    <a:ext uri="{FF2B5EF4-FFF2-40B4-BE49-F238E27FC236}">
                      <a16:creationId xmlns:a16="http://schemas.microsoft.com/office/drawing/2014/main" id="{E3B8AD0A-9353-E743-98CA-44AFA4D7C166}"/>
                    </a:ext>
                  </a:extLst>
                </p:cNvPr>
                <p:cNvGrpSpPr/>
                <p:nvPr userDrawn="1"/>
              </p:nvGrpSpPr>
              <p:grpSpPr>
                <a:xfrm>
                  <a:off x="9541498" y="3352649"/>
                  <a:ext cx="2735150" cy="1181890"/>
                  <a:chOff x="9541498" y="3751132"/>
                  <a:chExt cx="2735150" cy="1181890"/>
                </a:xfrm>
              </p:grpSpPr>
              <p:grpSp>
                <p:nvGrpSpPr>
                  <p:cNvPr id="55" name="Group 54">
                    <a:extLst>
                      <a:ext uri="{FF2B5EF4-FFF2-40B4-BE49-F238E27FC236}">
                        <a16:creationId xmlns:a16="http://schemas.microsoft.com/office/drawing/2014/main" id="{B0E8F800-E1AB-E746-8851-BE07C9573DF5}"/>
                      </a:ext>
                    </a:extLst>
                  </p:cNvPr>
                  <p:cNvGrpSpPr/>
                  <p:nvPr userDrawn="1"/>
                </p:nvGrpSpPr>
                <p:grpSpPr>
                  <a:xfrm>
                    <a:off x="9541498" y="3751132"/>
                    <a:ext cx="2735150" cy="1181890"/>
                    <a:chOff x="9296568" y="4910411"/>
                    <a:chExt cx="2735150" cy="1181890"/>
                  </a:xfrm>
                </p:grpSpPr>
                <p:sp>
                  <p:nvSpPr>
                    <p:cNvPr id="90" name="Rectangle 89">
                      <a:extLst>
                        <a:ext uri="{FF2B5EF4-FFF2-40B4-BE49-F238E27FC236}">
                          <a16:creationId xmlns:a16="http://schemas.microsoft.com/office/drawing/2014/main" id="{F0341023-B297-EE44-B1E7-3A1B988C0D34}"/>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1" name="TextBox 90">
                      <a:extLst>
                        <a:ext uri="{FF2B5EF4-FFF2-40B4-BE49-F238E27FC236}">
                          <a16:creationId xmlns:a16="http://schemas.microsoft.com/office/drawing/2014/main" id="{004FF57D-84DA-054C-BAE1-86A84ADB8BFA}"/>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92" name="TextBox 91">
                      <a:extLst>
                        <a:ext uri="{FF2B5EF4-FFF2-40B4-BE49-F238E27FC236}">
                          <a16:creationId xmlns:a16="http://schemas.microsoft.com/office/drawing/2014/main" id="{14A089B3-40F5-BA48-9C89-18CED644A608}"/>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56" name="Graphic 55">
                    <a:extLst>
                      <a:ext uri="{FF2B5EF4-FFF2-40B4-BE49-F238E27FC236}">
                        <a16:creationId xmlns:a16="http://schemas.microsoft.com/office/drawing/2014/main" id="{0F683FF8-BB88-8D4C-AFF7-96AC3276CB7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686425" y="3891259"/>
                    <a:ext cx="170340" cy="170340"/>
                  </a:xfrm>
                  <a:prstGeom prst="rect">
                    <a:avLst/>
                  </a:prstGeom>
                </p:spPr>
              </p:pic>
            </p:grpSp>
            <p:pic>
              <p:nvPicPr>
                <p:cNvPr id="54" name="Picture 53">
                  <a:extLst>
                    <a:ext uri="{FF2B5EF4-FFF2-40B4-BE49-F238E27FC236}">
                      <a16:creationId xmlns:a16="http://schemas.microsoft.com/office/drawing/2014/main" id="{CF48C183-4FC2-8B43-8812-4E977634650E}"/>
                    </a:ext>
                  </a:extLst>
                </p:cNvPr>
                <p:cNvPicPr>
                  <a:picLocks noChangeAspect="1"/>
                </p:cNvPicPr>
                <p:nvPr userDrawn="1"/>
              </p:nvPicPr>
              <p:blipFill rotWithShape="1">
                <a:blip r:embed="rId5"/>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nvGrpSpPr>
              <p:cNvPr id="4" name="Group 3">
                <a:extLst>
                  <a:ext uri="{FF2B5EF4-FFF2-40B4-BE49-F238E27FC236}">
                    <a16:creationId xmlns:a16="http://schemas.microsoft.com/office/drawing/2014/main" id="{9C20D36A-8898-427D-DBB5-82048507585D}"/>
                  </a:ext>
                </a:extLst>
              </p:cNvPr>
              <p:cNvGrpSpPr/>
              <p:nvPr userDrawn="1"/>
            </p:nvGrpSpPr>
            <p:grpSpPr>
              <a:xfrm>
                <a:off x="9538241" y="6811096"/>
                <a:ext cx="2735151" cy="1280928"/>
                <a:chOff x="9286315" y="6976989"/>
                <a:chExt cx="2735151" cy="1280928"/>
              </a:xfrm>
            </p:grpSpPr>
            <p:sp>
              <p:nvSpPr>
                <p:cNvPr id="8" name="Rectangle 7">
                  <a:extLst>
                    <a:ext uri="{FF2B5EF4-FFF2-40B4-BE49-F238E27FC236}">
                      <a16:creationId xmlns:a16="http://schemas.microsoft.com/office/drawing/2014/main" id="{9308BEFA-A426-B37F-977B-16CE8D529126}"/>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FD727762-2EEB-AD2D-AE7C-33ADAFD3971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4" name="Graphic 13">
                  <a:extLst>
                    <a:ext uri="{FF2B5EF4-FFF2-40B4-BE49-F238E27FC236}">
                      <a16:creationId xmlns:a16="http://schemas.microsoft.com/office/drawing/2014/main" id="{509CE8CD-A17D-DB8C-510F-38D6046F62AB}"/>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446538" y="7116071"/>
                  <a:ext cx="155227" cy="155227"/>
                </a:xfrm>
                <a:prstGeom prst="rect">
                  <a:avLst/>
                </a:prstGeom>
              </p:spPr>
            </p:pic>
            <p:sp>
              <p:nvSpPr>
                <p:cNvPr id="15" name="TextBox 14">
                  <a:extLst>
                    <a:ext uri="{FF2B5EF4-FFF2-40B4-BE49-F238E27FC236}">
                      <a16:creationId xmlns:a16="http://schemas.microsoft.com/office/drawing/2014/main" id="{EE5DCEDD-560E-5553-5406-F47FF9ADBD1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6" name="Picture 15">
                  <a:extLst>
                    <a:ext uri="{FF2B5EF4-FFF2-40B4-BE49-F238E27FC236}">
                      <a16:creationId xmlns:a16="http://schemas.microsoft.com/office/drawing/2014/main" id="{46021EBE-FB15-8183-C0E3-EBFDA6303F11}"/>
                    </a:ext>
                  </a:extLst>
                </p:cNvPr>
                <p:cNvPicPr>
                  <a:picLocks noChangeAspect="1"/>
                </p:cNvPicPr>
                <p:nvPr userDrawn="1"/>
              </p:nvPicPr>
              <p:blipFill rotWithShape="1">
                <a:blip r:embed="rId7"/>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7" name="Group 16">
                <a:extLst>
                  <a:ext uri="{FF2B5EF4-FFF2-40B4-BE49-F238E27FC236}">
                    <a16:creationId xmlns:a16="http://schemas.microsoft.com/office/drawing/2014/main" id="{F3E0FE5C-4DC1-DCB5-1F96-30AC9F981A0D}"/>
                  </a:ext>
                </a:extLst>
              </p:cNvPr>
              <p:cNvGrpSpPr/>
              <p:nvPr userDrawn="1"/>
            </p:nvGrpSpPr>
            <p:grpSpPr>
              <a:xfrm>
                <a:off x="9538241" y="8178207"/>
                <a:ext cx="2735151" cy="2200108"/>
                <a:chOff x="9538241" y="5155416"/>
                <a:chExt cx="2735151" cy="2200108"/>
              </a:xfrm>
            </p:grpSpPr>
            <p:sp>
              <p:nvSpPr>
                <p:cNvPr id="18" name="Rectangle 17">
                  <a:extLst>
                    <a:ext uri="{FF2B5EF4-FFF2-40B4-BE49-F238E27FC236}">
                      <a16:creationId xmlns:a16="http://schemas.microsoft.com/office/drawing/2014/main" id="{17488899-4C1A-007D-CE00-8DC8BE163546}"/>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a:extLst>
                    <a:ext uri="{FF2B5EF4-FFF2-40B4-BE49-F238E27FC236}">
                      <a16:creationId xmlns:a16="http://schemas.microsoft.com/office/drawing/2014/main" id="{88F0789E-8856-C6C9-BCEB-0F4496A9CB24}"/>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20" name="Graphic 19">
                  <a:extLst>
                    <a:ext uri="{FF2B5EF4-FFF2-40B4-BE49-F238E27FC236}">
                      <a16:creationId xmlns:a16="http://schemas.microsoft.com/office/drawing/2014/main" id="{C8CEC76D-5836-66E7-C670-F89157C47E9F}"/>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698464" y="5294499"/>
                  <a:ext cx="155227" cy="155227"/>
                </a:xfrm>
                <a:prstGeom prst="rect">
                  <a:avLst/>
                </a:prstGeom>
              </p:spPr>
            </p:pic>
            <p:sp>
              <p:nvSpPr>
                <p:cNvPr id="21" name="TextBox 20">
                  <a:extLst>
                    <a:ext uri="{FF2B5EF4-FFF2-40B4-BE49-F238E27FC236}">
                      <a16:creationId xmlns:a16="http://schemas.microsoft.com/office/drawing/2014/main" id="{8AFC8383-D471-7ED9-479A-D780158E70DC}"/>
                    </a:ext>
                  </a:extLst>
                </p:cNvPr>
                <p:cNvSpPr txBox="1"/>
                <p:nvPr userDrawn="1"/>
              </p:nvSpPr>
              <p:spPr>
                <a:xfrm>
                  <a:off x="9713480"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22" name="TextBox 21">
                  <a:extLst>
                    <a:ext uri="{FF2B5EF4-FFF2-40B4-BE49-F238E27FC236}">
                      <a16:creationId xmlns:a16="http://schemas.microsoft.com/office/drawing/2014/main" id="{A1C9FFA6-3B68-43B5-0F22-0EA75DF65B0D}"/>
                    </a:ext>
                  </a:extLst>
                </p:cNvPr>
                <p:cNvSpPr txBox="1"/>
                <p:nvPr userDrawn="1"/>
              </p:nvSpPr>
              <p:spPr>
                <a:xfrm>
                  <a:off x="9713480" y="6516011"/>
                  <a:ext cx="2422980"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23" name="TextBox 22">
                  <a:extLst>
                    <a:ext uri="{FF2B5EF4-FFF2-40B4-BE49-F238E27FC236}">
                      <a16:creationId xmlns:a16="http://schemas.microsoft.com/office/drawing/2014/main" id="{7AB10DDC-10A1-20E9-8EC4-A5FBF9E84F8F}"/>
                    </a:ext>
                  </a:extLst>
                </p:cNvPr>
                <p:cNvSpPr txBox="1"/>
                <p:nvPr userDrawn="1"/>
              </p:nvSpPr>
              <p:spPr>
                <a:xfrm>
                  <a:off x="9713480" y="6063079"/>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24" name="TextBox 23">
                  <a:extLst>
                    <a:ext uri="{FF2B5EF4-FFF2-40B4-BE49-F238E27FC236}">
                      <a16:creationId xmlns:a16="http://schemas.microsoft.com/office/drawing/2014/main" id="{FE564F34-3A9C-2AE7-F7EB-04EC362718B5}"/>
                    </a:ext>
                  </a:extLst>
                </p:cNvPr>
                <p:cNvSpPr txBox="1"/>
                <p:nvPr userDrawn="1"/>
              </p:nvSpPr>
              <p:spPr>
                <a:xfrm>
                  <a:off x="9713480" y="7056726"/>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25" name="Straight Connector 24">
                  <a:extLst>
                    <a:ext uri="{FF2B5EF4-FFF2-40B4-BE49-F238E27FC236}">
                      <a16:creationId xmlns:a16="http://schemas.microsoft.com/office/drawing/2014/main" id="{EF974043-FBC3-292B-BA62-E2BF11D0897B}"/>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07D4146F-086C-6758-916F-0FC47218438C}"/>
                  </a:ext>
                </a:extLst>
              </p:cNvPr>
              <p:cNvGrpSpPr/>
              <p:nvPr userDrawn="1"/>
            </p:nvGrpSpPr>
            <p:grpSpPr>
              <a:xfrm>
                <a:off x="9538241" y="10464498"/>
                <a:ext cx="2735150" cy="833012"/>
                <a:chOff x="9554253" y="2870841"/>
                <a:chExt cx="2735150" cy="833012"/>
              </a:xfrm>
            </p:grpSpPr>
            <p:sp>
              <p:nvSpPr>
                <p:cNvPr id="27" name="Rectangle 26">
                  <a:extLst>
                    <a:ext uri="{FF2B5EF4-FFF2-40B4-BE49-F238E27FC236}">
                      <a16:creationId xmlns:a16="http://schemas.microsoft.com/office/drawing/2014/main" id="{C3A02BEE-4562-2C1D-FA30-10D410E5F4A1}"/>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TextBox 27">
                  <a:extLst>
                    <a:ext uri="{FF2B5EF4-FFF2-40B4-BE49-F238E27FC236}">
                      <a16:creationId xmlns:a16="http://schemas.microsoft.com/office/drawing/2014/main" id="{6EFEA989-F321-92FC-9641-E1942B197908}"/>
                    </a:ext>
                  </a:extLst>
                </p:cNvPr>
                <p:cNvSpPr txBox="1"/>
                <p:nvPr userDrawn="1"/>
              </p:nvSpPr>
              <p:spPr>
                <a:xfrm>
                  <a:off x="9920444"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29" name="TextBox 28">
                  <a:extLst>
                    <a:ext uri="{FF2B5EF4-FFF2-40B4-BE49-F238E27FC236}">
                      <a16:creationId xmlns:a16="http://schemas.microsoft.com/office/drawing/2014/main" id="{1D40AA61-BC76-884D-FA06-773DD334FB85}"/>
                    </a:ext>
                  </a:extLst>
                </p:cNvPr>
                <p:cNvSpPr txBox="1"/>
                <p:nvPr userDrawn="1"/>
              </p:nvSpPr>
              <p:spPr>
                <a:xfrm>
                  <a:off x="9729490" y="3260780"/>
                  <a:ext cx="1902873"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30" name="Graphic 29">
                  <a:extLst>
                    <a:ext uri="{FF2B5EF4-FFF2-40B4-BE49-F238E27FC236}">
                      <a16:creationId xmlns:a16="http://schemas.microsoft.com/office/drawing/2014/main" id="{6DD8D2F3-138D-A9CB-55D2-A2277FF513C8}"/>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699180" y="3010968"/>
                  <a:ext cx="170340" cy="170340"/>
                </a:xfrm>
                <a:prstGeom prst="rect">
                  <a:avLst/>
                </a:prstGeom>
              </p:spPr>
            </p:pic>
          </p:grpSp>
        </p:grpSp>
      </p:grpSp>
    </p:spTree>
    <p:extLst>
      <p:ext uri="{BB962C8B-B14F-4D97-AF65-F5344CB8AC3E}">
        <p14:creationId xmlns:p14="http://schemas.microsoft.com/office/powerpoint/2010/main" val="40373316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Photos and Text (Vertical)">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1" name="Picture Placeholder 7">
            <a:extLst>
              <a:ext uri="{FF2B5EF4-FFF2-40B4-BE49-F238E27FC236}">
                <a16:creationId xmlns:a16="http://schemas.microsoft.com/office/drawing/2014/main" id="{F7232953-10D7-9346-B58D-EA3D767D05C8}"/>
              </a:ext>
            </a:extLst>
          </p:cNvPr>
          <p:cNvSpPr>
            <a:spLocks noGrp="1"/>
          </p:cNvSpPr>
          <p:nvPr>
            <p:ph type="pic" sz="quarter" idx="13" hasCustomPrompt="1"/>
          </p:nvPr>
        </p:nvSpPr>
        <p:spPr>
          <a:xfrm>
            <a:off x="576482" y="1233643"/>
            <a:ext cx="3289906" cy="1466077"/>
          </a:xfr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photo</a:t>
            </a:r>
            <a:br>
              <a:rPr lang="en-US"/>
            </a:br>
            <a:br>
              <a:rPr lang="en-US"/>
            </a:br>
            <a:br>
              <a:rPr lang="en-US"/>
            </a:br>
            <a:br>
              <a:rPr lang="en-US"/>
            </a:br>
            <a:endParaRPr lang="en-US"/>
          </a:p>
        </p:txBody>
      </p:sp>
      <p:sp>
        <p:nvSpPr>
          <p:cNvPr id="500" name="Caption">
            <a:extLst>
              <a:ext uri="{FF2B5EF4-FFF2-40B4-BE49-F238E27FC236}">
                <a16:creationId xmlns:a16="http://schemas.microsoft.com/office/drawing/2014/main" id="{CF4AE758-84F6-C54D-A7DE-052D01982D22}"/>
              </a:ext>
            </a:extLst>
          </p:cNvPr>
          <p:cNvSpPr>
            <a:spLocks noGrp="1"/>
          </p:cNvSpPr>
          <p:nvPr>
            <p:ph type="body" sz="quarter" idx="500" hasCustomPrompt="1"/>
          </p:nvPr>
        </p:nvSpPr>
        <p:spPr>
          <a:xfrm>
            <a:off x="575733" y="2147777"/>
            <a:ext cx="3289906"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499" name="Text Placeholder 1">
            <a:extLst>
              <a:ext uri="{FF2B5EF4-FFF2-40B4-BE49-F238E27FC236}">
                <a16:creationId xmlns:a16="http://schemas.microsoft.com/office/drawing/2014/main" id="{092CA0F9-EE9F-8C4F-9A14-8B88D9656C37}"/>
              </a:ext>
            </a:extLst>
          </p:cNvPr>
          <p:cNvSpPr>
            <a:spLocks noGrp="1"/>
          </p:cNvSpPr>
          <p:nvPr>
            <p:ph type="body" sz="quarter" idx="499"/>
          </p:nvPr>
        </p:nvSpPr>
        <p:spPr>
          <a:xfrm>
            <a:off x="575736" y="2866844"/>
            <a:ext cx="3289904" cy="329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7">
            <a:extLst>
              <a:ext uri="{FF2B5EF4-FFF2-40B4-BE49-F238E27FC236}">
                <a16:creationId xmlns:a16="http://schemas.microsoft.com/office/drawing/2014/main" id="{5852B5E0-86AD-3749-B882-594E0C761812}"/>
              </a:ext>
            </a:extLst>
          </p:cNvPr>
          <p:cNvSpPr>
            <a:spLocks noGrp="1"/>
          </p:cNvSpPr>
          <p:nvPr>
            <p:ph type="pic" sz="quarter" idx="14" hasCustomPrompt="1"/>
          </p:nvPr>
        </p:nvSpPr>
        <p:spPr>
          <a:xfrm>
            <a:off x="4451901" y="1233489"/>
            <a:ext cx="3289424" cy="1466229"/>
          </a:xfr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photo</a:t>
            </a:r>
            <a:br>
              <a:rPr lang="en-US"/>
            </a:br>
            <a:br>
              <a:rPr lang="en-US"/>
            </a:br>
            <a:br>
              <a:rPr lang="en-US"/>
            </a:br>
            <a:br>
              <a:rPr lang="en-US"/>
            </a:br>
            <a:endParaRPr lang="en-US"/>
          </a:p>
        </p:txBody>
      </p:sp>
      <p:sp>
        <p:nvSpPr>
          <p:cNvPr id="502" name="Caption 2">
            <a:extLst>
              <a:ext uri="{FF2B5EF4-FFF2-40B4-BE49-F238E27FC236}">
                <a16:creationId xmlns:a16="http://schemas.microsoft.com/office/drawing/2014/main" id="{AC269ED5-A2B1-6A4F-BE9E-2525E65191C5}"/>
              </a:ext>
            </a:extLst>
          </p:cNvPr>
          <p:cNvSpPr>
            <a:spLocks noGrp="1"/>
          </p:cNvSpPr>
          <p:nvPr>
            <p:ph type="body" sz="quarter" idx="502" hasCustomPrompt="1"/>
          </p:nvPr>
        </p:nvSpPr>
        <p:spPr>
          <a:xfrm>
            <a:off x="4451042" y="2147777"/>
            <a:ext cx="3289906"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501" name="Text Placeholder 2">
            <a:extLst>
              <a:ext uri="{FF2B5EF4-FFF2-40B4-BE49-F238E27FC236}">
                <a16:creationId xmlns:a16="http://schemas.microsoft.com/office/drawing/2014/main" id="{781EEB42-430C-9948-97C1-B9A99786D432}"/>
              </a:ext>
            </a:extLst>
          </p:cNvPr>
          <p:cNvSpPr>
            <a:spLocks noGrp="1"/>
          </p:cNvSpPr>
          <p:nvPr>
            <p:ph type="body" sz="quarter" idx="501"/>
          </p:nvPr>
        </p:nvSpPr>
        <p:spPr>
          <a:xfrm>
            <a:off x="4451043" y="2866844"/>
            <a:ext cx="3289904" cy="329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 name="Photo">
            <a:extLst>
              <a:ext uri="{FF2B5EF4-FFF2-40B4-BE49-F238E27FC236}">
                <a16:creationId xmlns:a16="http://schemas.microsoft.com/office/drawing/2014/main" id="{A5A98BB7-3BBC-BF47-A9BC-1EE83DF5EEF5}"/>
              </a:ext>
            </a:extLst>
          </p:cNvPr>
          <p:cNvSpPr>
            <a:spLocks noGrp="1"/>
          </p:cNvSpPr>
          <p:nvPr>
            <p:ph type="pic" sz="quarter" idx="100" hasCustomPrompt="1"/>
          </p:nvPr>
        </p:nvSpPr>
        <p:spPr>
          <a:xfrm>
            <a:off x="8326840" y="1233489"/>
            <a:ext cx="3289424" cy="1466229"/>
          </a:xfr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photo</a:t>
            </a:r>
            <a:br>
              <a:rPr lang="en-US"/>
            </a:br>
            <a:br>
              <a:rPr lang="en-US"/>
            </a:br>
            <a:br>
              <a:rPr lang="en-US"/>
            </a:br>
            <a:br>
              <a:rPr lang="en-US"/>
            </a:br>
            <a:endParaRPr lang="en-US"/>
          </a:p>
        </p:txBody>
      </p:sp>
      <p:sp>
        <p:nvSpPr>
          <p:cNvPr id="504" name="Caption 3">
            <a:extLst>
              <a:ext uri="{FF2B5EF4-FFF2-40B4-BE49-F238E27FC236}">
                <a16:creationId xmlns:a16="http://schemas.microsoft.com/office/drawing/2014/main" id="{42868E29-E783-A54C-A4B5-63DAB28D5BEF}"/>
              </a:ext>
            </a:extLst>
          </p:cNvPr>
          <p:cNvSpPr>
            <a:spLocks noGrp="1"/>
          </p:cNvSpPr>
          <p:nvPr>
            <p:ph type="body" sz="quarter" idx="504" hasCustomPrompt="1"/>
          </p:nvPr>
        </p:nvSpPr>
        <p:spPr>
          <a:xfrm>
            <a:off x="8326357" y="2147777"/>
            <a:ext cx="3289906"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503" name="Text Placeholder 3">
            <a:extLst>
              <a:ext uri="{FF2B5EF4-FFF2-40B4-BE49-F238E27FC236}">
                <a16:creationId xmlns:a16="http://schemas.microsoft.com/office/drawing/2014/main" id="{8C3607B2-9D2D-5E49-86D7-3D3FC05F0012}"/>
              </a:ext>
            </a:extLst>
          </p:cNvPr>
          <p:cNvSpPr>
            <a:spLocks noGrp="1"/>
          </p:cNvSpPr>
          <p:nvPr>
            <p:ph type="body" sz="quarter" idx="503"/>
          </p:nvPr>
        </p:nvSpPr>
        <p:spPr>
          <a:xfrm>
            <a:off x="8326358" y="2866844"/>
            <a:ext cx="3289904" cy="329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0EF6CB6B-94CC-654E-AE09-4DED2D6EA769}"/>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8" name="Slide Number Placeholder 7">
            <a:extLst>
              <a:ext uri="{FF2B5EF4-FFF2-40B4-BE49-F238E27FC236}">
                <a16:creationId xmlns:a16="http://schemas.microsoft.com/office/drawing/2014/main" id="{93172460-2E71-5943-A56D-3D902E900BD0}"/>
              </a:ext>
            </a:extLst>
          </p:cNvPr>
          <p:cNvSpPr>
            <a:spLocks noGrp="1"/>
          </p:cNvSpPr>
          <p:nvPr>
            <p:ph type="sldNum" sz="quarter" idx="118"/>
          </p:nvPr>
        </p:nvSpPr>
        <p:spPr/>
        <p:txBody>
          <a:bodyPr/>
          <a:lstStyle/>
          <a:p>
            <a:pPr marL="12701"/>
            <a:fld id="{078C017C-E1B9-8443-B047-B08AAA027B45}" type="slidenum">
              <a:rPr lang="en-US" smtClean="0"/>
              <a:pPr marL="12701"/>
              <a:t>‹#›</a:t>
            </a:fld>
            <a:endParaRPr lang="en-US"/>
          </a:p>
        </p:txBody>
      </p:sp>
      <p:grpSp>
        <p:nvGrpSpPr>
          <p:cNvPr id="2" name="Group 1">
            <a:extLst>
              <a:ext uri="{FF2B5EF4-FFF2-40B4-BE49-F238E27FC236}">
                <a16:creationId xmlns:a16="http://schemas.microsoft.com/office/drawing/2014/main" id="{88F1C867-7832-304B-B6CD-BF0427937307}"/>
              </a:ext>
              <a:ext uri="{C183D7F6-B498-43B3-948B-1728B52AA6E4}">
                <adec:decorative xmlns:adec="http://schemas.microsoft.com/office/drawing/2017/decorative" val="1"/>
              </a:ext>
            </a:extLst>
          </p:cNvPr>
          <p:cNvGrpSpPr/>
          <p:nvPr userDrawn="1"/>
        </p:nvGrpSpPr>
        <p:grpSpPr>
          <a:xfrm>
            <a:off x="4159144" y="1233489"/>
            <a:ext cx="3874939" cy="4932363"/>
            <a:chOff x="3119357" y="1233487"/>
            <a:chExt cx="2906204" cy="4861079"/>
          </a:xfrm>
        </p:grpSpPr>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a:off x="3119357" y="1233487"/>
              <a:ext cx="0" cy="4861079"/>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Lst>
            </p:cNvPr>
            <p:cNvCxnSpPr>
              <a:cxnSpLocks/>
            </p:cNvCxnSpPr>
            <p:nvPr userDrawn="1"/>
          </p:nvCxnSpPr>
          <p:spPr>
            <a:xfrm>
              <a:off x="6025561" y="1233487"/>
              <a:ext cx="0" cy="4861079"/>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6" name="Date Placeholder 5">
            <a:extLst>
              <a:ext uri="{FF2B5EF4-FFF2-40B4-BE49-F238E27FC236}">
                <a16:creationId xmlns:a16="http://schemas.microsoft.com/office/drawing/2014/main" id="{D895EACF-4F1C-3842-A7FF-4AC5A2D2E696}"/>
              </a:ext>
              <a:ext uri="{C183D7F6-B498-43B3-948B-1728B52AA6E4}">
                <adec:decorative xmlns:adec="http://schemas.microsoft.com/office/drawing/2017/decorative" val="1"/>
              </a:ext>
            </a:extLst>
          </p:cNvPr>
          <p:cNvSpPr>
            <a:spLocks noGrp="1"/>
          </p:cNvSpPr>
          <p:nvPr>
            <p:ph type="dt" sz="half" idx="116"/>
          </p:nvPr>
        </p:nvSpPr>
        <p:spPr/>
        <p:txBody>
          <a:bodyPr/>
          <a:lstStyle/>
          <a:p>
            <a:endParaRPr lang="en-US"/>
          </a:p>
        </p:txBody>
      </p:sp>
      <p:sp>
        <p:nvSpPr>
          <p:cNvPr id="7" name="Footer Placeholder 6">
            <a:extLst>
              <a:ext uri="{FF2B5EF4-FFF2-40B4-BE49-F238E27FC236}">
                <a16:creationId xmlns:a16="http://schemas.microsoft.com/office/drawing/2014/main" id="{56214F30-9FE6-D845-91CA-9835E0CF8D52}"/>
              </a:ext>
              <a:ext uri="{C183D7F6-B498-43B3-948B-1728B52AA6E4}">
                <adec:decorative xmlns:adec="http://schemas.microsoft.com/office/drawing/2017/decorative" val="1"/>
              </a:ext>
            </a:extLst>
          </p:cNvPr>
          <p:cNvSpPr>
            <a:spLocks noGrp="1"/>
          </p:cNvSpPr>
          <p:nvPr>
            <p:ph type="ftr" sz="quarter" idx="117"/>
          </p:nvPr>
        </p:nvSpPr>
        <p:spPr/>
        <p:txBody>
          <a:bodyPr/>
          <a:lstStyle/>
          <a:p>
            <a:endParaRPr lang="en-US"/>
          </a:p>
        </p:txBody>
      </p:sp>
      <p:grpSp>
        <p:nvGrpSpPr>
          <p:cNvPr id="3" name="Group 2">
            <a:extLst>
              <a:ext uri="{FF2B5EF4-FFF2-40B4-BE49-F238E27FC236}">
                <a16:creationId xmlns:a16="http://schemas.microsoft.com/office/drawing/2014/main" id="{9B158D53-309E-2410-ED28-2B6C5E66160F}"/>
              </a:ext>
              <a:ext uri="{C183D7F6-B498-43B3-948B-1728B52AA6E4}">
                <adec:decorative xmlns:adec="http://schemas.microsoft.com/office/drawing/2017/decorative" val="1"/>
              </a:ext>
            </a:extLst>
          </p:cNvPr>
          <p:cNvGrpSpPr/>
          <p:nvPr userDrawn="1"/>
        </p:nvGrpSpPr>
        <p:grpSpPr>
          <a:xfrm>
            <a:off x="12532241" y="-2"/>
            <a:ext cx="3965961" cy="12706330"/>
            <a:chOff x="9399182" y="-2"/>
            <a:chExt cx="2974470" cy="12706330"/>
          </a:xfrm>
        </p:grpSpPr>
        <p:sp>
          <p:nvSpPr>
            <p:cNvPr id="57" name="Rectangle 56">
              <a:extLst>
                <a:ext uri="{FF2B5EF4-FFF2-40B4-BE49-F238E27FC236}">
                  <a16:creationId xmlns:a16="http://schemas.microsoft.com/office/drawing/2014/main" id="{BF458C9B-CFC0-ECA7-D06B-71D8D0C9A459}"/>
                </a:ext>
              </a:extLst>
            </p:cNvPr>
            <p:cNvSpPr/>
            <p:nvPr userDrawn="1"/>
          </p:nvSpPr>
          <p:spPr>
            <a:xfrm>
              <a:off x="9399182" y="-2"/>
              <a:ext cx="2798651" cy="12706330"/>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4" name="Group 3">
              <a:extLst>
                <a:ext uri="{FF2B5EF4-FFF2-40B4-BE49-F238E27FC236}">
                  <a16:creationId xmlns:a16="http://schemas.microsoft.com/office/drawing/2014/main" id="{B185F759-CF9C-D436-9362-96BFB1751D31}"/>
                </a:ext>
              </a:extLst>
            </p:cNvPr>
            <p:cNvGrpSpPr/>
            <p:nvPr userDrawn="1"/>
          </p:nvGrpSpPr>
          <p:grpSpPr>
            <a:xfrm>
              <a:off x="9399182" y="-2"/>
              <a:ext cx="2974470" cy="11444290"/>
              <a:chOff x="9399182" y="-2"/>
              <a:chExt cx="2974470" cy="11444290"/>
            </a:xfrm>
          </p:grpSpPr>
          <p:sp>
            <p:nvSpPr>
              <p:cNvPr id="5" name="Rectangle 4">
                <a:extLst>
                  <a:ext uri="{FF2B5EF4-FFF2-40B4-BE49-F238E27FC236}">
                    <a16:creationId xmlns:a16="http://schemas.microsoft.com/office/drawing/2014/main" id="{7FFFA816-6C25-A89A-4AA0-D691319E7AF7}"/>
                  </a:ext>
                </a:extLst>
              </p:cNvPr>
              <p:cNvSpPr/>
              <p:nvPr userDrawn="1"/>
            </p:nvSpPr>
            <p:spPr>
              <a:xfrm>
                <a:off x="9399182" y="-2"/>
                <a:ext cx="2798651" cy="1144429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10" name="Picture 9">
                <a:extLst>
                  <a:ext uri="{FF2B5EF4-FFF2-40B4-BE49-F238E27FC236}">
                    <a16:creationId xmlns:a16="http://schemas.microsoft.com/office/drawing/2014/main" id="{9AC2E679-F29C-5A5F-C0F5-9F95188812ED}"/>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14" name="Group 13">
                <a:extLst>
                  <a:ext uri="{FF2B5EF4-FFF2-40B4-BE49-F238E27FC236}">
                    <a16:creationId xmlns:a16="http://schemas.microsoft.com/office/drawing/2014/main" id="{28866BDD-D8F0-F77A-354C-CCC7A18658CC}"/>
                  </a:ext>
                </a:extLst>
              </p:cNvPr>
              <p:cNvGrpSpPr/>
              <p:nvPr userDrawn="1"/>
            </p:nvGrpSpPr>
            <p:grpSpPr>
              <a:xfrm>
                <a:off x="9541497" y="162442"/>
                <a:ext cx="2819400" cy="814510"/>
                <a:chOff x="-3644733" y="165205"/>
                <a:chExt cx="2819400" cy="814510"/>
              </a:xfrm>
            </p:grpSpPr>
            <p:sp>
              <p:nvSpPr>
                <p:cNvPr id="56" name="Rectangle 55">
                  <a:extLst>
                    <a:ext uri="{FF2B5EF4-FFF2-40B4-BE49-F238E27FC236}">
                      <a16:creationId xmlns:a16="http://schemas.microsoft.com/office/drawing/2014/main" id="{08FF5C82-4811-96CC-B348-ACC2A179069B}"/>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 name="TextBox 60">
                  <a:extLst>
                    <a:ext uri="{FF2B5EF4-FFF2-40B4-BE49-F238E27FC236}">
                      <a16:creationId xmlns:a16="http://schemas.microsoft.com/office/drawing/2014/main" id="{C863F3AC-527D-743A-C111-A122C7B604C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62" name="Picture 61">
                  <a:extLst>
                    <a:ext uri="{FF2B5EF4-FFF2-40B4-BE49-F238E27FC236}">
                      <a16:creationId xmlns:a16="http://schemas.microsoft.com/office/drawing/2014/main" id="{EF48D059-8E59-D094-32FB-4D52EC87165C}"/>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15" name="TextBox 14">
                <a:extLst>
                  <a:ext uri="{FF2B5EF4-FFF2-40B4-BE49-F238E27FC236}">
                    <a16:creationId xmlns:a16="http://schemas.microsoft.com/office/drawing/2014/main" id="{FA488A1B-B31A-DDE0-DE69-F5D9EBA07318}"/>
                  </a:ext>
                </a:extLst>
              </p:cNvPr>
              <p:cNvSpPr txBox="1"/>
              <p:nvPr userDrawn="1"/>
            </p:nvSpPr>
            <p:spPr>
              <a:xfrm>
                <a:off x="9558507" y="3755578"/>
                <a:ext cx="12515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16" name="Straight Connector 15">
                <a:extLst>
                  <a:ext uri="{FF2B5EF4-FFF2-40B4-BE49-F238E27FC236}">
                    <a16:creationId xmlns:a16="http://schemas.microsoft.com/office/drawing/2014/main" id="{E93DC14B-36D6-41A3-8250-028E510D3DF3}"/>
                  </a:ext>
                </a:extLst>
              </p:cNvPr>
              <p:cNvCxnSpPr>
                <a:cxnSpLocks/>
              </p:cNvCxnSpPr>
              <p:nvPr userDrawn="1"/>
            </p:nvCxnSpPr>
            <p:spPr>
              <a:xfrm>
                <a:off x="9558507" y="395819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ABF897B-E2C1-BC46-A856-23A87C492E58}"/>
                  </a:ext>
                </a:extLst>
              </p:cNvPr>
              <p:cNvSpPr txBox="1"/>
              <p:nvPr userDrawn="1"/>
            </p:nvSpPr>
            <p:spPr>
              <a:xfrm>
                <a:off x="9686426" y="4816505"/>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18" name="Group 17">
                <a:extLst>
                  <a:ext uri="{FF2B5EF4-FFF2-40B4-BE49-F238E27FC236}">
                    <a16:creationId xmlns:a16="http://schemas.microsoft.com/office/drawing/2014/main" id="{B9E6BE7A-23CE-6047-967F-28F1F2EC1DB2}"/>
                  </a:ext>
                </a:extLst>
              </p:cNvPr>
              <p:cNvGrpSpPr/>
              <p:nvPr userDrawn="1"/>
            </p:nvGrpSpPr>
            <p:grpSpPr>
              <a:xfrm>
                <a:off x="9521833" y="4080698"/>
                <a:ext cx="2617883" cy="635287"/>
                <a:chOff x="12352022" y="513115"/>
                <a:chExt cx="2617883" cy="635287"/>
              </a:xfrm>
            </p:grpSpPr>
            <p:sp>
              <p:nvSpPr>
                <p:cNvPr id="53" name="TextBox 52">
                  <a:extLst>
                    <a:ext uri="{FF2B5EF4-FFF2-40B4-BE49-F238E27FC236}">
                      <a16:creationId xmlns:a16="http://schemas.microsoft.com/office/drawing/2014/main" id="{6223BFAC-21F0-AAEC-80FB-2AD9F04B0C7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4" name="TextBox 53">
                  <a:extLst>
                    <a:ext uri="{FF2B5EF4-FFF2-40B4-BE49-F238E27FC236}">
                      <a16:creationId xmlns:a16="http://schemas.microsoft.com/office/drawing/2014/main" id="{39E1376B-68C7-86AE-280C-B8508653772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5" name="TextBox 54">
                  <a:extLst>
                    <a:ext uri="{FF2B5EF4-FFF2-40B4-BE49-F238E27FC236}">
                      <a16:creationId xmlns:a16="http://schemas.microsoft.com/office/drawing/2014/main" id="{4291FBFC-5E28-6BA4-8451-FB4900BE251A}"/>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a:t>
                  </a:r>
                </a:p>
                <a:p>
                  <a:pPr lvl="0"/>
                  <a:r>
                    <a:rPr lang="en-US" sz="1051"/>
                    <a:t>Add the image to the placeholder.</a:t>
                  </a:r>
                </a:p>
              </p:txBody>
            </p:sp>
          </p:grpSp>
          <p:sp>
            <p:nvSpPr>
              <p:cNvPr id="20" name="TextBox 19">
                <a:extLst>
                  <a:ext uri="{FF2B5EF4-FFF2-40B4-BE49-F238E27FC236}">
                    <a16:creationId xmlns:a16="http://schemas.microsoft.com/office/drawing/2014/main" id="{5F59565B-AF30-685A-6EA8-C04911F9DAA5}"/>
                  </a:ext>
                </a:extLst>
              </p:cNvPr>
              <p:cNvSpPr txBox="1"/>
              <p:nvPr userDrawn="1"/>
            </p:nvSpPr>
            <p:spPr>
              <a:xfrm>
                <a:off x="9674267" y="509981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21" name="TextBox 20">
                <a:extLst>
                  <a:ext uri="{FF2B5EF4-FFF2-40B4-BE49-F238E27FC236}">
                    <a16:creationId xmlns:a16="http://schemas.microsoft.com/office/drawing/2014/main" id="{6E938794-38B6-FBD4-C029-B47A343DDF79}"/>
                  </a:ext>
                </a:extLst>
              </p:cNvPr>
              <p:cNvSpPr txBox="1"/>
              <p:nvPr userDrawn="1"/>
            </p:nvSpPr>
            <p:spPr>
              <a:xfrm>
                <a:off x="9686426" y="5515067"/>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22" name="TextBox 21">
                <a:extLst>
                  <a:ext uri="{FF2B5EF4-FFF2-40B4-BE49-F238E27FC236}">
                    <a16:creationId xmlns:a16="http://schemas.microsoft.com/office/drawing/2014/main" id="{67B91BAB-8E73-5A05-AC40-BC4AC2D3699D}"/>
                  </a:ext>
                </a:extLst>
              </p:cNvPr>
              <p:cNvSpPr txBox="1"/>
              <p:nvPr userDrawn="1"/>
            </p:nvSpPr>
            <p:spPr>
              <a:xfrm>
                <a:off x="9686426" y="6235157"/>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sp>
            <p:nvSpPr>
              <p:cNvPr id="23" name="TextBox 22">
                <a:extLst>
                  <a:ext uri="{FF2B5EF4-FFF2-40B4-BE49-F238E27FC236}">
                    <a16:creationId xmlns:a16="http://schemas.microsoft.com/office/drawing/2014/main" id="{A35497B7-4A31-E998-497A-19A00087321E}"/>
                  </a:ext>
                </a:extLst>
              </p:cNvPr>
              <p:cNvSpPr txBox="1"/>
              <p:nvPr userDrawn="1"/>
            </p:nvSpPr>
            <p:spPr>
              <a:xfrm>
                <a:off x="9558507" y="1119891"/>
                <a:ext cx="169517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24" name="Straight Connector 23">
                <a:extLst>
                  <a:ext uri="{FF2B5EF4-FFF2-40B4-BE49-F238E27FC236}">
                    <a16:creationId xmlns:a16="http://schemas.microsoft.com/office/drawing/2014/main" id="{5DFDF787-3362-D7BD-20F4-4825D36CF722}"/>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1F70F0C-1937-B316-A420-5C81D03E4878}"/>
                  </a:ext>
                </a:extLst>
              </p:cNvPr>
              <p:cNvGrpSpPr/>
              <p:nvPr userDrawn="1"/>
            </p:nvGrpSpPr>
            <p:grpSpPr>
              <a:xfrm>
                <a:off x="9554253" y="2414886"/>
                <a:ext cx="2819399" cy="1181890"/>
                <a:chOff x="9541498" y="3352649"/>
                <a:chExt cx="2819399" cy="1181890"/>
              </a:xfrm>
            </p:grpSpPr>
            <p:grpSp>
              <p:nvGrpSpPr>
                <p:cNvPr id="46" name="Group 45">
                  <a:extLst>
                    <a:ext uri="{FF2B5EF4-FFF2-40B4-BE49-F238E27FC236}">
                      <a16:creationId xmlns:a16="http://schemas.microsoft.com/office/drawing/2014/main" id="{3FA968A8-B3E4-3F0A-6FA1-6FB1B0A6D114}"/>
                    </a:ext>
                  </a:extLst>
                </p:cNvPr>
                <p:cNvGrpSpPr/>
                <p:nvPr userDrawn="1"/>
              </p:nvGrpSpPr>
              <p:grpSpPr>
                <a:xfrm>
                  <a:off x="9541498" y="3352649"/>
                  <a:ext cx="2735150" cy="1181890"/>
                  <a:chOff x="9541498" y="3751132"/>
                  <a:chExt cx="2735150" cy="1181890"/>
                </a:xfrm>
              </p:grpSpPr>
              <p:grpSp>
                <p:nvGrpSpPr>
                  <p:cNvPr id="48" name="Group 47">
                    <a:extLst>
                      <a:ext uri="{FF2B5EF4-FFF2-40B4-BE49-F238E27FC236}">
                        <a16:creationId xmlns:a16="http://schemas.microsoft.com/office/drawing/2014/main" id="{A43122BB-76E1-8929-F8AE-03DF879A8BF3}"/>
                      </a:ext>
                    </a:extLst>
                  </p:cNvPr>
                  <p:cNvGrpSpPr/>
                  <p:nvPr userDrawn="1"/>
                </p:nvGrpSpPr>
                <p:grpSpPr>
                  <a:xfrm>
                    <a:off x="9541498" y="3751132"/>
                    <a:ext cx="2735150" cy="1181890"/>
                    <a:chOff x="9296568" y="4910411"/>
                    <a:chExt cx="2735150" cy="1181890"/>
                  </a:xfrm>
                </p:grpSpPr>
                <p:sp>
                  <p:nvSpPr>
                    <p:cNvPr id="50" name="Rectangle 49">
                      <a:extLst>
                        <a:ext uri="{FF2B5EF4-FFF2-40B4-BE49-F238E27FC236}">
                          <a16:creationId xmlns:a16="http://schemas.microsoft.com/office/drawing/2014/main" id="{731510B7-BA73-299F-A52C-62BCD6A2B46A}"/>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TextBox 50">
                      <a:extLst>
                        <a:ext uri="{FF2B5EF4-FFF2-40B4-BE49-F238E27FC236}">
                          <a16:creationId xmlns:a16="http://schemas.microsoft.com/office/drawing/2014/main" id="{7B41E4F4-E66D-E174-9B53-D4561E01EB0A}"/>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52" name="TextBox 51">
                      <a:extLst>
                        <a:ext uri="{FF2B5EF4-FFF2-40B4-BE49-F238E27FC236}">
                          <a16:creationId xmlns:a16="http://schemas.microsoft.com/office/drawing/2014/main" id="{F724B056-8F21-E343-EDE2-3BBB6C7BD5A2}"/>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9" name="Graphic 48">
                    <a:extLst>
                      <a:ext uri="{FF2B5EF4-FFF2-40B4-BE49-F238E27FC236}">
                        <a16:creationId xmlns:a16="http://schemas.microsoft.com/office/drawing/2014/main" id="{B0E76AE0-314A-33A7-0B76-AC2C4A6E5C9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686425" y="3891259"/>
                    <a:ext cx="170340" cy="170340"/>
                  </a:xfrm>
                  <a:prstGeom prst="rect">
                    <a:avLst/>
                  </a:prstGeom>
                </p:spPr>
              </p:pic>
            </p:grpSp>
            <p:pic>
              <p:nvPicPr>
                <p:cNvPr id="47" name="Picture 46">
                  <a:extLst>
                    <a:ext uri="{FF2B5EF4-FFF2-40B4-BE49-F238E27FC236}">
                      <a16:creationId xmlns:a16="http://schemas.microsoft.com/office/drawing/2014/main" id="{BAF6C25C-915A-0095-93B1-E637E0A6BDDB}"/>
                    </a:ext>
                  </a:extLst>
                </p:cNvPr>
                <p:cNvPicPr>
                  <a:picLocks noChangeAspect="1"/>
                </p:cNvPicPr>
                <p:nvPr userDrawn="1"/>
              </p:nvPicPr>
              <p:blipFill rotWithShape="1">
                <a:blip r:embed="rId5"/>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nvGrpSpPr>
              <p:cNvPr id="26" name="Group 25">
                <a:extLst>
                  <a:ext uri="{FF2B5EF4-FFF2-40B4-BE49-F238E27FC236}">
                    <a16:creationId xmlns:a16="http://schemas.microsoft.com/office/drawing/2014/main" id="{AF23284C-8469-21CF-5A83-3898D4FF208D}"/>
                  </a:ext>
                </a:extLst>
              </p:cNvPr>
              <p:cNvGrpSpPr/>
              <p:nvPr userDrawn="1"/>
            </p:nvGrpSpPr>
            <p:grpSpPr>
              <a:xfrm>
                <a:off x="9538241" y="6811096"/>
                <a:ext cx="2735151" cy="1280928"/>
                <a:chOff x="9286315" y="6976989"/>
                <a:chExt cx="2735151" cy="1280928"/>
              </a:xfrm>
            </p:grpSpPr>
            <p:sp>
              <p:nvSpPr>
                <p:cNvPr id="41" name="Rectangle 40">
                  <a:extLst>
                    <a:ext uri="{FF2B5EF4-FFF2-40B4-BE49-F238E27FC236}">
                      <a16:creationId xmlns:a16="http://schemas.microsoft.com/office/drawing/2014/main" id="{A4F3227C-A49F-F5BA-DCDF-49A62B99D148}"/>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TextBox 41">
                  <a:extLst>
                    <a:ext uri="{FF2B5EF4-FFF2-40B4-BE49-F238E27FC236}">
                      <a16:creationId xmlns:a16="http://schemas.microsoft.com/office/drawing/2014/main" id="{FA4A4983-9E50-DC14-BC7B-238FA5C397F2}"/>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43" name="Graphic 42">
                  <a:extLst>
                    <a:ext uri="{FF2B5EF4-FFF2-40B4-BE49-F238E27FC236}">
                      <a16:creationId xmlns:a16="http://schemas.microsoft.com/office/drawing/2014/main" id="{3D9EF625-28AC-44DC-49AA-D5E86851A31F}"/>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446538" y="7116071"/>
                  <a:ext cx="155227" cy="155227"/>
                </a:xfrm>
                <a:prstGeom prst="rect">
                  <a:avLst/>
                </a:prstGeom>
              </p:spPr>
            </p:pic>
            <p:sp>
              <p:nvSpPr>
                <p:cNvPr id="44" name="TextBox 43">
                  <a:extLst>
                    <a:ext uri="{FF2B5EF4-FFF2-40B4-BE49-F238E27FC236}">
                      <a16:creationId xmlns:a16="http://schemas.microsoft.com/office/drawing/2014/main" id="{6FDB8F99-DBD1-F0FD-EC30-4396EEE8C928}"/>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45" name="Picture 44">
                  <a:extLst>
                    <a:ext uri="{FF2B5EF4-FFF2-40B4-BE49-F238E27FC236}">
                      <a16:creationId xmlns:a16="http://schemas.microsoft.com/office/drawing/2014/main" id="{CEC10947-B61D-521F-AE3D-198BD9E47519}"/>
                    </a:ext>
                  </a:extLst>
                </p:cNvPr>
                <p:cNvPicPr>
                  <a:picLocks noChangeAspect="1"/>
                </p:cNvPicPr>
                <p:nvPr userDrawn="1"/>
              </p:nvPicPr>
              <p:blipFill rotWithShape="1">
                <a:blip r:embed="rId7"/>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27" name="Group 26">
                <a:extLst>
                  <a:ext uri="{FF2B5EF4-FFF2-40B4-BE49-F238E27FC236}">
                    <a16:creationId xmlns:a16="http://schemas.microsoft.com/office/drawing/2014/main" id="{BD39AEC9-ADDC-6366-6ECB-45C9A9933F57}"/>
                  </a:ext>
                </a:extLst>
              </p:cNvPr>
              <p:cNvGrpSpPr/>
              <p:nvPr userDrawn="1"/>
            </p:nvGrpSpPr>
            <p:grpSpPr>
              <a:xfrm>
                <a:off x="9538241" y="8178207"/>
                <a:ext cx="2735151" cy="2200108"/>
                <a:chOff x="9538241" y="5155416"/>
                <a:chExt cx="2735151" cy="2200108"/>
              </a:xfrm>
            </p:grpSpPr>
            <p:sp>
              <p:nvSpPr>
                <p:cNvPr id="33" name="Rectangle 32">
                  <a:extLst>
                    <a:ext uri="{FF2B5EF4-FFF2-40B4-BE49-F238E27FC236}">
                      <a16:creationId xmlns:a16="http://schemas.microsoft.com/office/drawing/2014/main" id="{24E7112B-4D1F-4337-FA50-9E6DC5C4D21B}"/>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TextBox 33">
                  <a:extLst>
                    <a:ext uri="{FF2B5EF4-FFF2-40B4-BE49-F238E27FC236}">
                      <a16:creationId xmlns:a16="http://schemas.microsoft.com/office/drawing/2014/main" id="{0142EC85-6BAE-76CF-8332-E00BD708542C}"/>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35" name="Graphic 34">
                  <a:extLst>
                    <a:ext uri="{FF2B5EF4-FFF2-40B4-BE49-F238E27FC236}">
                      <a16:creationId xmlns:a16="http://schemas.microsoft.com/office/drawing/2014/main" id="{1073D9E9-CE46-5F52-D2B2-DDF22FC47537}"/>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698464" y="5294499"/>
                  <a:ext cx="155227" cy="155227"/>
                </a:xfrm>
                <a:prstGeom prst="rect">
                  <a:avLst/>
                </a:prstGeom>
              </p:spPr>
            </p:pic>
            <p:sp>
              <p:nvSpPr>
                <p:cNvPr id="36" name="TextBox 35">
                  <a:extLst>
                    <a:ext uri="{FF2B5EF4-FFF2-40B4-BE49-F238E27FC236}">
                      <a16:creationId xmlns:a16="http://schemas.microsoft.com/office/drawing/2014/main" id="{AC2BDB2E-7DC6-C598-8577-5EB75049F1EF}"/>
                    </a:ext>
                  </a:extLst>
                </p:cNvPr>
                <p:cNvSpPr txBox="1"/>
                <p:nvPr userDrawn="1"/>
              </p:nvSpPr>
              <p:spPr>
                <a:xfrm>
                  <a:off x="9713480"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37" name="TextBox 36">
                  <a:extLst>
                    <a:ext uri="{FF2B5EF4-FFF2-40B4-BE49-F238E27FC236}">
                      <a16:creationId xmlns:a16="http://schemas.microsoft.com/office/drawing/2014/main" id="{A0EBB73F-839A-841C-2ED3-A91AAB7F78AD}"/>
                    </a:ext>
                  </a:extLst>
                </p:cNvPr>
                <p:cNvSpPr txBox="1"/>
                <p:nvPr userDrawn="1"/>
              </p:nvSpPr>
              <p:spPr>
                <a:xfrm>
                  <a:off x="9713480" y="6516011"/>
                  <a:ext cx="2422980"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38" name="TextBox 37">
                  <a:extLst>
                    <a:ext uri="{FF2B5EF4-FFF2-40B4-BE49-F238E27FC236}">
                      <a16:creationId xmlns:a16="http://schemas.microsoft.com/office/drawing/2014/main" id="{440A90A7-C7A5-5580-B30E-7A953AD86E0F}"/>
                    </a:ext>
                  </a:extLst>
                </p:cNvPr>
                <p:cNvSpPr txBox="1"/>
                <p:nvPr userDrawn="1"/>
              </p:nvSpPr>
              <p:spPr>
                <a:xfrm>
                  <a:off x="9713480" y="6063079"/>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39" name="TextBox 38">
                  <a:extLst>
                    <a:ext uri="{FF2B5EF4-FFF2-40B4-BE49-F238E27FC236}">
                      <a16:creationId xmlns:a16="http://schemas.microsoft.com/office/drawing/2014/main" id="{8C2E883F-284C-1A85-33E9-31E3FFC33C6A}"/>
                    </a:ext>
                  </a:extLst>
                </p:cNvPr>
                <p:cNvSpPr txBox="1"/>
                <p:nvPr userDrawn="1"/>
              </p:nvSpPr>
              <p:spPr>
                <a:xfrm>
                  <a:off x="9713480" y="7056726"/>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40" name="Straight Connector 39">
                  <a:extLst>
                    <a:ext uri="{FF2B5EF4-FFF2-40B4-BE49-F238E27FC236}">
                      <a16:creationId xmlns:a16="http://schemas.microsoft.com/office/drawing/2014/main" id="{F51CE6E5-A59F-C927-AC54-C1E6430A200A}"/>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8B2A4F1C-5D48-27D1-07DF-38F31FBD86F9}"/>
                  </a:ext>
                </a:extLst>
              </p:cNvPr>
              <p:cNvGrpSpPr/>
              <p:nvPr userDrawn="1"/>
            </p:nvGrpSpPr>
            <p:grpSpPr>
              <a:xfrm>
                <a:off x="9538241" y="10464498"/>
                <a:ext cx="2735150" cy="833012"/>
                <a:chOff x="9554253" y="2870841"/>
                <a:chExt cx="2735150" cy="833012"/>
              </a:xfrm>
            </p:grpSpPr>
            <p:sp>
              <p:nvSpPr>
                <p:cNvPr id="29" name="Rectangle 28">
                  <a:extLst>
                    <a:ext uri="{FF2B5EF4-FFF2-40B4-BE49-F238E27FC236}">
                      <a16:creationId xmlns:a16="http://schemas.microsoft.com/office/drawing/2014/main" id="{9766E529-B6AC-332C-D639-07A730888C81}"/>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TextBox 29">
                  <a:extLst>
                    <a:ext uri="{FF2B5EF4-FFF2-40B4-BE49-F238E27FC236}">
                      <a16:creationId xmlns:a16="http://schemas.microsoft.com/office/drawing/2014/main" id="{A6A366F8-F07C-90A6-C7F0-B64ACC51F32D}"/>
                    </a:ext>
                  </a:extLst>
                </p:cNvPr>
                <p:cNvSpPr txBox="1"/>
                <p:nvPr userDrawn="1"/>
              </p:nvSpPr>
              <p:spPr>
                <a:xfrm>
                  <a:off x="9920444"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31" name="TextBox 30">
                  <a:extLst>
                    <a:ext uri="{FF2B5EF4-FFF2-40B4-BE49-F238E27FC236}">
                      <a16:creationId xmlns:a16="http://schemas.microsoft.com/office/drawing/2014/main" id="{404AEA05-15EC-72BA-E6E9-4873AC383B1C}"/>
                    </a:ext>
                  </a:extLst>
                </p:cNvPr>
                <p:cNvSpPr txBox="1"/>
                <p:nvPr userDrawn="1"/>
              </p:nvSpPr>
              <p:spPr>
                <a:xfrm>
                  <a:off x="9729490" y="3260780"/>
                  <a:ext cx="1902873"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32" name="Graphic 31">
                  <a:extLst>
                    <a:ext uri="{FF2B5EF4-FFF2-40B4-BE49-F238E27FC236}">
                      <a16:creationId xmlns:a16="http://schemas.microsoft.com/office/drawing/2014/main" id="{96E0EC64-13AA-0574-1DDB-3FBD3D28DE5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699180" y="3010968"/>
                  <a:ext cx="170340" cy="170340"/>
                </a:xfrm>
                <a:prstGeom prst="rect">
                  <a:avLst/>
                </a:prstGeom>
              </p:spPr>
            </p:pic>
          </p:grpSp>
        </p:grpSp>
      </p:grpSp>
    </p:spTree>
    <p:extLst>
      <p:ext uri="{BB962C8B-B14F-4D97-AF65-F5344CB8AC3E}">
        <p14:creationId xmlns:p14="http://schemas.microsoft.com/office/powerpoint/2010/main" val="3831211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Photos and Text (Horizontal)">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58" name="Picture Placeholder 7">
            <a:extLst>
              <a:ext uri="{FF2B5EF4-FFF2-40B4-BE49-F238E27FC236}">
                <a16:creationId xmlns:a16="http://schemas.microsoft.com/office/drawing/2014/main" id="{6F749DAD-56A6-D649-9F35-5B56FF579CB0}"/>
              </a:ext>
            </a:extLst>
          </p:cNvPr>
          <p:cNvSpPr>
            <a:spLocks noGrp="1"/>
          </p:cNvSpPr>
          <p:nvPr userDrawn="1">
            <p:ph type="pic" sz="quarter" idx="13" hasCustomPrompt="1"/>
          </p:nvPr>
        </p:nvSpPr>
        <p:spPr>
          <a:xfrm>
            <a:off x="576483" y="1233643"/>
            <a:ext cx="2896393" cy="1466077"/>
          </a:xfr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photo</a:t>
            </a:r>
            <a:br>
              <a:rPr lang="en-US"/>
            </a:br>
            <a:br>
              <a:rPr lang="en-US"/>
            </a:br>
            <a:br>
              <a:rPr lang="en-US"/>
            </a:br>
            <a:br>
              <a:rPr lang="en-US"/>
            </a:br>
            <a:endParaRPr lang="en-US"/>
          </a:p>
        </p:txBody>
      </p:sp>
      <p:sp>
        <p:nvSpPr>
          <p:cNvPr id="500" name="Caption">
            <a:extLst>
              <a:ext uri="{FF2B5EF4-FFF2-40B4-BE49-F238E27FC236}">
                <a16:creationId xmlns:a16="http://schemas.microsoft.com/office/drawing/2014/main" id="{D94C6D6D-4FAA-B44F-ACF0-6E5AB0A38656}"/>
              </a:ext>
            </a:extLst>
          </p:cNvPr>
          <p:cNvSpPr>
            <a:spLocks noGrp="1"/>
          </p:cNvSpPr>
          <p:nvPr userDrawn="1">
            <p:ph type="body" sz="quarter" idx="500" hasCustomPrompt="1"/>
          </p:nvPr>
        </p:nvSpPr>
        <p:spPr>
          <a:xfrm>
            <a:off x="575736" y="2147777"/>
            <a:ext cx="2896393"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499" name="Text Placeholder 1">
            <a:extLst>
              <a:ext uri="{FF2B5EF4-FFF2-40B4-BE49-F238E27FC236}">
                <a16:creationId xmlns:a16="http://schemas.microsoft.com/office/drawing/2014/main" id="{EA8D8CC5-DDED-9445-8A9A-D06B2B9A91DE}"/>
              </a:ext>
            </a:extLst>
          </p:cNvPr>
          <p:cNvSpPr>
            <a:spLocks noGrp="1"/>
          </p:cNvSpPr>
          <p:nvPr>
            <p:ph type="body" sz="quarter" idx="499"/>
          </p:nvPr>
        </p:nvSpPr>
        <p:spPr>
          <a:xfrm>
            <a:off x="3805770" y="1233488"/>
            <a:ext cx="7809986"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Picture Placeholder 7">
            <a:extLst>
              <a:ext uri="{FF2B5EF4-FFF2-40B4-BE49-F238E27FC236}">
                <a16:creationId xmlns:a16="http://schemas.microsoft.com/office/drawing/2014/main" id="{2D1E164C-A44E-6C43-B08A-9A9E7394EE60}"/>
              </a:ext>
            </a:extLst>
          </p:cNvPr>
          <p:cNvSpPr>
            <a:spLocks noGrp="1"/>
          </p:cNvSpPr>
          <p:nvPr userDrawn="1">
            <p:ph type="pic" sz="quarter" idx="121" hasCustomPrompt="1"/>
          </p:nvPr>
        </p:nvSpPr>
        <p:spPr>
          <a:xfrm>
            <a:off x="576483" y="2962057"/>
            <a:ext cx="2896393" cy="1466077"/>
          </a:xfr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photo</a:t>
            </a:r>
            <a:br>
              <a:rPr lang="en-US"/>
            </a:br>
            <a:br>
              <a:rPr lang="en-US"/>
            </a:br>
            <a:br>
              <a:rPr lang="en-US"/>
            </a:br>
            <a:br>
              <a:rPr lang="en-US"/>
            </a:br>
            <a:endParaRPr lang="en-US"/>
          </a:p>
        </p:txBody>
      </p:sp>
      <p:sp>
        <p:nvSpPr>
          <p:cNvPr id="502" name="Caption 2">
            <a:extLst>
              <a:ext uri="{FF2B5EF4-FFF2-40B4-BE49-F238E27FC236}">
                <a16:creationId xmlns:a16="http://schemas.microsoft.com/office/drawing/2014/main" id="{72DD6B82-4027-214C-907A-917585DE52E2}"/>
              </a:ext>
            </a:extLst>
          </p:cNvPr>
          <p:cNvSpPr>
            <a:spLocks noGrp="1"/>
          </p:cNvSpPr>
          <p:nvPr userDrawn="1">
            <p:ph type="body" sz="quarter" idx="502" hasCustomPrompt="1"/>
          </p:nvPr>
        </p:nvSpPr>
        <p:spPr>
          <a:xfrm>
            <a:off x="575736" y="3876191"/>
            <a:ext cx="2896393"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501" name="Text Placeholder 2">
            <a:extLst>
              <a:ext uri="{FF2B5EF4-FFF2-40B4-BE49-F238E27FC236}">
                <a16:creationId xmlns:a16="http://schemas.microsoft.com/office/drawing/2014/main" id="{65A45B82-A28A-C541-9948-969822196900}"/>
              </a:ext>
            </a:extLst>
          </p:cNvPr>
          <p:cNvSpPr>
            <a:spLocks noGrp="1"/>
          </p:cNvSpPr>
          <p:nvPr>
            <p:ph type="body" sz="quarter" idx="501"/>
          </p:nvPr>
        </p:nvSpPr>
        <p:spPr>
          <a:xfrm>
            <a:off x="3805770" y="2962517"/>
            <a:ext cx="7809986"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 name="Picture Placeholder 7">
            <a:extLst>
              <a:ext uri="{FF2B5EF4-FFF2-40B4-BE49-F238E27FC236}">
                <a16:creationId xmlns:a16="http://schemas.microsoft.com/office/drawing/2014/main" id="{12ACC18C-7823-4243-80B6-3AD22ABEB0F0}"/>
              </a:ext>
            </a:extLst>
          </p:cNvPr>
          <p:cNvSpPr>
            <a:spLocks noGrp="1"/>
          </p:cNvSpPr>
          <p:nvPr userDrawn="1">
            <p:ph type="pic" sz="quarter" idx="123" hasCustomPrompt="1"/>
          </p:nvPr>
        </p:nvSpPr>
        <p:spPr>
          <a:xfrm>
            <a:off x="576483" y="4691546"/>
            <a:ext cx="2896393" cy="1466077"/>
          </a:xfr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photo</a:t>
            </a:r>
            <a:br>
              <a:rPr lang="en-US"/>
            </a:br>
            <a:br>
              <a:rPr lang="en-US"/>
            </a:br>
            <a:br>
              <a:rPr lang="en-US"/>
            </a:br>
            <a:br>
              <a:rPr lang="en-US"/>
            </a:br>
            <a:endParaRPr lang="en-US"/>
          </a:p>
        </p:txBody>
      </p:sp>
      <p:sp>
        <p:nvSpPr>
          <p:cNvPr id="504" name="Caption 3">
            <a:extLst>
              <a:ext uri="{FF2B5EF4-FFF2-40B4-BE49-F238E27FC236}">
                <a16:creationId xmlns:a16="http://schemas.microsoft.com/office/drawing/2014/main" id="{BFF4272A-93C5-194D-96DD-141C47B60F8F}"/>
              </a:ext>
            </a:extLst>
          </p:cNvPr>
          <p:cNvSpPr>
            <a:spLocks noGrp="1"/>
          </p:cNvSpPr>
          <p:nvPr userDrawn="1">
            <p:ph type="body" sz="quarter" idx="504" hasCustomPrompt="1"/>
          </p:nvPr>
        </p:nvSpPr>
        <p:spPr>
          <a:xfrm>
            <a:off x="575736" y="5605680"/>
            <a:ext cx="2896393"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503" name="Text Placeholder 3">
            <a:extLst>
              <a:ext uri="{FF2B5EF4-FFF2-40B4-BE49-F238E27FC236}">
                <a16:creationId xmlns:a16="http://schemas.microsoft.com/office/drawing/2014/main" id="{8B46136D-9E6B-7348-A230-0C0B61F4043F}"/>
              </a:ext>
            </a:extLst>
          </p:cNvPr>
          <p:cNvSpPr>
            <a:spLocks noGrp="1"/>
          </p:cNvSpPr>
          <p:nvPr>
            <p:ph type="body" sz="quarter" idx="503"/>
          </p:nvPr>
        </p:nvSpPr>
        <p:spPr>
          <a:xfrm>
            <a:off x="3805770" y="4691546"/>
            <a:ext cx="7809986"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A9BB490B-C309-B748-9B19-AF93AAACA3CF}"/>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14" name="Slide Number Placeholder 13">
            <a:extLst>
              <a:ext uri="{FF2B5EF4-FFF2-40B4-BE49-F238E27FC236}">
                <a16:creationId xmlns:a16="http://schemas.microsoft.com/office/drawing/2014/main" id="{ACB2D2FD-3057-D74D-B44D-0EB64193CE1C}"/>
              </a:ext>
            </a:extLst>
          </p:cNvPr>
          <p:cNvSpPr>
            <a:spLocks noGrp="1"/>
          </p:cNvSpPr>
          <p:nvPr userDrawn="1">
            <p:ph type="sldNum" sz="quarter" idx="127"/>
          </p:nvPr>
        </p:nvSpPr>
        <p:spPr/>
        <p:txBody>
          <a:bodyPr/>
          <a:lstStyle/>
          <a:p>
            <a:pPr marL="12701"/>
            <a:fld id="{078C017C-E1B9-8443-B047-B08AAA027B45}" type="slidenum">
              <a:rPr lang="en-US" smtClean="0"/>
              <a:pPr marL="12701"/>
              <a:t>‹#›</a:t>
            </a:fld>
            <a:endParaRPr lang="en-US"/>
          </a:p>
        </p:txBody>
      </p:sp>
      <p:cxnSp>
        <p:nvCxnSpPr>
          <p:cNvPr id="13" name="Straight Connector 12">
            <a:extLst>
              <a:ext uri="{FF2B5EF4-FFF2-40B4-BE49-F238E27FC236}">
                <a16:creationId xmlns:a16="http://schemas.microsoft.com/office/drawing/2014/main" id="{ED753A27-0B53-3B44-A318-323612277CF2}"/>
              </a:ext>
              <a:ext uri="{C183D7F6-B498-43B3-948B-1728B52AA6E4}">
                <adec:decorative xmlns:adec="http://schemas.microsoft.com/office/drawing/2017/decorative" val="1"/>
              </a:ext>
            </a:extLst>
          </p:cNvPr>
          <p:cNvCxnSpPr>
            <a:cxnSpLocks/>
          </p:cNvCxnSpPr>
          <p:nvPr userDrawn="1"/>
        </p:nvCxnSpPr>
        <p:spPr>
          <a:xfrm rot="5400000">
            <a:off x="6082599" y="-2675693"/>
            <a:ext cx="0" cy="110137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 uri="{C183D7F6-B498-43B3-948B-1728B52AA6E4}">
                <adec:decorative xmlns:adec="http://schemas.microsoft.com/office/drawing/2017/decorative" val="1"/>
              </a:ext>
            </a:extLst>
          </p:cNvPr>
          <p:cNvCxnSpPr>
            <a:cxnSpLocks/>
          </p:cNvCxnSpPr>
          <p:nvPr userDrawn="1"/>
        </p:nvCxnSpPr>
        <p:spPr>
          <a:xfrm rot="5400000">
            <a:off x="6082599" y="-946202"/>
            <a:ext cx="0" cy="110137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5D5C0E79-A3BD-5144-8C77-5A57F1DFDA10}"/>
              </a:ext>
              <a:ext uri="{C183D7F6-B498-43B3-948B-1728B52AA6E4}">
                <adec:decorative xmlns:adec="http://schemas.microsoft.com/office/drawing/2017/decorative" val="1"/>
              </a:ext>
            </a:extLst>
          </p:cNvPr>
          <p:cNvSpPr>
            <a:spLocks noGrp="1"/>
          </p:cNvSpPr>
          <p:nvPr userDrawn="1">
            <p:ph type="dt" sz="half" idx="125"/>
          </p:nvPr>
        </p:nvSpPr>
        <p:spPr/>
        <p:txBody>
          <a:bodyPr/>
          <a:lstStyle/>
          <a:p>
            <a:endParaRPr lang="en-US"/>
          </a:p>
        </p:txBody>
      </p:sp>
      <p:sp>
        <p:nvSpPr>
          <p:cNvPr id="10" name="Footer Placeholder 9">
            <a:extLst>
              <a:ext uri="{FF2B5EF4-FFF2-40B4-BE49-F238E27FC236}">
                <a16:creationId xmlns:a16="http://schemas.microsoft.com/office/drawing/2014/main" id="{AA4A8FA1-CC46-7144-84B1-17C00BC259EB}"/>
              </a:ext>
              <a:ext uri="{C183D7F6-B498-43B3-948B-1728B52AA6E4}">
                <adec:decorative xmlns:adec="http://schemas.microsoft.com/office/drawing/2017/decorative" val="1"/>
              </a:ext>
            </a:extLst>
          </p:cNvPr>
          <p:cNvSpPr>
            <a:spLocks noGrp="1"/>
          </p:cNvSpPr>
          <p:nvPr userDrawn="1">
            <p:ph type="ftr" sz="quarter" idx="126"/>
          </p:nvPr>
        </p:nvSpPr>
        <p:spPr/>
        <p:txBody>
          <a:bodyPr/>
          <a:lstStyle/>
          <a:p>
            <a:endParaRPr lang="en-US"/>
          </a:p>
        </p:txBody>
      </p:sp>
      <p:grpSp>
        <p:nvGrpSpPr>
          <p:cNvPr id="2" name="Group 1">
            <a:extLst>
              <a:ext uri="{FF2B5EF4-FFF2-40B4-BE49-F238E27FC236}">
                <a16:creationId xmlns:a16="http://schemas.microsoft.com/office/drawing/2014/main" id="{3C7BF3B6-09F9-4A39-4C7D-338179BD1E27}"/>
              </a:ext>
              <a:ext uri="{C183D7F6-B498-43B3-948B-1728B52AA6E4}">
                <adec:decorative xmlns:adec="http://schemas.microsoft.com/office/drawing/2017/decorative" val="1"/>
              </a:ext>
            </a:extLst>
          </p:cNvPr>
          <p:cNvGrpSpPr/>
          <p:nvPr userDrawn="1"/>
        </p:nvGrpSpPr>
        <p:grpSpPr>
          <a:xfrm>
            <a:off x="12532241" y="-2"/>
            <a:ext cx="3965961" cy="12706330"/>
            <a:chOff x="9399182" y="-2"/>
            <a:chExt cx="2974470" cy="12706330"/>
          </a:xfrm>
        </p:grpSpPr>
        <p:sp>
          <p:nvSpPr>
            <p:cNvPr id="56" name="Rectangle 55">
              <a:extLst>
                <a:ext uri="{FF2B5EF4-FFF2-40B4-BE49-F238E27FC236}">
                  <a16:creationId xmlns:a16="http://schemas.microsoft.com/office/drawing/2014/main" id="{92BB24D9-C372-F766-BCC3-600215A8520D}"/>
                </a:ext>
              </a:extLst>
            </p:cNvPr>
            <p:cNvSpPr/>
            <p:nvPr userDrawn="1"/>
          </p:nvSpPr>
          <p:spPr>
            <a:xfrm>
              <a:off x="9399182" y="-2"/>
              <a:ext cx="2798651" cy="12706330"/>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3" name="Group 2">
              <a:extLst>
                <a:ext uri="{FF2B5EF4-FFF2-40B4-BE49-F238E27FC236}">
                  <a16:creationId xmlns:a16="http://schemas.microsoft.com/office/drawing/2014/main" id="{0C5B82B7-5345-2625-9906-BAD8AA4A8A5D}"/>
                </a:ext>
              </a:extLst>
            </p:cNvPr>
            <p:cNvGrpSpPr/>
            <p:nvPr userDrawn="1"/>
          </p:nvGrpSpPr>
          <p:grpSpPr>
            <a:xfrm>
              <a:off x="9399182" y="-2"/>
              <a:ext cx="2974470" cy="11444290"/>
              <a:chOff x="9399182" y="-2"/>
              <a:chExt cx="2974470" cy="11444290"/>
            </a:xfrm>
          </p:grpSpPr>
          <p:sp>
            <p:nvSpPr>
              <p:cNvPr id="4" name="Rectangle 3">
                <a:extLst>
                  <a:ext uri="{FF2B5EF4-FFF2-40B4-BE49-F238E27FC236}">
                    <a16:creationId xmlns:a16="http://schemas.microsoft.com/office/drawing/2014/main" id="{A7CF6FD5-0DF4-D07E-C5B2-E2B789848E77}"/>
                  </a:ext>
                </a:extLst>
              </p:cNvPr>
              <p:cNvSpPr/>
              <p:nvPr userDrawn="1"/>
            </p:nvSpPr>
            <p:spPr>
              <a:xfrm>
                <a:off x="9399182" y="-2"/>
                <a:ext cx="2798651" cy="1144429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5" name="Picture 4">
                <a:extLst>
                  <a:ext uri="{FF2B5EF4-FFF2-40B4-BE49-F238E27FC236}">
                    <a16:creationId xmlns:a16="http://schemas.microsoft.com/office/drawing/2014/main" id="{E79C6AC9-2D06-5805-908E-A5782C8EEDDC}"/>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 name="Group 5">
                <a:extLst>
                  <a:ext uri="{FF2B5EF4-FFF2-40B4-BE49-F238E27FC236}">
                    <a16:creationId xmlns:a16="http://schemas.microsoft.com/office/drawing/2014/main" id="{F87282A7-C37D-367A-F88F-7FEC951AD6F5}"/>
                  </a:ext>
                </a:extLst>
              </p:cNvPr>
              <p:cNvGrpSpPr/>
              <p:nvPr userDrawn="1"/>
            </p:nvGrpSpPr>
            <p:grpSpPr>
              <a:xfrm>
                <a:off x="9541497" y="162442"/>
                <a:ext cx="2819400" cy="814510"/>
                <a:chOff x="-3644733" y="165205"/>
                <a:chExt cx="2819400" cy="814510"/>
              </a:xfrm>
            </p:grpSpPr>
            <p:sp>
              <p:nvSpPr>
                <p:cNvPr id="53" name="Rectangle 52">
                  <a:extLst>
                    <a:ext uri="{FF2B5EF4-FFF2-40B4-BE49-F238E27FC236}">
                      <a16:creationId xmlns:a16="http://schemas.microsoft.com/office/drawing/2014/main" id="{AA896B4C-D2FB-11E4-C5E2-D506F96DDFD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TextBox 53">
                  <a:extLst>
                    <a:ext uri="{FF2B5EF4-FFF2-40B4-BE49-F238E27FC236}">
                      <a16:creationId xmlns:a16="http://schemas.microsoft.com/office/drawing/2014/main" id="{4452939D-D344-6F49-D11F-16E187FC9B4E}"/>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55" name="Picture 54">
                  <a:extLst>
                    <a:ext uri="{FF2B5EF4-FFF2-40B4-BE49-F238E27FC236}">
                      <a16:creationId xmlns:a16="http://schemas.microsoft.com/office/drawing/2014/main" id="{6939BBAD-7A0C-DD2F-8B95-7514B54DA293}"/>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7" name="TextBox 6">
                <a:extLst>
                  <a:ext uri="{FF2B5EF4-FFF2-40B4-BE49-F238E27FC236}">
                    <a16:creationId xmlns:a16="http://schemas.microsoft.com/office/drawing/2014/main" id="{1656D49B-8BFD-0E9A-F45C-67195E13B965}"/>
                  </a:ext>
                </a:extLst>
              </p:cNvPr>
              <p:cNvSpPr txBox="1"/>
              <p:nvPr userDrawn="1"/>
            </p:nvSpPr>
            <p:spPr>
              <a:xfrm>
                <a:off x="9558507" y="3755578"/>
                <a:ext cx="12515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11" name="Straight Connector 10">
                <a:extLst>
                  <a:ext uri="{FF2B5EF4-FFF2-40B4-BE49-F238E27FC236}">
                    <a16:creationId xmlns:a16="http://schemas.microsoft.com/office/drawing/2014/main" id="{0B609DB3-970A-AC73-FB80-C53E59488773}"/>
                  </a:ext>
                </a:extLst>
              </p:cNvPr>
              <p:cNvCxnSpPr>
                <a:cxnSpLocks/>
              </p:cNvCxnSpPr>
              <p:nvPr userDrawn="1"/>
            </p:nvCxnSpPr>
            <p:spPr>
              <a:xfrm>
                <a:off x="9558507" y="395819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2545A63-5DBF-C0E0-345E-E82C32118C04}"/>
                  </a:ext>
                </a:extLst>
              </p:cNvPr>
              <p:cNvSpPr txBox="1"/>
              <p:nvPr userDrawn="1"/>
            </p:nvSpPr>
            <p:spPr>
              <a:xfrm>
                <a:off x="9686426" y="4816505"/>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15" name="Group 14">
                <a:extLst>
                  <a:ext uri="{FF2B5EF4-FFF2-40B4-BE49-F238E27FC236}">
                    <a16:creationId xmlns:a16="http://schemas.microsoft.com/office/drawing/2014/main" id="{F86DB51F-4356-D7A7-9F8A-AA95620C54C1}"/>
                  </a:ext>
                </a:extLst>
              </p:cNvPr>
              <p:cNvGrpSpPr/>
              <p:nvPr userDrawn="1"/>
            </p:nvGrpSpPr>
            <p:grpSpPr>
              <a:xfrm>
                <a:off x="9521833" y="4080698"/>
                <a:ext cx="2617883" cy="635287"/>
                <a:chOff x="12352022" y="513115"/>
                <a:chExt cx="2617883" cy="635287"/>
              </a:xfrm>
            </p:grpSpPr>
            <p:sp>
              <p:nvSpPr>
                <p:cNvPr id="50" name="TextBox 49">
                  <a:extLst>
                    <a:ext uri="{FF2B5EF4-FFF2-40B4-BE49-F238E27FC236}">
                      <a16:creationId xmlns:a16="http://schemas.microsoft.com/office/drawing/2014/main" id="{5C161E8D-F435-84D2-884E-C8615AF0468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1" name="TextBox 50">
                  <a:extLst>
                    <a:ext uri="{FF2B5EF4-FFF2-40B4-BE49-F238E27FC236}">
                      <a16:creationId xmlns:a16="http://schemas.microsoft.com/office/drawing/2014/main" id="{FBD352AF-89C5-52C8-578B-9E39669FF5A4}"/>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2" name="TextBox 51">
                  <a:extLst>
                    <a:ext uri="{FF2B5EF4-FFF2-40B4-BE49-F238E27FC236}">
                      <a16:creationId xmlns:a16="http://schemas.microsoft.com/office/drawing/2014/main" id="{8E3278EF-99D5-4410-4734-FFAAF1905A03}"/>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a:t>
                  </a:r>
                </a:p>
                <a:p>
                  <a:pPr lvl="0"/>
                  <a:r>
                    <a:rPr lang="en-US" sz="1051"/>
                    <a:t>Add the image to the placeholder.</a:t>
                  </a:r>
                </a:p>
              </p:txBody>
            </p:sp>
          </p:grpSp>
          <p:sp>
            <p:nvSpPr>
              <p:cNvPr id="16" name="TextBox 15">
                <a:extLst>
                  <a:ext uri="{FF2B5EF4-FFF2-40B4-BE49-F238E27FC236}">
                    <a16:creationId xmlns:a16="http://schemas.microsoft.com/office/drawing/2014/main" id="{5F8237B5-681B-2E9D-C795-C231E4E01221}"/>
                  </a:ext>
                </a:extLst>
              </p:cNvPr>
              <p:cNvSpPr txBox="1"/>
              <p:nvPr userDrawn="1"/>
            </p:nvSpPr>
            <p:spPr>
              <a:xfrm>
                <a:off x="9674267" y="509981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17" name="TextBox 16">
                <a:extLst>
                  <a:ext uri="{FF2B5EF4-FFF2-40B4-BE49-F238E27FC236}">
                    <a16:creationId xmlns:a16="http://schemas.microsoft.com/office/drawing/2014/main" id="{43A824F6-2AB0-71F4-86A4-E10CC5679DC2}"/>
                  </a:ext>
                </a:extLst>
              </p:cNvPr>
              <p:cNvSpPr txBox="1"/>
              <p:nvPr userDrawn="1"/>
            </p:nvSpPr>
            <p:spPr>
              <a:xfrm>
                <a:off x="9686426" y="5515067"/>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18" name="TextBox 17">
                <a:extLst>
                  <a:ext uri="{FF2B5EF4-FFF2-40B4-BE49-F238E27FC236}">
                    <a16:creationId xmlns:a16="http://schemas.microsoft.com/office/drawing/2014/main" id="{494784B7-CB9E-9009-10D3-F23DFC05134E}"/>
                  </a:ext>
                </a:extLst>
              </p:cNvPr>
              <p:cNvSpPr txBox="1"/>
              <p:nvPr userDrawn="1"/>
            </p:nvSpPr>
            <p:spPr>
              <a:xfrm>
                <a:off x="9686426" y="6235157"/>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sp>
            <p:nvSpPr>
              <p:cNvPr id="20" name="TextBox 19">
                <a:extLst>
                  <a:ext uri="{FF2B5EF4-FFF2-40B4-BE49-F238E27FC236}">
                    <a16:creationId xmlns:a16="http://schemas.microsoft.com/office/drawing/2014/main" id="{CBDED496-9537-AE57-174F-953D261A3469}"/>
                  </a:ext>
                </a:extLst>
              </p:cNvPr>
              <p:cNvSpPr txBox="1"/>
              <p:nvPr userDrawn="1"/>
            </p:nvSpPr>
            <p:spPr>
              <a:xfrm>
                <a:off x="9558507" y="1119891"/>
                <a:ext cx="169517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21" name="Straight Connector 20">
                <a:extLst>
                  <a:ext uri="{FF2B5EF4-FFF2-40B4-BE49-F238E27FC236}">
                    <a16:creationId xmlns:a16="http://schemas.microsoft.com/office/drawing/2014/main" id="{3BB6CCAA-E99A-D444-FFD0-B59D7C8E5C7B}"/>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0117CAA6-DAAF-D9CB-8E38-504180256F47}"/>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14DE16D6-AC23-FC67-7FC2-21654CF957B6}"/>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786E014A-4A77-DA34-A3B3-E0BC2DCCC8B8}"/>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13F3E70D-1D87-96AE-3A12-4B18A7857F17}"/>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TextBox 47">
                      <a:extLst>
                        <a:ext uri="{FF2B5EF4-FFF2-40B4-BE49-F238E27FC236}">
                          <a16:creationId xmlns:a16="http://schemas.microsoft.com/office/drawing/2014/main" id="{418D69C0-7365-6EC5-9CC9-095BA623AD6E}"/>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CD3E9EA4-3C83-E2CF-2D6E-1B01A808DF7D}"/>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7BD20D91-629B-A2D3-047F-BFCD51D8588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9541071B-D95A-7B3C-4847-E72EA203DAC3}"/>
                    </a:ext>
                  </a:extLst>
                </p:cNvPr>
                <p:cNvPicPr>
                  <a:picLocks noChangeAspect="1"/>
                </p:cNvPicPr>
                <p:nvPr userDrawn="1"/>
              </p:nvPicPr>
              <p:blipFill rotWithShape="1">
                <a:blip r:embed="rId5"/>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nvGrpSpPr>
              <p:cNvPr id="23" name="Group 22">
                <a:extLst>
                  <a:ext uri="{FF2B5EF4-FFF2-40B4-BE49-F238E27FC236}">
                    <a16:creationId xmlns:a16="http://schemas.microsoft.com/office/drawing/2014/main" id="{9BBD61D9-0F4F-7619-95E4-9EF17C8299EB}"/>
                  </a:ext>
                </a:extLst>
              </p:cNvPr>
              <p:cNvGrpSpPr/>
              <p:nvPr userDrawn="1"/>
            </p:nvGrpSpPr>
            <p:grpSpPr>
              <a:xfrm>
                <a:off x="9538241" y="6811096"/>
                <a:ext cx="2735151" cy="1280928"/>
                <a:chOff x="9286315" y="6976989"/>
                <a:chExt cx="2735151" cy="1280928"/>
              </a:xfrm>
            </p:grpSpPr>
            <p:sp>
              <p:nvSpPr>
                <p:cNvPr id="38" name="Rectangle 37">
                  <a:extLst>
                    <a:ext uri="{FF2B5EF4-FFF2-40B4-BE49-F238E27FC236}">
                      <a16:creationId xmlns:a16="http://schemas.microsoft.com/office/drawing/2014/main" id="{55F93FD1-2095-AE9E-4BBA-301A424A62A9}"/>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TextBox 38">
                  <a:extLst>
                    <a:ext uri="{FF2B5EF4-FFF2-40B4-BE49-F238E27FC236}">
                      <a16:creationId xmlns:a16="http://schemas.microsoft.com/office/drawing/2014/main" id="{443CE6FD-0FF9-C1D6-B93E-426CDAE754FD}"/>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40" name="Graphic 39">
                  <a:extLst>
                    <a:ext uri="{FF2B5EF4-FFF2-40B4-BE49-F238E27FC236}">
                      <a16:creationId xmlns:a16="http://schemas.microsoft.com/office/drawing/2014/main" id="{EE19AC3C-C4BA-4BD1-B6D5-898E01364B7D}"/>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446538" y="7116071"/>
                  <a:ext cx="155227" cy="155227"/>
                </a:xfrm>
                <a:prstGeom prst="rect">
                  <a:avLst/>
                </a:prstGeom>
              </p:spPr>
            </p:pic>
            <p:sp>
              <p:nvSpPr>
                <p:cNvPr id="41" name="TextBox 40">
                  <a:extLst>
                    <a:ext uri="{FF2B5EF4-FFF2-40B4-BE49-F238E27FC236}">
                      <a16:creationId xmlns:a16="http://schemas.microsoft.com/office/drawing/2014/main" id="{05AC2287-1DB6-01E9-B5C5-44899B75E639}"/>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42" name="Picture 41">
                  <a:extLst>
                    <a:ext uri="{FF2B5EF4-FFF2-40B4-BE49-F238E27FC236}">
                      <a16:creationId xmlns:a16="http://schemas.microsoft.com/office/drawing/2014/main" id="{A70A3D4E-AFFD-43AD-A5A7-07EA11B547AA}"/>
                    </a:ext>
                  </a:extLst>
                </p:cNvPr>
                <p:cNvPicPr>
                  <a:picLocks noChangeAspect="1"/>
                </p:cNvPicPr>
                <p:nvPr userDrawn="1"/>
              </p:nvPicPr>
              <p:blipFill rotWithShape="1">
                <a:blip r:embed="rId7"/>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24" name="Group 23">
                <a:extLst>
                  <a:ext uri="{FF2B5EF4-FFF2-40B4-BE49-F238E27FC236}">
                    <a16:creationId xmlns:a16="http://schemas.microsoft.com/office/drawing/2014/main" id="{66C1BFB8-4B63-6F84-CC0E-A6C6F558C476}"/>
                  </a:ext>
                </a:extLst>
              </p:cNvPr>
              <p:cNvGrpSpPr/>
              <p:nvPr userDrawn="1"/>
            </p:nvGrpSpPr>
            <p:grpSpPr>
              <a:xfrm>
                <a:off x="9538241" y="8178207"/>
                <a:ext cx="2735151" cy="2200108"/>
                <a:chOff x="9538241" y="5155416"/>
                <a:chExt cx="2735151" cy="2200108"/>
              </a:xfrm>
            </p:grpSpPr>
            <p:sp>
              <p:nvSpPr>
                <p:cNvPr id="30" name="Rectangle 29">
                  <a:extLst>
                    <a:ext uri="{FF2B5EF4-FFF2-40B4-BE49-F238E27FC236}">
                      <a16:creationId xmlns:a16="http://schemas.microsoft.com/office/drawing/2014/main" id="{C915992D-4D99-1B5B-FBE6-130CE3B674C6}"/>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F49BD5EC-54E8-15A5-DFBF-868539ABC598}"/>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32" name="Graphic 31">
                  <a:extLst>
                    <a:ext uri="{FF2B5EF4-FFF2-40B4-BE49-F238E27FC236}">
                      <a16:creationId xmlns:a16="http://schemas.microsoft.com/office/drawing/2014/main" id="{C867E376-08BC-5FA2-FE04-46B5BE3369DC}"/>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698464" y="5294499"/>
                  <a:ext cx="155227" cy="155227"/>
                </a:xfrm>
                <a:prstGeom prst="rect">
                  <a:avLst/>
                </a:prstGeom>
              </p:spPr>
            </p:pic>
            <p:sp>
              <p:nvSpPr>
                <p:cNvPr id="33" name="TextBox 32">
                  <a:extLst>
                    <a:ext uri="{FF2B5EF4-FFF2-40B4-BE49-F238E27FC236}">
                      <a16:creationId xmlns:a16="http://schemas.microsoft.com/office/drawing/2014/main" id="{92A5CA9F-98BF-FE7C-D830-88545510F16C}"/>
                    </a:ext>
                  </a:extLst>
                </p:cNvPr>
                <p:cNvSpPr txBox="1"/>
                <p:nvPr userDrawn="1"/>
              </p:nvSpPr>
              <p:spPr>
                <a:xfrm>
                  <a:off x="9713480"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34" name="TextBox 33">
                  <a:extLst>
                    <a:ext uri="{FF2B5EF4-FFF2-40B4-BE49-F238E27FC236}">
                      <a16:creationId xmlns:a16="http://schemas.microsoft.com/office/drawing/2014/main" id="{621810E2-C078-B27F-A5C4-3804458B8B5D}"/>
                    </a:ext>
                  </a:extLst>
                </p:cNvPr>
                <p:cNvSpPr txBox="1"/>
                <p:nvPr userDrawn="1"/>
              </p:nvSpPr>
              <p:spPr>
                <a:xfrm>
                  <a:off x="9713480" y="6516011"/>
                  <a:ext cx="2422980"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35" name="TextBox 34">
                  <a:extLst>
                    <a:ext uri="{FF2B5EF4-FFF2-40B4-BE49-F238E27FC236}">
                      <a16:creationId xmlns:a16="http://schemas.microsoft.com/office/drawing/2014/main" id="{9382236A-ABE9-6F9C-BA6D-B37866C1CCA9}"/>
                    </a:ext>
                  </a:extLst>
                </p:cNvPr>
                <p:cNvSpPr txBox="1"/>
                <p:nvPr userDrawn="1"/>
              </p:nvSpPr>
              <p:spPr>
                <a:xfrm>
                  <a:off x="9713480" y="6063079"/>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36" name="TextBox 35">
                  <a:extLst>
                    <a:ext uri="{FF2B5EF4-FFF2-40B4-BE49-F238E27FC236}">
                      <a16:creationId xmlns:a16="http://schemas.microsoft.com/office/drawing/2014/main" id="{538089D5-D94F-CB2C-306B-88609908C0DA}"/>
                    </a:ext>
                  </a:extLst>
                </p:cNvPr>
                <p:cNvSpPr txBox="1"/>
                <p:nvPr userDrawn="1"/>
              </p:nvSpPr>
              <p:spPr>
                <a:xfrm>
                  <a:off x="9713480" y="7056726"/>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37" name="Straight Connector 36">
                  <a:extLst>
                    <a:ext uri="{FF2B5EF4-FFF2-40B4-BE49-F238E27FC236}">
                      <a16:creationId xmlns:a16="http://schemas.microsoft.com/office/drawing/2014/main" id="{E9A0DB74-9BB5-9B54-A097-54D65D3C1A67}"/>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1B760103-65A1-C305-8985-18A79733AE8C}"/>
                  </a:ext>
                </a:extLst>
              </p:cNvPr>
              <p:cNvGrpSpPr/>
              <p:nvPr userDrawn="1"/>
            </p:nvGrpSpPr>
            <p:grpSpPr>
              <a:xfrm>
                <a:off x="9538241" y="10464498"/>
                <a:ext cx="2735150" cy="833012"/>
                <a:chOff x="9554253" y="2870841"/>
                <a:chExt cx="2735150" cy="833012"/>
              </a:xfrm>
            </p:grpSpPr>
            <p:sp>
              <p:nvSpPr>
                <p:cNvPr id="26" name="Rectangle 25">
                  <a:extLst>
                    <a:ext uri="{FF2B5EF4-FFF2-40B4-BE49-F238E27FC236}">
                      <a16:creationId xmlns:a16="http://schemas.microsoft.com/office/drawing/2014/main" id="{02FEFE37-4528-2294-941C-74229F970EF2}"/>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extBox 26">
                  <a:extLst>
                    <a:ext uri="{FF2B5EF4-FFF2-40B4-BE49-F238E27FC236}">
                      <a16:creationId xmlns:a16="http://schemas.microsoft.com/office/drawing/2014/main" id="{62F17AC2-AE96-5AB4-8EC8-B4563EE12222}"/>
                    </a:ext>
                  </a:extLst>
                </p:cNvPr>
                <p:cNvSpPr txBox="1"/>
                <p:nvPr userDrawn="1"/>
              </p:nvSpPr>
              <p:spPr>
                <a:xfrm>
                  <a:off x="9920444"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28" name="TextBox 27">
                  <a:extLst>
                    <a:ext uri="{FF2B5EF4-FFF2-40B4-BE49-F238E27FC236}">
                      <a16:creationId xmlns:a16="http://schemas.microsoft.com/office/drawing/2014/main" id="{0B1AE4BB-2327-7185-73EA-1B6F2B203DDB}"/>
                    </a:ext>
                  </a:extLst>
                </p:cNvPr>
                <p:cNvSpPr txBox="1"/>
                <p:nvPr userDrawn="1"/>
              </p:nvSpPr>
              <p:spPr>
                <a:xfrm>
                  <a:off x="9729490" y="3260780"/>
                  <a:ext cx="1902873"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29" name="Graphic 28">
                  <a:extLst>
                    <a:ext uri="{FF2B5EF4-FFF2-40B4-BE49-F238E27FC236}">
                      <a16:creationId xmlns:a16="http://schemas.microsoft.com/office/drawing/2014/main" id="{A672FD57-D586-7C4B-F829-7972B0D6D99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699180" y="3010968"/>
                  <a:ext cx="170340" cy="170340"/>
                </a:xfrm>
                <a:prstGeom prst="rect">
                  <a:avLst/>
                </a:prstGeom>
              </p:spPr>
            </p:pic>
          </p:grpSp>
        </p:grpSp>
      </p:grpSp>
    </p:spTree>
    <p:extLst>
      <p:ext uri="{BB962C8B-B14F-4D97-AF65-F5344CB8AC3E}">
        <p14:creationId xmlns:p14="http://schemas.microsoft.com/office/powerpoint/2010/main" val="2907274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9018" y="228600"/>
            <a:ext cx="11173968" cy="1143000"/>
          </a:xfrm>
        </p:spPr>
        <p:txBody>
          <a:bodyPr/>
          <a:lstStyle/>
          <a:p>
            <a:r>
              <a:rPr lang="en-US"/>
              <a:t>Click to edit Master title style</a:t>
            </a:r>
          </a:p>
        </p:txBody>
      </p:sp>
      <p:sp>
        <p:nvSpPr>
          <p:cNvPr id="3" name="Content Placeholder 2"/>
          <p:cNvSpPr>
            <a:spLocks noGrp="1"/>
          </p:cNvSpPr>
          <p:nvPr>
            <p:ph sz="half" idx="1"/>
          </p:nvPr>
        </p:nvSpPr>
        <p:spPr>
          <a:xfrm>
            <a:off x="509017" y="1905000"/>
            <a:ext cx="5486400" cy="40386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585" y="1905000"/>
            <a:ext cx="5486400" cy="40386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DF700F7D-2407-4361-9414-CDE473B91B2B}"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Logos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5" name="Content Placeholder 4">
            <a:extLst>
              <a:ext uri="{FF2B5EF4-FFF2-40B4-BE49-F238E27FC236}">
                <a16:creationId xmlns:a16="http://schemas.microsoft.com/office/drawing/2014/main" id="{97ACE0C3-0640-2343-BA09-F3EFC7CFB949}"/>
              </a:ext>
            </a:extLst>
          </p:cNvPr>
          <p:cNvSpPr>
            <a:spLocks noGrp="1"/>
          </p:cNvSpPr>
          <p:nvPr>
            <p:ph sz="quarter" idx="128" hasCustomPrompt="1"/>
          </p:nvPr>
        </p:nvSpPr>
        <p:spPr>
          <a:xfrm>
            <a:off x="575736" y="1233488"/>
            <a:ext cx="2984500" cy="1466850"/>
          </a:xfrm>
        </p:spPr>
        <p:txBody>
          <a:bodyPr/>
          <a:lstStyle>
            <a:lvl1pPr algn="ctr">
              <a:spcBef>
                <a:spcPts val="0"/>
              </a:spcBef>
              <a:spcAft>
                <a:spcPts val="0"/>
              </a:spcAft>
              <a:defRPr b="0">
                <a:solidFill>
                  <a:schemeClr val="tx1">
                    <a:lumMod val="50000"/>
                    <a:lumOff val="50000"/>
                  </a:schemeClr>
                </a:solidFill>
              </a:defRPr>
            </a:lvl1pPr>
          </a:lstStyle>
          <a:p>
            <a:pPr lvl="0"/>
            <a:r>
              <a:rPr lang="en-US"/>
              <a:t>Click image icon to add logo (do not add any other types of content)</a:t>
            </a:r>
          </a:p>
        </p:txBody>
      </p:sp>
      <p:sp>
        <p:nvSpPr>
          <p:cNvPr id="3" name="Text Placeholder 2">
            <a:extLst>
              <a:ext uri="{FF2B5EF4-FFF2-40B4-BE49-F238E27FC236}">
                <a16:creationId xmlns:a16="http://schemas.microsoft.com/office/drawing/2014/main" id="{EA8D8CC5-DDED-9445-8A9A-D06B2B9A91DE}"/>
              </a:ext>
            </a:extLst>
          </p:cNvPr>
          <p:cNvSpPr>
            <a:spLocks noGrp="1"/>
          </p:cNvSpPr>
          <p:nvPr>
            <p:ph type="body" sz="quarter" idx="115"/>
          </p:nvPr>
        </p:nvSpPr>
        <p:spPr>
          <a:xfrm>
            <a:off x="3805770" y="1233488"/>
            <a:ext cx="7809986"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Content Placeholder 4">
            <a:extLst>
              <a:ext uri="{FF2B5EF4-FFF2-40B4-BE49-F238E27FC236}">
                <a16:creationId xmlns:a16="http://schemas.microsoft.com/office/drawing/2014/main" id="{3B8A4E6F-E1C9-9641-B3D3-BDB9B2012DBB}"/>
              </a:ext>
            </a:extLst>
          </p:cNvPr>
          <p:cNvSpPr>
            <a:spLocks noGrp="1"/>
          </p:cNvSpPr>
          <p:nvPr>
            <p:ph sz="quarter" idx="129" hasCustomPrompt="1"/>
          </p:nvPr>
        </p:nvSpPr>
        <p:spPr>
          <a:xfrm>
            <a:off x="575736" y="2962517"/>
            <a:ext cx="2984500" cy="1466850"/>
          </a:xfrm>
        </p:spPr>
        <p:txBody>
          <a:bodyPr/>
          <a:lstStyle>
            <a:lvl1pPr algn="ctr">
              <a:spcBef>
                <a:spcPts val="0"/>
              </a:spcBef>
              <a:spcAft>
                <a:spcPts val="0"/>
              </a:spcAft>
              <a:defRPr b="0">
                <a:solidFill>
                  <a:schemeClr val="tx1">
                    <a:lumMod val="50000"/>
                    <a:lumOff val="50000"/>
                  </a:schemeClr>
                </a:solidFill>
              </a:defRPr>
            </a:lvl1pPr>
          </a:lstStyle>
          <a:p>
            <a:pPr lvl="0"/>
            <a:r>
              <a:rPr lang="en-US"/>
              <a:t>Click image icon to add logo (do not add any other types of content)</a:t>
            </a:r>
          </a:p>
        </p:txBody>
      </p:sp>
      <p:sp>
        <p:nvSpPr>
          <p:cNvPr id="17" name="Text Placeholder 2">
            <a:extLst>
              <a:ext uri="{FF2B5EF4-FFF2-40B4-BE49-F238E27FC236}">
                <a16:creationId xmlns:a16="http://schemas.microsoft.com/office/drawing/2014/main" id="{65A45B82-A28A-C541-9948-969822196900}"/>
              </a:ext>
            </a:extLst>
          </p:cNvPr>
          <p:cNvSpPr>
            <a:spLocks noGrp="1"/>
          </p:cNvSpPr>
          <p:nvPr>
            <p:ph type="body" sz="quarter" idx="116"/>
          </p:nvPr>
        </p:nvSpPr>
        <p:spPr>
          <a:xfrm>
            <a:off x="3805770" y="2962517"/>
            <a:ext cx="7809986"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Content Placeholder 4">
            <a:extLst>
              <a:ext uri="{FF2B5EF4-FFF2-40B4-BE49-F238E27FC236}">
                <a16:creationId xmlns:a16="http://schemas.microsoft.com/office/drawing/2014/main" id="{04F52250-2F95-E448-A157-BA7D33261555}"/>
              </a:ext>
            </a:extLst>
          </p:cNvPr>
          <p:cNvSpPr>
            <a:spLocks noGrp="1"/>
          </p:cNvSpPr>
          <p:nvPr>
            <p:ph sz="quarter" idx="130" hasCustomPrompt="1"/>
          </p:nvPr>
        </p:nvSpPr>
        <p:spPr>
          <a:xfrm>
            <a:off x="575736" y="4691546"/>
            <a:ext cx="2984500" cy="1466850"/>
          </a:xfrm>
        </p:spPr>
        <p:txBody>
          <a:bodyPr/>
          <a:lstStyle>
            <a:lvl1pPr algn="ctr">
              <a:spcBef>
                <a:spcPts val="0"/>
              </a:spcBef>
              <a:spcAft>
                <a:spcPts val="0"/>
              </a:spcAft>
              <a:defRPr b="0">
                <a:solidFill>
                  <a:schemeClr val="tx1">
                    <a:lumMod val="50000"/>
                    <a:lumOff val="50000"/>
                  </a:schemeClr>
                </a:solidFill>
              </a:defRPr>
            </a:lvl1pPr>
          </a:lstStyle>
          <a:p>
            <a:pPr lvl="0"/>
            <a:r>
              <a:rPr lang="en-US"/>
              <a:t>Click image icon to add logo (do not add any other types of content)</a:t>
            </a:r>
          </a:p>
        </p:txBody>
      </p:sp>
      <p:sp>
        <p:nvSpPr>
          <p:cNvPr id="23" name="Text Placeholder 2">
            <a:extLst>
              <a:ext uri="{FF2B5EF4-FFF2-40B4-BE49-F238E27FC236}">
                <a16:creationId xmlns:a16="http://schemas.microsoft.com/office/drawing/2014/main" id="{8B46136D-9E6B-7348-A230-0C0B61F4043F}"/>
              </a:ext>
            </a:extLst>
          </p:cNvPr>
          <p:cNvSpPr>
            <a:spLocks noGrp="1"/>
          </p:cNvSpPr>
          <p:nvPr>
            <p:ph type="body" sz="quarter" idx="117"/>
          </p:nvPr>
        </p:nvSpPr>
        <p:spPr>
          <a:xfrm>
            <a:off x="3805770" y="4691546"/>
            <a:ext cx="7809986"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A9BB490B-C309-B748-9B19-AF93AAACA3CF}"/>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14" name="Slide Number Placeholder 13">
            <a:extLst>
              <a:ext uri="{FF2B5EF4-FFF2-40B4-BE49-F238E27FC236}">
                <a16:creationId xmlns:a16="http://schemas.microsoft.com/office/drawing/2014/main" id="{ACB2D2FD-3057-D74D-B44D-0EB64193CE1C}"/>
              </a:ext>
            </a:extLst>
          </p:cNvPr>
          <p:cNvSpPr>
            <a:spLocks noGrp="1"/>
          </p:cNvSpPr>
          <p:nvPr>
            <p:ph type="sldNum" sz="quarter" idx="127"/>
          </p:nvPr>
        </p:nvSpPr>
        <p:spPr/>
        <p:txBody>
          <a:bodyPr/>
          <a:lstStyle/>
          <a:p>
            <a:pPr marL="12701"/>
            <a:fld id="{078C017C-E1B9-8443-B047-B08AAA027B45}" type="slidenum">
              <a:rPr lang="en-US" smtClean="0"/>
              <a:pPr marL="12701"/>
              <a:t>‹#›</a:t>
            </a:fld>
            <a:endParaRPr lang="en-US"/>
          </a:p>
        </p:txBody>
      </p:sp>
      <p:cxnSp>
        <p:nvCxnSpPr>
          <p:cNvPr id="13" name="Straight Connector 12">
            <a:extLst>
              <a:ext uri="{FF2B5EF4-FFF2-40B4-BE49-F238E27FC236}">
                <a16:creationId xmlns:a16="http://schemas.microsoft.com/office/drawing/2014/main" id="{ED753A27-0B53-3B44-A318-323612277CF2}"/>
              </a:ext>
              <a:ext uri="{C183D7F6-B498-43B3-948B-1728B52AA6E4}">
                <adec:decorative xmlns:adec="http://schemas.microsoft.com/office/drawing/2017/decorative" val="1"/>
              </a:ext>
            </a:extLst>
          </p:cNvPr>
          <p:cNvCxnSpPr>
            <a:cxnSpLocks/>
          </p:cNvCxnSpPr>
          <p:nvPr userDrawn="1"/>
        </p:nvCxnSpPr>
        <p:spPr>
          <a:xfrm rot="5400000">
            <a:off x="6082599" y="-2675693"/>
            <a:ext cx="0" cy="110137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 uri="{C183D7F6-B498-43B3-948B-1728B52AA6E4}">
                <adec:decorative xmlns:adec="http://schemas.microsoft.com/office/drawing/2017/decorative" val="1"/>
              </a:ext>
            </a:extLst>
          </p:cNvPr>
          <p:cNvCxnSpPr>
            <a:cxnSpLocks/>
          </p:cNvCxnSpPr>
          <p:nvPr userDrawn="1"/>
        </p:nvCxnSpPr>
        <p:spPr>
          <a:xfrm rot="5400000">
            <a:off x="6082599" y="-946202"/>
            <a:ext cx="0" cy="110137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5D5C0E79-A3BD-5144-8C77-5A57F1DFDA10}"/>
              </a:ext>
              <a:ext uri="{C183D7F6-B498-43B3-948B-1728B52AA6E4}">
                <adec:decorative xmlns:adec="http://schemas.microsoft.com/office/drawing/2017/decorative" val="1"/>
              </a:ext>
            </a:extLst>
          </p:cNvPr>
          <p:cNvSpPr>
            <a:spLocks noGrp="1"/>
          </p:cNvSpPr>
          <p:nvPr>
            <p:ph type="dt" sz="half" idx="125"/>
          </p:nvPr>
        </p:nvSpPr>
        <p:spPr/>
        <p:txBody>
          <a:bodyPr/>
          <a:lstStyle/>
          <a:p>
            <a:endParaRPr lang="en-US"/>
          </a:p>
        </p:txBody>
      </p:sp>
      <p:sp>
        <p:nvSpPr>
          <p:cNvPr id="10" name="Footer Placeholder 9">
            <a:extLst>
              <a:ext uri="{FF2B5EF4-FFF2-40B4-BE49-F238E27FC236}">
                <a16:creationId xmlns:a16="http://schemas.microsoft.com/office/drawing/2014/main" id="{AA4A8FA1-CC46-7144-84B1-17C00BC259EB}"/>
              </a:ext>
              <a:ext uri="{C183D7F6-B498-43B3-948B-1728B52AA6E4}">
                <adec:decorative xmlns:adec="http://schemas.microsoft.com/office/drawing/2017/decorative" val="1"/>
              </a:ext>
            </a:extLst>
          </p:cNvPr>
          <p:cNvSpPr>
            <a:spLocks noGrp="1"/>
          </p:cNvSpPr>
          <p:nvPr>
            <p:ph type="ftr" sz="quarter" idx="126"/>
          </p:nvPr>
        </p:nvSpPr>
        <p:spPr/>
        <p:txBody>
          <a:bodyPr/>
          <a:lstStyle/>
          <a:p>
            <a:endParaRPr lang="en-US"/>
          </a:p>
        </p:txBody>
      </p:sp>
      <p:grpSp>
        <p:nvGrpSpPr>
          <p:cNvPr id="4" name="Group 3">
            <a:extLst>
              <a:ext uri="{FF2B5EF4-FFF2-40B4-BE49-F238E27FC236}">
                <a16:creationId xmlns:a16="http://schemas.microsoft.com/office/drawing/2014/main" id="{7BB443FC-9AC1-3D5C-3C42-49C2B9BDE004}"/>
              </a:ext>
              <a:ext uri="{C183D7F6-B498-43B3-948B-1728B52AA6E4}">
                <adec:decorative xmlns:adec="http://schemas.microsoft.com/office/drawing/2017/decorative" val="1"/>
              </a:ext>
            </a:extLst>
          </p:cNvPr>
          <p:cNvGrpSpPr/>
          <p:nvPr userDrawn="1"/>
        </p:nvGrpSpPr>
        <p:grpSpPr>
          <a:xfrm>
            <a:off x="12532241" y="-3"/>
            <a:ext cx="3965961" cy="11130972"/>
            <a:chOff x="9399182" y="-3"/>
            <a:chExt cx="2974470" cy="11130972"/>
          </a:xfrm>
        </p:grpSpPr>
        <p:sp>
          <p:nvSpPr>
            <p:cNvPr id="2" name="Rectangle 1">
              <a:extLst>
                <a:ext uri="{FF2B5EF4-FFF2-40B4-BE49-F238E27FC236}">
                  <a16:creationId xmlns:a16="http://schemas.microsoft.com/office/drawing/2014/main" id="{F9DAC544-23B4-A65D-AC83-FF147DF66D5C}"/>
                </a:ext>
              </a:extLst>
            </p:cNvPr>
            <p:cNvSpPr/>
            <p:nvPr userDrawn="1"/>
          </p:nvSpPr>
          <p:spPr>
            <a:xfrm>
              <a:off x="9399182" y="-1"/>
              <a:ext cx="2798651" cy="11130970"/>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31" name="Group 30">
              <a:extLst>
                <a:ext uri="{FF2B5EF4-FFF2-40B4-BE49-F238E27FC236}">
                  <a16:creationId xmlns:a16="http://schemas.microsoft.com/office/drawing/2014/main" id="{1E35E341-9412-924F-6486-405ACF34D390}"/>
                </a:ext>
              </a:extLst>
            </p:cNvPr>
            <p:cNvGrpSpPr/>
            <p:nvPr userDrawn="1"/>
          </p:nvGrpSpPr>
          <p:grpSpPr>
            <a:xfrm>
              <a:off x="9399182" y="-3"/>
              <a:ext cx="2974470" cy="10126136"/>
              <a:chOff x="9399182" y="-3"/>
              <a:chExt cx="2974470" cy="10126136"/>
            </a:xfrm>
          </p:grpSpPr>
          <p:sp>
            <p:nvSpPr>
              <p:cNvPr id="63" name="Rectangle 62">
                <a:extLst>
                  <a:ext uri="{FF2B5EF4-FFF2-40B4-BE49-F238E27FC236}">
                    <a16:creationId xmlns:a16="http://schemas.microsoft.com/office/drawing/2014/main" id="{F14DF298-5DBB-564B-B56C-06F534677012}"/>
                  </a:ext>
                </a:extLst>
              </p:cNvPr>
              <p:cNvSpPr/>
              <p:nvPr userDrawn="1"/>
            </p:nvSpPr>
            <p:spPr>
              <a:xfrm>
                <a:off x="9399182" y="-3"/>
                <a:ext cx="2798651" cy="1012613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64" name="Picture 63">
                <a:extLst>
                  <a:ext uri="{FF2B5EF4-FFF2-40B4-BE49-F238E27FC236}">
                    <a16:creationId xmlns:a16="http://schemas.microsoft.com/office/drawing/2014/main" id="{87A54F67-95E3-4D47-8A30-4154E885C7CB}"/>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8" name="Group 67">
                <a:extLst>
                  <a:ext uri="{FF2B5EF4-FFF2-40B4-BE49-F238E27FC236}">
                    <a16:creationId xmlns:a16="http://schemas.microsoft.com/office/drawing/2014/main" id="{9394EAB8-8CA4-4B4D-A004-BC8697696E5A}"/>
                  </a:ext>
                </a:extLst>
              </p:cNvPr>
              <p:cNvGrpSpPr/>
              <p:nvPr userDrawn="1"/>
            </p:nvGrpSpPr>
            <p:grpSpPr>
              <a:xfrm>
                <a:off x="9541497" y="162442"/>
                <a:ext cx="2819400" cy="814510"/>
                <a:chOff x="-3644733" y="165205"/>
                <a:chExt cx="2819400" cy="814510"/>
              </a:xfrm>
            </p:grpSpPr>
            <p:sp>
              <p:nvSpPr>
                <p:cNvPr id="141" name="Rectangle 140">
                  <a:extLst>
                    <a:ext uri="{FF2B5EF4-FFF2-40B4-BE49-F238E27FC236}">
                      <a16:creationId xmlns:a16="http://schemas.microsoft.com/office/drawing/2014/main" id="{FFD516EB-2BCB-2E43-AFF3-5121CF79D655}"/>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2" name="TextBox 141">
                  <a:extLst>
                    <a:ext uri="{FF2B5EF4-FFF2-40B4-BE49-F238E27FC236}">
                      <a16:creationId xmlns:a16="http://schemas.microsoft.com/office/drawing/2014/main" id="{BF97D8B0-4B8D-B145-87DF-8E19E86AB9CF}"/>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43" name="Picture 142">
                  <a:extLst>
                    <a:ext uri="{FF2B5EF4-FFF2-40B4-BE49-F238E27FC236}">
                      <a16:creationId xmlns:a16="http://schemas.microsoft.com/office/drawing/2014/main" id="{B352A88A-0AE1-F846-9CA0-DBE561C4B64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117" name="TextBox 116">
                <a:extLst>
                  <a:ext uri="{FF2B5EF4-FFF2-40B4-BE49-F238E27FC236}">
                    <a16:creationId xmlns:a16="http://schemas.microsoft.com/office/drawing/2014/main" id="{3AD32596-DA46-734D-B2A7-5DA54F93A57C}"/>
                  </a:ext>
                </a:extLst>
              </p:cNvPr>
              <p:cNvSpPr txBox="1"/>
              <p:nvPr userDrawn="1"/>
            </p:nvSpPr>
            <p:spPr>
              <a:xfrm>
                <a:off x="9558507" y="3755578"/>
                <a:ext cx="1317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 GRAPHIC</a:t>
                </a:r>
              </a:p>
            </p:txBody>
          </p:sp>
          <p:cxnSp>
            <p:nvCxnSpPr>
              <p:cNvPr id="118" name="Straight Connector 117">
                <a:extLst>
                  <a:ext uri="{FF2B5EF4-FFF2-40B4-BE49-F238E27FC236}">
                    <a16:creationId xmlns:a16="http://schemas.microsoft.com/office/drawing/2014/main" id="{CDBD1C83-41B8-F547-BE36-B26D9D04D2C1}"/>
                  </a:ext>
                </a:extLst>
              </p:cNvPr>
              <p:cNvCxnSpPr>
                <a:cxnSpLocks/>
              </p:cNvCxnSpPr>
              <p:nvPr userDrawn="1"/>
            </p:nvCxnSpPr>
            <p:spPr>
              <a:xfrm>
                <a:off x="9558507" y="395819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00AA5701-68AE-A84A-8CD3-773557FA6DE2}"/>
                  </a:ext>
                </a:extLst>
              </p:cNvPr>
              <p:cNvSpPr txBox="1"/>
              <p:nvPr userDrawn="1"/>
            </p:nvSpPr>
            <p:spPr>
              <a:xfrm>
                <a:off x="9686426" y="4816505"/>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graphic onto the slide.</a:t>
                </a:r>
              </a:p>
            </p:txBody>
          </p:sp>
          <p:grpSp>
            <p:nvGrpSpPr>
              <p:cNvPr id="121" name="Group 120">
                <a:extLst>
                  <a:ext uri="{FF2B5EF4-FFF2-40B4-BE49-F238E27FC236}">
                    <a16:creationId xmlns:a16="http://schemas.microsoft.com/office/drawing/2014/main" id="{6DAE35F0-9F0F-B740-BC72-9824D18FBCE5}"/>
                  </a:ext>
                </a:extLst>
              </p:cNvPr>
              <p:cNvGrpSpPr/>
              <p:nvPr userDrawn="1"/>
            </p:nvGrpSpPr>
            <p:grpSpPr>
              <a:xfrm>
                <a:off x="9541497" y="6825566"/>
                <a:ext cx="2735151" cy="1280928"/>
                <a:chOff x="9286315" y="6976989"/>
                <a:chExt cx="2735151" cy="1280928"/>
              </a:xfrm>
            </p:grpSpPr>
            <p:sp>
              <p:nvSpPr>
                <p:cNvPr id="130" name="Rectangle 129">
                  <a:extLst>
                    <a:ext uri="{FF2B5EF4-FFF2-40B4-BE49-F238E27FC236}">
                      <a16:creationId xmlns:a16="http://schemas.microsoft.com/office/drawing/2014/main" id="{75EB5A98-D7E3-3246-896C-BD7C101139E3}"/>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1" name="TextBox 130">
                  <a:extLst>
                    <a:ext uri="{FF2B5EF4-FFF2-40B4-BE49-F238E27FC236}">
                      <a16:creationId xmlns:a16="http://schemas.microsoft.com/office/drawing/2014/main" id="{50776269-501A-0947-87D0-CCEDC9337CD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Graphic</a:t>
                  </a:r>
                </a:p>
              </p:txBody>
            </p:sp>
            <p:pic>
              <p:nvPicPr>
                <p:cNvPr id="132" name="Graphic 131">
                  <a:extLst>
                    <a:ext uri="{FF2B5EF4-FFF2-40B4-BE49-F238E27FC236}">
                      <a16:creationId xmlns:a16="http://schemas.microsoft.com/office/drawing/2014/main" id="{87F48501-5A93-374F-981B-4315F4383BB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446538" y="7116071"/>
                  <a:ext cx="155227" cy="155227"/>
                </a:xfrm>
                <a:prstGeom prst="rect">
                  <a:avLst/>
                </a:prstGeom>
              </p:spPr>
            </p:pic>
            <p:sp>
              <p:nvSpPr>
                <p:cNvPr id="133" name="TextBox 132">
                  <a:extLst>
                    <a:ext uri="{FF2B5EF4-FFF2-40B4-BE49-F238E27FC236}">
                      <a16:creationId xmlns:a16="http://schemas.microsoft.com/office/drawing/2014/main" id="{359DA86C-29B3-2248-B674-BD1EBB7C9A9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graphic.</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graphic.</a:t>
                  </a:r>
                </a:p>
                <a:p>
                  <a:pPr lvl="1">
                    <a:defRPr/>
                  </a:pPr>
                  <a:r>
                    <a:rPr lang="en-US" sz="900" kern="1200">
                      <a:solidFill>
                        <a:schemeClr val="tx1">
                          <a:lumMod val="50000"/>
                          <a:lumOff val="50000"/>
                        </a:schemeClr>
                      </a:solidFill>
                      <a:latin typeface="Arial" charset="0"/>
                      <a:cs typeface="Arial" charset="0"/>
                    </a:rPr>
                    <a:t>Press Esc or click outside the graphic area to exit the cropping mode.</a:t>
                  </a:r>
                </a:p>
              </p:txBody>
            </p:sp>
            <p:pic>
              <p:nvPicPr>
                <p:cNvPr id="134" name="Picture 133">
                  <a:extLst>
                    <a:ext uri="{FF2B5EF4-FFF2-40B4-BE49-F238E27FC236}">
                      <a16:creationId xmlns:a16="http://schemas.microsoft.com/office/drawing/2014/main" id="{2139862B-48B2-7C46-9307-BA667EB073A7}"/>
                    </a:ext>
                  </a:extLst>
                </p:cNvPr>
                <p:cNvPicPr>
                  <a:picLocks noChangeAspect="1"/>
                </p:cNvPicPr>
                <p:nvPr userDrawn="1"/>
              </p:nvPicPr>
              <p:blipFill rotWithShape="1">
                <a:blip r:embed="rId5"/>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22" name="Group 121">
                <a:extLst>
                  <a:ext uri="{FF2B5EF4-FFF2-40B4-BE49-F238E27FC236}">
                    <a16:creationId xmlns:a16="http://schemas.microsoft.com/office/drawing/2014/main" id="{F542BE3A-25C8-E34D-82A2-3E5EAAC9EE28}"/>
                  </a:ext>
                </a:extLst>
              </p:cNvPr>
              <p:cNvGrpSpPr/>
              <p:nvPr userDrawn="1"/>
            </p:nvGrpSpPr>
            <p:grpSpPr>
              <a:xfrm>
                <a:off x="9521833" y="4080698"/>
                <a:ext cx="2617883" cy="635287"/>
                <a:chOff x="12352022" y="513115"/>
                <a:chExt cx="2617883" cy="635287"/>
              </a:xfrm>
            </p:grpSpPr>
            <p:sp>
              <p:nvSpPr>
                <p:cNvPr id="127" name="TextBox 126">
                  <a:extLst>
                    <a:ext uri="{FF2B5EF4-FFF2-40B4-BE49-F238E27FC236}">
                      <a16:creationId xmlns:a16="http://schemas.microsoft.com/office/drawing/2014/main" id="{11FED43B-88E5-474E-9104-8C4173B493FA}"/>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28" name="TextBox 127">
                  <a:extLst>
                    <a:ext uri="{FF2B5EF4-FFF2-40B4-BE49-F238E27FC236}">
                      <a16:creationId xmlns:a16="http://schemas.microsoft.com/office/drawing/2014/main" id="{72D77D68-4988-744A-BA1D-53B1BBCE8BC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29" name="TextBox 128">
                  <a:extLst>
                    <a:ext uri="{FF2B5EF4-FFF2-40B4-BE49-F238E27FC236}">
                      <a16:creationId xmlns:a16="http://schemas.microsoft.com/office/drawing/2014/main" id="{C0677107-2EAD-8B4A-A4DC-B850078AF29D}"/>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graphics from the Resources Database.</a:t>
                  </a:r>
                </a:p>
                <a:p>
                  <a:pPr lvl="0"/>
                  <a:r>
                    <a:rPr lang="en-US" sz="1051"/>
                    <a:t>Add the graphic to the placeholder.</a:t>
                  </a:r>
                </a:p>
              </p:txBody>
            </p:sp>
          </p:grpSp>
          <p:sp>
            <p:nvSpPr>
              <p:cNvPr id="123" name="TextBox 122">
                <a:extLst>
                  <a:ext uri="{FF2B5EF4-FFF2-40B4-BE49-F238E27FC236}">
                    <a16:creationId xmlns:a16="http://schemas.microsoft.com/office/drawing/2014/main" id="{BAEC99EA-B6F6-1646-92FB-80FE6823066D}"/>
                  </a:ext>
                </a:extLst>
              </p:cNvPr>
              <p:cNvSpPr txBox="1"/>
              <p:nvPr userDrawn="1"/>
            </p:nvSpPr>
            <p:spPr>
              <a:xfrm>
                <a:off x="9674267" y="509981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graphic placeholders on the slide, select the intended placeholder before dragging in the graphic to let PowerPoint know where you want it.</a:t>
                </a:r>
              </a:p>
            </p:txBody>
          </p:sp>
          <p:sp>
            <p:nvSpPr>
              <p:cNvPr id="124" name="TextBox 123">
                <a:extLst>
                  <a:ext uri="{FF2B5EF4-FFF2-40B4-BE49-F238E27FC236}">
                    <a16:creationId xmlns:a16="http://schemas.microsoft.com/office/drawing/2014/main" id="{CF9B3E9B-05D1-8848-ADE8-D02FE87F82F0}"/>
                  </a:ext>
                </a:extLst>
              </p:cNvPr>
              <p:cNvSpPr txBox="1"/>
              <p:nvPr userDrawn="1"/>
            </p:nvSpPr>
            <p:spPr>
              <a:xfrm>
                <a:off x="9686426" y="5515067"/>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graphic placeholder.</a:t>
                </a:r>
              </a:p>
              <a:p>
                <a:pPr lvl="1">
                  <a:buNone/>
                </a:pPr>
                <a:r>
                  <a:rPr lang="en-US" sz="1051"/>
                  <a:t>Right-click or use keyboard shortcuts to paste the graphic.</a:t>
                </a:r>
              </a:p>
            </p:txBody>
          </p:sp>
          <p:sp>
            <p:nvSpPr>
              <p:cNvPr id="125" name="TextBox 124">
                <a:extLst>
                  <a:ext uri="{FF2B5EF4-FFF2-40B4-BE49-F238E27FC236}">
                    <a16:creationId xmlns:a16="http://schemas.microsoft.com/office/drawing/2014/main" id="{9629908E-9915-5E43-B359-FDD0D3CB4A2F}"/>
                  </a:ext>
                </a:extLst>
              </p:cNvPr>
              <p:cNvSpPr txBox="1"/>
              <p:nvPr userDrawn="1"/>
            </p:nvSpPr>
            <p:spPr>
              <a:xfrm>
                <a:off x="9686426" y="6235157"/>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 graphic.</a:t>
                </a:r>
              </a:p>
            </p:txBody>
          </p:sp>
          <p:sp>
            <p:nvSpPr>
              <p:cNvPr id="107" name="TextBox 106">
                <a:extLst>
                  <a:ext uri="{FF2B5EF4-FFF2-40B4-BE49-F238E27FC236}">
                    <a16:creationId xmlns:a16="http://schemas.microsoft.com/office/drawing/2014/main" id="{0141B528-2023-7140-87BB-06308B73F35E}"/>
                  </a:ext>
                </a:extLst>
              </p:cNvPr>
              <p:cNvSpPr txBox="1"/>
              <p:nvPr userDrawn="1"/>
            </p:nvSpPr>
            <p:spPr>
              <a:xfrm>
                <a:off x="9558507" y="1119891"/>
                <a:ext cx="169517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08" name="Straight Connector 107">
                <a:extLst>
                  <a:ext uri="{FF2B5EF4-FFF2-40B4-BE49-F238E27FC236}">
                    <a16:creationId xmlns:a16="http://schemas.microsoft.com/office/drawing/2014/main" id="{5BB2FFFE-D291-0E44-88F0-F0BAC043939A}"/>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EB44AA9A-6F0C-7E41-8B8F-81618CAC427A}"/>
                  </a:ext>
                </a:extLst>
              </p:cNvPr>
              <p:cNvGrpSpPr/>
              <p:nvPr userDrawn="1"/>
            </p:nvGrpSpPr>
            <p:grpSpPr>
              <a:xfrm>
                <a:off x="9554253" y="2414886"/>
                <a:ext cx="2819399" cy="1181890"/>
                <a:chOff x="9541498" y="3352649"/>
                <a:chExt cx="2819399" cy="1181890"/>
              </a:xfrm>
            </p:grpSpPr>
            <p:grpSp>
              <p:nvGrpSpPr>
                <p:cNvPr id="110" name="Group 109">
                  <a:extLst>
                    <a:ext uri="{FF2B5EF4-FFF2-40B4-BE49-F238E27FC236}">
                      <a16:creationId xmlns:a16="http://schemas.microsoft.com/office/drawing/2014/main" id="{F5B9B122-6142-B94E-942E-E0B201D15CA1}"/>
                    </a:ext>
                  </a:extLst>
                </p:cNvPr>
                <p:cNvGrpSpPr/>
                <p:nvPr userDrawn="1"/>
              </p:nvGrpSpPr>
              <p:grpSpPr>
                <a:xfrm>
                  <a:off x="9541498" y="3352649"/>
                  <a:ext cx="2735150" cy="1181890"/>
                  <a:chOff x="9541498" y="3751132"/>
                  <a:chExt cx="2735150" cy="1181890"/>
                </a:xfrm>
              </p:grpSpPr>
              <p:grpSp>
                <p:nvGrpSpPr>
                  <p:cNvPr id="112" name="Group 111">
                    <a:extLst>
                      <a:ext uri="{FF2B5EF4-FFF2-40B4-BE49-F238E27FC236}">
                        <a16:creationId xmlns:a16="http://schemas.microsoft.com/office/drawing/2014/main" id="{7B291978-2AC5-9143-AD37-94A0197282B8}"/>
                      </a:ext>
                    </a:extLst>
                  </p:cNvPr>
                  <p:cNvGrpSpPr/>
                  <p:nvPr userDrawn="1"/>
                </p:nvGrpSpPr>
                <p:grpSpPr>
                  <a:xfrm>
                    <a:off x="9541498" y="3751132"/>
                    <a:ext cx="2735150" cy="1181890"/>
                    <a:chOff x="9296568" y="4910411"/>
                    <a:chExt cx="2735150" cy="1181890"/>
                  </a:xfrm>
                </p:grpSpPr>
                <p:sp>
                  <p:nvSpPr>
                    <p:cNvPr id="114" name="Rectangle 113">
                      <a:extLst>
                        <a:ext uri="{FF2B5EF4-FFF2-40B4-BE49-F238E27FC236}">
                          <a16:creationId xmlns:a16="http://schemas.microsoft.com/office/drawing/2014/main" id="{C0D2544A-D26D-3F41-BA73-D37F4F2465D4}"/>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5" name="TextBox 114">
                      <a:extLst>
                        <a:ext uri="{FF2B5EF4-FFF2-40B4-BE49-F238E27FC236}">
                          <a16:creationId xmlns:a16="http://schemas.microsoft.com/office/drawing/2014/main" id="{60035F06-47BB-404F-AB16-667FE44B13AB}"/>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116" name="TextBox 115">
                      <a:extLst>
                        <a:ext uri="{FF2B5EF4-FFF2-40B4-BE49-F238E27FC236}">
                          <a16:creationId xmlns:a16="http://schemas.microsoft.com/office/drawing/2014/main" id="{28D5443B-64CA-584A-B14F-3D6F077D622F}"/>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13" name="Graphic 112">
                    <a:extLst>
                      <a:ext uri="{FF2B5EF4-FFF2-40B4-BE49-F238E27FC236}">
                        <a16:creationId xmlns:a16="http://schemas.microsoft.com/office/drawing/2014/main" id="{86D88F2A-157A-434C-BC12-58130EFE280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686425" y="3891259"/>
                    <a:ext cx="170340" cy="170340"/>
                  </a:xfrm>
                  <a:prstGeom prst="rect">
                    <a:avLst/>
                  </a:prstGeom>
                </p:spPr>
              </p:pic>
            </p:grpSp>
            <p:pic>
              <p:nvPicPr>
                <p:cNvPr id="111" name="Picture 110">
                  <a:extLst>
                    <a:ext uri="{FF2B5EF4-FFF2-40B4-BE49-F238E27FC236}">
                      <a16:creationId xmlns:a16="http://schemas.microsoft.com/office/drawing/2014/main" id="{D10AB923-ECC0-7F44-8C4E-D2C2876526B7}"/>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nvGrpSpPr>
              <p:cNvPr id="30" name="Group 29">
                <a:extLst>
                  <a:ext uri="{FF2B5EF4-FFF2-40B4-BE49-F238E27FC236}">
                    <a16:creationId xmlns:a16="http://schemas.microsoft.com/office/drawing/2014/main" id="{19F0F5EB-5DBE-1EBA-86AB-002AF2DAB457}"/>
                  </a:ext>
                </a:extLst>
              </p:cNvPr>
              <p:cNvGrpSpPr/>
              <p:nvPr userDrawn="1"/>
            </p:nvGrpSpPr>
            <p:grpSpPr>
              <a:xfrm>
                <a:off x="9538241" y="8201401"/>
                <a:ext cx="2735151" cy="1777900"/>
                <a:chOff x="9538241" y="8681610"/>
                <a:chExt cx="2735151" cy="1777900"/>
              </a:xfrm>
            </p:grpSpPr>
            <p:sp>
              <p:nvSpPr>
                <p:cNvPr id="15" name="Rectangle 14">
                  <a:extLst>
                    <a:ext uri="{FF2B5EF4-FFF2-40B4-BE49-F238E27FC236}">
                      <a16:creationId xmlns:a16="http://schemas.microsoft.com/office/drawing/2014/main" id="{A390EB42-D8EE-E7C7-5720-33BF81829D7D}"/>
                    </a:ext>
                  </a:extLst>
                </p:cNvPr>
                <p:cNvSpPr/>
                <p:nvPr userDrawn="1"/>
              </p:nvSpPr>
              <p:spPr>
                <a:xfrm>
                  <a:off x="9538241" y="8681610"/>
                  <a:ext cx="2735151" cy="177790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85258AD5-DA43-8F55-CCBD-304981A56A97}"/>
                    </a:ext>
                  </a:extLst>
                </p:cNvPr>
                <p:cNvSpPr txBox="1"/>
                <p:nvPr userDrawn="1"/>
              </p:nvSpPr>
              <p:spPr>
                <a:xfrm>
                  <a:off x="9904432" y="8810410"/>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Graphic</a:t>
                  </a:r>
                </a:p>
              </p:txBody>
            </p:sp>
            <p:pic>
              <p:nvPicPr>
                <p:cNvPr id="24" name="Graphic 23">
                  <a:extLst>
                    <a:ext uri="{FF2B5EF4-FFF2-40B4-BE49-F238E27FC236}">
                      <a16:creationId xmlns:a16="http://schemas.microsoft.com/office/drawing/2014/main" id="{86241F98-547F-40F7-F01E-2970ED51B96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698464" y="8820693"/>
                  <a:ext cx="155227" cy="155227"/>
                </a:xfrm>
                <a:prstGeom prst="rect">
                  <a:avLst/>
                </a:prstGeom>
              </p:spPr>
            </p:pic>
            <p:sp>
              <p:nvSpPr>
                <p:cNvPr id="25" name="TextBox 24">
                  <a:extLst>
                    <a:ext uri="{FF2B5EF4-FFF2-40B4-BE49-F238E27FC236}">
                      <a16:creationId xmlns:a16="http://schemas.microsoft.com/office/drawing/2014/main" id="{49039E36-CAB0-04B6-8448-9187731F7DEF}"/>
                    </a:ext>
                  </a:extLst>
                </p:cNvPr>
                <p:cNvSpPr txBox="1"/>
                <p:nvPr userDrawn="1"/>
              </p:nvSpPr>
              <p:spPr>
                <a:xfrm>
                  <a:off x="9713480" y="9131527"/>
                  <a:ext cx="2079093"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graphic and select “Change Picture”</a:t>
                  </a:r>
                </a:p>
              </p:txBody>
            </p:sp>
            <p:sp>
              <p:nvSpPr>
                <p:cNvPr id="27" name="TextBox 26">
                  <a:extLst>
                    <a:ext uri="{FF2B5EF4-FFF2-40B4-BE49-F238E27FC236}">
                      <a16:creationId xmlns:a16="http://schemas.microsoft.com/office/drawing/2014/main" id="{3106B724-7AEB-FD1A-511E-70EA62251929}"/>
                    </a:ext>
                  </a:extLst>
                </p:cNvPr>
                <p:cNvSpPr txBox="1"/>
                <p:nvPr userDrawn="1"/>
              </p:nvSpPr>
              <p:spPr>
                <a:xfrm>
                  <a:off x="9713480" y="9693001"/>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Delete the existing graphic to reset the photo placeholder functionality.</a:t>
                  </a:r>
                </a:p>
              </p:txBody>
            </p:sp>
            <p:sp>
              <p:nvSpPr>
                <p:cNvPr id="28" name="TextBox 27">
                  <a:extLst>
                    <a:ext uri="{FF2B5EF4-FFF2-40B4-BE49-F238E27FC236}">
                      <a16:creationId xmlns:a16="http://schemas.microsoft.com/office/drawing/2014/main" id="{2437228B-B7A5-BE66-C0E9-CD33812D5C6D}"/>
                    </a:ext>
                  </a:extLst>
                </p:cNvPr>
                <p:cNvSpPr txBox="1"/>
                <p:nvPr userDrawn="1"/>
              </p:nvSpPr>
              <p:spPr>
                <a:xfrm>
                  <a:off x="9713480" y="10147103"/>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graphic as normal.</a:t>
                  </a:r>
                </a:p>
              </p:txBody>
            </p:sp>
            <p:cxnSp>
              <p:nvCxnSpPr>
                <p:cNvPr id="29" name="Straight Connector 28">
                  <a:extLst>
                    <a:ext uri="{FF2B5EF4-FFF2-40B4-BE49-F238E27FC236}">
                      <a16:creationId xmlns:a16="http://schemas.microsoft.com/office/drawing/2014/main" id="{2AE69B84-AA62-DB42-C3F3-E812415EF62D}"/>
                    </a:ext>
                  </a:extLst>
                </p:cNvPr>
                <p:cNvCxnSpPr/>
                <p:nvPr userDrawn="1"/>
              </p:nvCxnSpPr>
              <p:spPr>
                <a:xfrm>
                  <a:off x="9713479" y="9586969"/>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171759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Logos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5" name="Content Placeholder 4">
            <a:extLst>
              <a:ext uri="{FF2B5EF4-FFF2-40B4-BE49-F238E27FC236}">
                <a16:creationId xmlns:a16="http://schemas.microsoft.com/office/drawing/2014/main" id="{97ACE0C3-0640-2343-BA09-F3EFC7CFB949}"/>
              </a:ext>
            </a:extLst>
          </p:cNvPr>
          <p:cNvSpPr>
            <a:spLocks noGrp="1"/>
          </p:cNvSpPr>
          <p:nvPr>
            <p:ph sz="quarter" idx="128" hasCustomPrompt="1"/>
          </p:nvPr>
        </p:nvSpPr>
        <p:spPr>
          <a:xfrm>
            <a:off x="575734" y="1233489"/>
            <a:ext cx="2114708" cy="1039357"/>
          </a:xfrm>
        </p:spPr>
        <p:txBody>
          <a:bodyPr/>
          <a:lstStyle>
            <a:lvl1pPr algn="ctr">
              <a:spcBef>
                <a:spcPts val="0"/>
              </a:spcBef>
              <a:spcAft>
                <a:spcPts val="0"/>
              </a:spcAft>
              <a:defRPr b="0">
                <a:solidFill>
                  <a:schemeClr val="tx1">
                    <a:lumMod val="50000"/>
                    <a:lumOff val="50000"/>
                  </a:schemeClr>
                </a:solidFill>
              </a:defRPr>
            </a:lvl1pPr>
          </a:lstStyle>
          <a:p>
            <a:pPr lvl="0"/>
            <a:r>
              <a:rPr lang="en-US"/>
              <a:t>Click image icon to add logo (do not add any other types of content)</a:t>
            </a:r>
          </a:p>
        </p:txBody>
      </p:sp>
      <p:sp>
        <p:nvSpPr>
          <p:cNvPr id="3" name="Text Placeholder 2">
            <a:extLst>
              <a:ext uri="{FF2B5EF4-FFF2-40B4-BE49-F238E27FC236}">
                <a16:creationId xmlns:a16="http://schemas.microsoft.com/office/drawing/2014/main" id="{EA8D8CC5-DDED-9445-8A9A-D06B2B9A91DE}"/>
              </a:ext>
            </a:extLst>
          </p:cNvPr>
          <p:cNvSpPr>
            <a:spLocks noGrp="1"/>
          </p:cNvSpPr>
          <p:nvPr>
            <p:ph type="body" sz="quarter" idx="115"/>
          </p:nvPr>
        </p:nvSpPr>
        <p:spPr>
          <a:xfrm>
            <a:off x="2895602" y="1233489"/>
            <a:ext cx="8720153" cy="10393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Content Placeholder 4">
            <a:extLst>
              <a:ext uri="{FF2B5EF4-FFF2-40B4-BE49-F238E27FC236}">
                <a16:creationId xmlns:a16="http://schemas.microsoft.com/office/drawing/2014/main" id="{3B8A4E6F-E1C9-9641-B3D3-BDB9B2012DBB}"/>
              </a:ext>
            </a:extLst>
          </p:cNvPr>
          <p:cNvSpPr>
            <a:spLocks noGrp="1"/>
          </p:cNvSpPr>
          <p:nvPr>
            <p:ph sz="quarter" idx="129" hasCustomPrompt="1"/>
          </p:nvPr>
        </p:nvSpPr>
        <p:spPr>
          <a:xfrm>
            <a:off x="575734" y="2531158"/>
            <a:ext cx="2114708" cy="1039357"/>
          </a:xfrm>
        </p:spPr>
        <p:txBody>
          <a:bodyPr/>
          <a:lstStyle>
            <a:lvl1pPr algn="ctr">
              <a:spcBef>
                <a:spcPts val="0"/>
              </a:spcBef>
              <a:spcAft>
                <a:spcPts val="0"/>
              </a:spcAft>
              <a:defRPr b="0">
                <a:solidFill>
                  <a:schemeClr val="tx1">
                    <a:lumMod val="50000"/>
                    <a:lumOff val="50000"/>
                  </a:schemeClr>
                </a:solidFill>
              </a:defRPr>
            </a:lvl1pPr>
          </a:lstStyle>
          <a:p>
            <a:pPr lvl="0"/>
            <a:r>
              <a:rPr lang="en-US"/>
              <a:t>Click image icon to add logo (do not add any other types of content)</a:t>
            </a:r>
          </a:p>
        </p:txBody>
      </p:sp>
      <p:sp>
        <p:nvSpPr>
          <p:cNvPr id="17" name="Text Placeholder 2">
            <a:extLst>
              <a:ext uri="{FF2B5EF4-FFF2-40B4-BE49-F238E27FC236}">
                <a16:creationId xmlns:a16="http://schemas.microsoft.com/office/drawing/2014/main" id="{65A45B82-A28A-C541-9948-969822196900}"/>
              </a:ext>
            </a:extLst>
          </p:cNvPr>
          <p:cNvSpPr>
            <a:spLocks noGrp="1"/>
          </p:cNvSpPr>
          <p:nvPr>
            <p:ph type="body" sz="quarter" idx="116"/>
          </p:nvPr>
        </p:nvSpPr>
        <p:spPr>
          <a:xfrm>
            <a:off x="2895602" y="2531157"/>
            <a:ext cx="8720153" cy="10393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Content Placeholder 4">
            <a:extLst>
              <a:ext uri="{FF2B5EF4-FFF2-40B4-BE49-F238E27FC236}">
                <a16:creationId xmlns:a16="http://schemas.microsoft.com/office/drawing/2014/main" id="{04F52250-2F95-E448-A157-BA7D33261555}"/>
              </a:ext>
            </a:extLst>
          </p:cNvPr>
          <p:cNvSpPr>
            <a:spLocks noGrp="1"/>
          </p:cNvSpPr>
          <p:nvPr>
            <p:ph sz="quarter" idx="130" hasCustomPrompt="1"/>
          </p:nvPr>
        </p:nvSpPr>
        <p:spPr>
          <a:xfrm>
            <a:off x="575734" y="3828827"/>
            <a:ext cx="2114708" cy="1039357"/>
          </a:xfrm>
        </p:spPr>
        <p:txBody>
          <a:bodyPr/>
          <a:lstStyle>
            <a:lvl1pPr algn="ctr">
              <a:spcBef>
                <a:spcPts val="0"/>
              </a:spcBef>
              <a:spcAft>
                <a:spcPts val="0"/>
              </a:spcAft>
              <a:defRPr b="0">
                <a:solidFill>
                  <a:schemeClr val="tx1">
                    <a:lumMod val="50000"/>
                    <a:lumOff val="50000"/>
                  </a:schemeClr>
                </a:solidFill>
              </a:defRPr>
            </a:lvl1pPr>
          </a:lstStyle>
          <a:p>
            <a:pPr lvl="0"/>
            <a:r>
              <a:rPr lang="en-US"/>
              <a:t>Click image icon to add logo (do not add any other types of content)</a:t>
            </a:r>
          </a:p>
        </p:txBody>
      </p:sp>
      <p:sp>
        <p:nvSpPr>
          <p:cNvPr id="23" name="Text Placeholder 2">
            <a:extLst>
              <a:ext uri="{FF2B5EF4-FFF2-40B4-BE49-F238E27FC236}">
                <a16:creationId xmlns:a16="http://schemas.microsoft.com/office/drawing/2014/main" id="{8B46136D-9E6B-7348-A230-0C0B61F4043F}"/>
              </a:ext>
            </a:extLst>
          </p:cNvPr>
          <p:cNvSpPr>
            <a:spLocks noGrp="1"/>
          </p:cNvSpPr>
          <p:nvPr>
            <p:ph type="body" sz="quarter" idx="117"/>
          </p:nvPr>
        </p:nvSpPr>
        <p:spPr>
          <a:xfrm>
            <a:off x="2895602" y="3828826"/>
            <a:ext cx="8720153" cy="10393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929600CC-D004-6A61-4089-C453895027B4}"/>
              </a:ext>
            </a:extLst>
          </p:cNvPr>
          <p:cNvSpPr>
            <a:spLocks noGrp="1"/>
          </p:cNvSpPr>
          <p:nvPr>
            <p:ph sz="quarter" idx="1001" hasCustomPrompt="1"/>
          </p:nvPr>
        </p:nvSpPr>
        <p:spPr>
          <a:xfrm>
            <a:off x="575734" y="5126495"/>
            <a:ext cx="2114708" cy="1039357"/>
          </a:xfrm>
        </p:spPr>
        <p:txBody>
          <a:bodyPr/>
          <a:lstStyle>
            <a:lvl1pPr algn="ctr">
              <a:spcBef>
                <a:spcPts val="0"/>
              </a:spcBef>
              <a:spcAft>
                <a:spcPts val="0"/>
              </a:spcAft>
              <a:defRPr b="0">
                <a:solidFill>
                  <a:schemeClr val="tx1">
                    <a:lumMod val="50000"/>
                    <a:lumOff val="50000"/>
                  </a:schemeClr>
                </a:solidFill>
              </a:defRPr>
            </a:lvl1pPr>
          </a:lstStyle>
          <a:p>
            <a:pPr lvl="0"/>
            <a:r>
              <a:rPr lang="en-US"/>
              <a:t>Click image icon to add logo (do not add any other types of content)</a:t>
            </a:r>
          </a:p>
        </p:txBody>
      </p:sp>
      <p:sp>
        <p:nvSpPr>
          <p:cNvPr id="6" name="Text Placeholder 2">
            <a:extLst>
              <a:ext uri="{FF2B5EF4-FFF2-40B4-BE49-F238E27FC236}">
                <a16:creationId xmlns:a16="http://schemas.microsoft.com/office/drawing/2014/main" id="{527329C3-51F1-82F0-F696-7280E47298D8}"/>
              </a:ext>
            </a:extLst>
          </p:cNvPr>
          <p:cNvSpPr>
            <a:spLocks noGrp="1"/>
          </p:cNvSpPr>
          <p:nvPr>
            <p:ph type="body" sz="quarter" idx="1002"/>
          </p:nvPr>
        </p:nvSpPr>
        <p:spPr>
          <a:xfrm>
            <a:off x="2895602" y="5126494"/>
            <a:ext cx="8720153" cy="10393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A9BB490B-C309-B748-9B19-AF93AAACA3CF}"/>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14" name="Slide Number Placeholder 13">
            <a:extLst>
              <a:ext uri="{FF2B5EF4-FFF2-40B4-BE49-F238E27FC236}">
                <a16:creationId xmlns:a16="http://schemas.microsoft.com/office/drawing/2014/main" id="{ACB2D2FD-3057-D74D-B44D-0EB64193CE1C}"/>
              </a:ext>
            </a:extLst>
          </p:cNvPr>
          <p:cNvSpPr>
            <a:spLocks noGrp="1"/>
          </p:cNvSpPr>
          <p:nvPr>
            <p:ph type="sldNum" sz="quarter" idx="127"/>
          </p:nvPr>
        </p:nvSpPr>
        <p:spPr/>
        <p:txBody>
          <a:bodyPr/>
          <a:lstStyle/>
          <a:p>
            <a:pPr marL="12701"/>
            <a:fld id="{078C017C-E1B9-8443-B047-B08AAA027B45}" type="slidenum">
              <a:rPr lang="en-US" smtClean="0"/>
              <a:pPr marL="12701"/>
              <a:t>‹#›</a:t>
            </a:fld>
            <a:endParaRPr lang="en-US"/>
          </a:p>
        </p:txBody>
      </p:sp>
      <p:cxnSp>
        <p:nvCxnSpPr>
          <p:cNvPr id="13" name="Straight Connector 12">
            <a:extLst>
              <a:ext uri="{FF2B5EF4-FFF2-40B4-BE49-F238E27FC236}">
                <a16:creationId xmlns:a16="http://schemas.microsoft.com/office/drawing/2014/main" id="{ED753A27-0B53-3B44-A318-323612277CF2}"/>
              </a:ext>
              <a:ext uri="{C183D7F6-B498-43B3-948B-1728B52AA6E4}">
                <adec:decorative xmlns:adec="http://schemas.microsoft.com/office/drawing/2017/decorative" val="1"/>
              </a:ext>
            </a:extLst>
          </p:cNvPr>
          <p:cNvCxnSpPr>
            <a:cxnSpLocks/>
          </p:cNvCxnSpPr>
          <p:nvPr userDrawn="1"/>
        </p:nvCxnSpPr>
        <p:spPr>
          <a:xfrm rot="5400000">
            <a:off x="6082599" y="-3104888"/>
            <a:ext cx="0" cy="110137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 uri="{C183D7F6-B498-43B3-948B-1728B52AA6E4}">
                <adec:decorative xmlns:adec="http://schemas.microsoft.com/office/drawing/2017/decorative" val="1"/>
              </a:ext>
            </a:extLst>
          </p:cNvPr>
          <p:cNvCxnSpPr>
            <a:cxnSpLocks/>
          </p:cNvCxnSpPr>
          <p:nvPr userDrawn="1"/>
        </p:nvCxnSpPr>
        <p:spPr>
          <a:xfrm rot="5400000">
            <a:off x="6056334" y="-1807220"/>
            <a:ext cx="0" cy="110137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B8BE6A50-CC92-B3EC-E13A-BB5E0620CFDD}"/>
              </a:ext>
              <a:ext uri="{C183D7F6-B498-43B3-948B-1728B52AA6E4}">
                <adec:decorative xmlns:adec="http://schemas.microsoft.com/office/drawing/2017/decorative" val="1"/>
              </a:ext>
            </a:extLst>
          </p:cNvPr>
          <p:cNvCxnSpPr>
            <a:cxnSpLocks/>
          </p:cNvCxnSpPr>
          <p:nvPr userDrawn="1"/>
        </p:nvCxnSpPr>
        <p:spPr>
          <a:xfrm rot="5400000">
            <a:off x="6056334" y="-509551"/>
            <a:ext cx="0" cy="1101378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5D5C0E79-A3BD-5144-8C77-5A57F1DFDA10}"/>
              </a:ext>
              <a:ext uri="{C183D7F6-B498-43B3-948B-1728B52AA6E4}">
                <adec:decorative xmlns:adec="http://schemas.microsoft.com/office/drawing/2017/decorative" val="1"/>
              </a:ext>
            </a:extLst>
          </p:cNvPr>
          <p:cNvSpPr>
            <a:spLocks noGrp="1"/>
          </p:cNvSpPr>
          <p:nvPr>
            <p:ph type="dt" sz="half" idx="125"/>
          </p:nvPr>
        </p:nvSpPr>
        <p:spPr/>
        <p:txBody>
          <a:bodyPr/>
          <a:lstStyle/>
          <a:p>
            <a:endParaRPr lang="en-US"/>
          </a:p>
        </p:txBody>
      </p:sp>
      <p:sp>
        <p:nvSpPr>
          <p:cNvPr id="10" name="Footer Placeholder 9">
            <a:extLst>
              <a:ext uri="{FF2B5EF4-FFF2-40B4-BE49-F238E27FC236}">
                <a16:creationId xmlns:a16="http://schemas.microsoft.com/office/drawing/2014/main" id="{AA4A8FA1-CC46-7144-84B1-17C00BC259EB}"/>
              </a:ext>
              <a:ext uri="{C183D7F6-B498-43B3-948B-1728B52AA6E4}">
                <adec:decorative xmlns:adec="http://schemas.microsoft.com/office/drawing/2017/decorative" val="1"/>
              </a:ext>
            </a:extLst>
          </p:cNvPr>
          <p:cNvSpPr>
            <a:spLocks noGrp="1"/>
          </p:cNvSpPr>
          <p:nvPr>
            <p:ph type="ftr" sz="quarter" idx="126"/>
          </p:nvPr>
        </p:nvSpPr>
        <p:spPr/>
        <p:txBody>
          <a:bodyPr/>
          <a:lstStyle/>
          <a:p>
            <a:endParaRPr lang="en-US"/>
          </a:p>
        </p:txBody>
      </p:sp>
      <p:grpSp>
        <p:nvGrpSpPr>
          <p:cNvPr id="7" name="Group 6">
            <a:extLst>
              <a:ext uri="{FF2B5EF4-FFF2-40B4-BE49-F238E27FC236}">
                <a16:creationId xmlns:a16="http://schemas.microsoft.com/office/drawing/2014/main" id="{9EA69DAF-A14B-6232-2B33-A2A8255946F2}"/>
              </a:ext>
              <a:ext uri="{C183D7F6-B498-43B3-948B-1728B52AA6E4}">
                <adec:decorative xmlns:adec="http://schemas.microsoft.com/office/drawing/2017/decorative" val="1"/>
              </a:ext>
            </a:extLst>
          </p:cNvPr>
          <p:cNvGrpSpPr/>
          <p:nvPr userDrawn="1"/>
        </p:nvGrpSpPr>
        <p:grpSpPr>
          <a:xfrm>
            <a:off x="12532241" y="-3"/>
            <a:ext cx="3965961" cy="11130972"/>
            <a:chOff x="9399182" y="-3"/>
            <a:chExt cx="2974470" cy="11130972"/>
          </a:xfrm>
        </p:grpSpPr>
        <p:sp>
          <p:nvSpPr>
            <p:cNvPr id="59" name="Rectangle 58">
              <a:extLst>
                <a:ext uri="{FF2B5EF4-FFF2-40B4-BE49-F238E27FC236}">
                  <a16:creationId xmlns:a16="http://schemas.microsoft.com/office/drawing/2014/main" id="{0B844AD9-B911-0E3D-C3D8-DA597048BE19}"/>
                </a:ext>
              </a:extLst>
            </p:cNvPr>
            <p:cNvSpPr/>
            <p:nvPr userDrawn="1"/>
          </p:nvSpPr>
          <p:spPr>
            <a:xfrm>
              <a:off x="9399182" y="-1"/>
              <a:ext cx="2798651" cy="11130970"/>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60" name="Group 59">
              <a:extLst>
                <a:ext uri="{FF2B5EF4-FFF2-40B4-BE49-F238E27FC236}">
                  <a16:creationId xmlns:a16="http://schemas.microsoft.com/office/drawing/2014/main" id="{54CEB6F7-60D6-D846-BEB8-4D4B7995CB21}"/>
                </a:ext>
              </a:extLst>
            </p:cNvPr>
            <p:cNvGrpSpPr/>
            <p:nvPr userDrawn="1"/>
          </p:nvGrpSpPr>
          <p:grpSpPr>
            <a:xfrm>
              <a:off x="9399182" y="-3"/>
              <a:ext cx="2974470" cy="10126136"/>
              <a:chOff x="9399182" y="-3"/>
              <a:chExt cx="2974470" cy="10126136"/>
            </a:xfrm>
          </p:grpSpPr>
          <p:sp>
            <p:nvSpPr>
              <p:cNvPr id="61" name="Rectangle 60">
                <a:extLst>
                  <a:ext uri="{FF2B5EF4-FFF2-40B4-BE49-F238E27FC236}">
                    <a16:creationId xmlns:a16="http://schemas.microsoft.com/office/drawing/2014/main" id="{8F7958E8-85D3-3E45-3297-DD7253E2E900}"/>
                  </a:ext>
                </a:extLst>
              </p:cNvPr>
              <p:cNvSpPr/>
              <p:nvPr userDrawn="1"/>
            </p:nvSpPr>
            <p:spPr>
              <a:xfrm>
                <a:off x="9399182" y="-3"/>
                <a:ext cx="2798651" cy="1012613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62" name="Picture 61">
                <a:extLst>
                  <a:ext uri="{FF2B5EF4-FFF2-40B4-BE49-F238E27FC236}">
                    <a16:creationId xmlns:a16="http://schemas.microsoft.com/office/drawing/2014/main" id="{D4516F9B-3FB5-19CA-10B7-C46EF78DC38E}"/>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3" name="Group 62">
                <a:extLst>
                  <a:ext uri="{FF2B5EF4-FFF2-40B4-BE49-F238E27FC236}">
                    <a16:creationId xmlns:a16="http://schemas.microsoft.com/office/drawing/2014/main" id="{2473C7B6-E50A-2312-74D8-94EE751805C4}"/>
                  </a:ext>
                </a:extLst>
              </p:cNvPr>
              <p:cNvGrpSpPr/>
              <p:nvPr userDrawn="1"/>
            </p:nvGrpSpPr>
            <p:grpSpPr>
              <a:xfrm>
                <a:off x="9541497" y="162442"/>
                <a:ext cx="2819400" cy="814510"/>
                <a:chOff x="-3644733" y="165205"/>
                <a:chExt cx="2819400" cy="814510"/>
              </a:xfrm>
            </p:grpSpPr>
            <p:sp>
              <p:nvSpPr>
                <p:cNvPr id="994" name="Rectangle 993">
                  <a:extLst>
                    <a:ext uri="{FF2B5EF4-FFF2-40B4-BE49-F238E27FC236}">
                      <a16:creationId xmlns:a16="http://schemas.microsoft.com/office/drawing/2014/main" id="{C890913D-481E-FA42-3904-E40E667F9C1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95" name="TextBox 994">
                  <a:extLst>
                    <a:ext uri="{FF2B5EF4-FFF2-40B4-BE49-F238E27FC236}">
                      <a16:creationId xmlns:a16="http://schemas.microsoft.com/office/drawing/2014/main" id="{7A73414B-9745-9CAD-AB38-DDE364FD2987}"/>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996" name="Picture 995">
                  <a:extLst>
                    <a:ext uri="{FF2B5EF4-FFF2-40B4-BE49-F238E27FC236}">
                      <a16:creationId xmlns:a16="http://schemas.microsoft.com/office/drawing/2014/main" id="{78DC3B7C-E355-F02E-BFAE-C2F059E50C42}"/>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960" name="TextBox 959">
                <a:extLst>
                  <a:ext uri="{FF2B5EF4-FFF2-40B4-BE49-F238E27FC236}">
                    <a16:creationId xmlns:a16="http://schemas.microsoft.com/office/drawing/2014/main" id="{EF688ABB-20F6-3843-A038-CA381C4241B0}"/>
                  </a:ext>
                </a:extLst>
              </p:cNvPr>
              <p:cNvSpPr txBox="1"/>
              <p:nvPr userDrawn="1"/>
            </p:nvSpPr>
            <p:spPr>
              <a:xfrm>
                <a:off x="9558507" y="3755578"/>
                <a:ext cx="1317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 GRAPHIC</a:t>
                </a:r>
              </a:p>
            </p:txBody>
          </p:sp>
          <p:cxnSp>
            <p:nvCxnSpPr>
              <p:cNvPr id="961" name="Straight Connector 960">
                <a:extLst>
                  <a:ext uri="{FF2B5EF4-FFF2-40B4-BE49-F238E27FC236}">
                    <a16:creationId xmlns:a16="http://schemas.microsoft.com/office/drawing/2014/main" id="{834500C3-B6A4-0FDA-668B-F8075475A0EF}"/>
                  </a:ext>
                </a:extLst>
              </p:cNvPr>
              <p:cNvCxnSpPr>
                <a:cxnSpLocks/>
              </p:cNvCxnSpPr>
              <p:nvPr userDrawn="1"/>
            </p:nvCxnSpPr>
            <p:spPr>
              <a:xfrm>
                <a:off x="9558507" y="395819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62" name="TextBox 961">
                <a:extLst>
                  <a:ext uri="{FF2B5EF4-FFF2-40B4-BE49-F238E27FC236}">
                    <a16:creationId xmlns:a16="http://schemas.microsoft.com/office/drawing/2014/main" id="{CC038282-B984-AD35-6484-F6F8CFC7EF8A}"/>
                  </a:ext>
                </a:extLst>
              </p:cNvPr>
              <p:cNvSpPr txBox="1"/>
              <p:nvPr userDrawn="1"/>
            </p:nvSpPr>
            <p:spPr>
              <a:xfrm>
                <a:off x="9686426" y="4816505"/>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graphic onto the slide.</a:t>
                </a:r>
              </a:p>
            </p:txBody>
          </p:sp>
          <p:grpSp>
            <p:nvGrpSpPr>
              <p:cNvPr id="963" name="Group 962">
                <a:extLst>
                  <a:ext uri="{FF2B5EF4-FFF2-40B4-BE49-F238E27FC236}">
                    <a16:creationId xmlns:a16="http://schemas.microsoft.com/office/drawing/2014/main" id="{612B2EB7-0ACB-766B-2725-EFE7BF846AFF}"/>
                  </a:ext>
                </a:extLst>
              </p:cNvPr>
              <p:cNvGrpSpPr/>
              <p:nvPr userDrawn="1"/>
            </p:nvGrpSpPr>
            <p:grpSpPr>
              <a:xfrm>
                <a:off x="9541497" y="6825566"/>
                <a:ext cx="2735151" cy="1280928"/>
                <a:chOff x="9286315" y="6976989"/>
                <a:chExt cx="2735151" cy="1280928"/>
              </a:xfrm>
            </p:grpSpPr>
            <p:sp>
              <p:nvSpPr>
                <p:cNvPr id="989" name="Rectangle 988">
                  <a:extLst>
                    <a:ext uri="{FF2B5EF4-FFF2-40B4-BE49-F238E27FC236}">
                      <a16:creationId xmlns:a16="http://schemas.microsoft.com/office/drawing/2014/main" id="{A1045077-F412-A147-EE9D-B1318B3B2760}"/>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90" name="TextBox 989">
                  <a:extLst>
                    <a:ext uri="{FF2B5EF4-FFF2-40B4-BE49-F238E27FC236}">
                      <a16:creationId xmlns:a16="http://schemas.microsoft.com/office/drawing/2014/main" id="{1E38F14B-E558-B4B3-16D6-01CFBA956F2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Graphic</a:t>
                  </a:r>
                </a:p>
              </p:txBody>
            </p:sp>
            <p:pic>
              <p:nvPicPr>
                <p:cNvPr id="991" name="Graphic 990">
                  <a:extLst>
                    <a:ext uri="{FF2B5EF4-FFF2-40B4-BE49-F238E27FC236}">
                      <a16:creationId xmlns:a16="http://schemas.microsoft.com/office/drawing/2014/main" id="{05938997-D9FE-8B24-CF43-FE6890E8BE4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446538" y="7116071"/>
                  <a:ext cx="155227" cy="155227"/>
                </a:xfrm>
                <a:prstGeom prst="rect">
                  <a:avLst/>
                </a:prstGeom>
              </p:spPr>
            </p:pic>
            <p:sp>
              <p:nvSpPr>
                <p:cNvPr id="992" name="TextBox 991">
                  <a:extLst>
                    <a:ext uri="{FF2B5EF4-FFF2-40B4-BE49-F238E27FC236}">
                      <a16:creationId xmlns:a16="http://schemas.microsoft.com/office/drawing/2014/main" id="{A3075D1F-7A50-0247-B507-A628B5895FE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graphic.</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graphic.</a:t>
                  </a:r>
                </a:p>
                <a:p>
                  <a:pPr lvl="1">
                    <a:defRPr/>
                  </a:pPr>
                  <a:r>
                    <a:rPr lang="en-US" sz="900" kern="1200">
                      <a:solidFill>
                        <a:schemeClr val="tx1">
                          <a:lumMod val="50000"/>
                          <a:lumOff val="50000"/>
                        </a:schemeClr>
                      </a:solidFill>
                      <a:latin typeface="Arial" charset="0"/>
                      <a:cs typeface="Arial" charset="0"/>
                    </a:rPr>
                    <a:t>Press Esc or click outside the graphic area to exit the cropping mode.</a:t>
                  </a:r>
                </a:p>
              </p:txBody>
            </p:sp>
            <p:pic>
              <p:nvPicPr>
                <p:cNvPr id="993" name="Picture 992">
                  <a:extLst>
                    <a:ext uri="{FF2B5EF4-FFF2-40B4-BE49-F238E27FC236}">
                      <a16:creationId xmlns:a16="http://schemas.microsoft.com/office/drawing/2014/main" id="{78AF8664-099C-30DD-73F7-F2841CBBCD31}"/>
                    </a:ext>
                  </a:extLst>
                </p:cNvPr>
                <p:cNvPicPr>
                  <a:picLocks noChangeAspect="1"/>
                </p:cNvPicPr>
                <p:nvPr userDrawn="1"/>
              </p:nvPicPr>
              <p:blipFill rotWithShape="1">
                <a:blip r:embed="rId5"/>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964" name="Group 963">
                <a:extLst>
                  <a:ext uri="{FF2B5EF4-FFF2-40B4-BE49-F238E27FC236}">
                    <a16:creationId xmlns:a16="http://schemas.microsoft.com/office/drawing/2014/main" id="{B3161BD8-D84B-A227-9256-4F4C495EE5F6}"/>
                  </a:ext>
                </a:extLst>
              </p:cNvPr>
              <p:cNvGrpSpPr/>
              <p:nvPr userDrawn="1"/>
            </p:nvGrpSpPr>
            <p:grpSpPr>
              <a:xfrm>
                <a:off x="9521833" y="4080698"/>
                <a:ext cx="2617883" cy="635287"/>
                <a:chOff x="12352022" y="513115"/>
                <a:chExt cx="2617883" cy="635287"/>
              </a:xfrm>
            </p:grpSpPr>
            <p:sp>
              <p:nvSpPr>
                <p:cNvPr id="986" name="TextBox 985">
                  <a:extLst>
                    <a:ext uri="{FF2B5EF4-FFF2-40B4-BE49-F238E27FC236}">
                      <a16:creationId xmlns:a16="http://schemas.microsoft.com/office/drawing/2014/main" id="{3BDA14B7-5D7B-6584-9AB2-715AF1FE48A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987" name="TextBox 986">
                  <a:extLst>
                    <a:ext uri="{FF2B5EF4-FFF2-40B4-BE49-F238E27FC236}">
                      <a16:creationId xmlns:a16="http://schemas.microsoft.com/office/drawing/2014/main" id="{3F516119-CF10-598D-D050-8484E36A1D56}"/>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988" name="TextBox 987">
                  <a:extLst>
                    <a:ext uri="{FF2B5EF4-FFF2-40B4-BE49-F238E27FC236}">
                      <a16:creationId xmlns:a16="http://schemas.microsoft.com/office/drawing/2014/main" id="{9DF1809F-5DFE-34B5-FB1D-C2FFD82081E3}"/>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graphics from the Resources Database.</a:t>
                  </a:r>
                </a:p>
                <a:p>
                  <a:pPr lvl="0"/>
                  <a:r>
                    <a:rPr lang="en-US" sz="1051"/>
                    <a:t>Add the graphic to the placeholder.</a:t>
                  </a:r>
                </a:p>
              </p:txBody>
            </p:sp>
          </p:grpSp>
          <p:sp>
            <p:nvSpPr>
              <p:cNvPr id="965" name="TextBox 964">
                <a:extLst>
                  <a:ext uri="{FF2B5EF4-FFF2-40B4-BE49-F238E27FC236}">
                    <a16:creationId xmlns:a16="http://schemas.microsoft.com/office/drawing/2014/main" id="{C89A9FA2-AEF7-D6C6-8E8A-201E214BBFDD}"/>
                  </a:ext>
                </a:extLst>
              </p:cNvPr>
              <p:cNvSpPr txBox="1"/>
              <p:nvPr userDrawn="1"/>
            </p:nvSpPr>
            <p:spPr>
              <a:xfrm>
                <a:off x="9674267" y="5099810"/>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graphic placeholders on the slide, select the intended placeholder before dragging in the graphic to let PowerPoint know where you want it.</a:t>
                </a:r>
              </a:p>
            </p:txBody>
          </p:sp>
          <p:sp>
            <p:nvSpPr>
              <p:cNvPr id="966" name="TextBox 965">
                <a:extLst>
                  <a:ext uri="{FF2B5EF4-FFF2-40B4-BE49-F238E27FC236}">
                    <a16:creationId xmlns:a16="http://schemas.microsoft.com/office/drawing/2014/main" id="{D5597E67-3182-0E33-00CC-C49FE93C4B64}"/>
                  </a:ext>
                </a:extLst>
              </p:cNvPr>
              <p:cNvSpPr txBox="1"/>
              <p:nvPr userDrawn="1"/>
            </p:nvSpPr>
            <p:spPr>
              <a:xfrm>
                <a:off x="9686426" y="5515067"/>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graphic placeholder.</a:t>
                </a:r>
              </a:p>
              <a:p>
                <a:pPr lvl="1">
                  <a:buNone/>
                </a:pPr>
                <a:r>
                  <a:rPr lang="en-US" sz="1051"/>
                  <a:t>Right-click or use keyboard shortcuts to paste the graphic.</a:t>
                </a:r>
              </a:p>
            </p:txBody>
          </p:sp>
          <p:sp>
            <p:nvSpPr>
              <p:cNvPr id="967" name="TextBox 966">
                <a:extLst>
                  <a:ext uri="{FF2B5EF4-FFF2-40B4-BE49-F238E27FC236}">
                    <a16:creationId xmlns:a16="http://schemas.microsoft.com/office/drawing/2014/main" id="{435FBA4A-211D-34EC-EEFA-8ABE38D3DDA5}"/>
                  </a:ext>
                </a:extLst>
              </p:cNvPr>
              <p:cNvSpPr txBox="1"/>
              <p:nvPr userDrawn="1"/>
            </p:nvSpPr>
            <p:spPr>
              <a:xfrm>
                <a:off x="9686426" y="6235157"/>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 graphic.</a:t>
                </a:r>
              </a:p>
            </p:txBody>
          </p:sp>
          <p:sp>
            <p:nvSpPr>
              <p:cNvPr id="968" name="TextBox 967">
                <a:extLst>
                  <a:ext uri="{FF2B5EF4-FFF2-40B4-BE49-F238E27FC236}">
                    <a16:creationId xmlns:a16="http://schemas.microsoft.com/office/drawing/2014/main" id="{47E0B6B2-AB1A-4AA8-F3BD-035CC71F148F}"/>
                  </a:ext>
                </a:extLst>
              </p:cNvPr>
              <p:cNvSpPr txBox="1"/>
              <p:nvPr userDrawn="1"/>
            </p:nvSpPr>
            <p:spPr>
              <a:xfrm>
                <a:off x="9558507" y="1119891"/>
                <a:ext cx="169517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969" name="Straight Connector 968">
                <a:extLst>
                  <a:ext uri="{FF2B5EF4-FFF2-40B4-BE49-F238E27FC236}">
                    <a16:creationId xmlns:a16="http://schemas.microsoft.com/office/drawing/2014/main" id="{A23EA134-A171-F14A-4CFD-BDADDF333111}"/>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70" name="Group 969">
                <a:extLst>
                  <a:ext uri="{FF2B5EF4-FFF2-40B4-BE49-F238E27FC236}">
                    <a16:creationId xmlns:a16="http://schemas.microsoft.com/office/drawing/2014/main" id="{DFEBBDF0-E4B0-E59E-9192-F128E03DA906}"/>
                  </a:ext>
                </a:extLst>
              </p:cNvPr>
              <p:cNvGrpSpPr/>
              <p:nvPr userDrawn="1"/>
            </p:nvGrpSpPr>
            <p:grpSpPr>
              <a:xfrm>
                <a:off x="9554253" y="2414886"/>
                <a:ext cx="2819399" cy="1181890"/>
                <a:chOff x="9541498" y="3352649"/>
                <a:chExt cx="2819399" cy="1181890"/>
              </a:xfrm>
            </p:grpSpPr>
            <p:grpSp>
              <p:nvGrpSpPr>
                <p:cNvPr id="979" name="Group 978">
                  <a:extLst>
                    <a:ext uri="{FF2B5EF4-FFF2-40B4-BE49-F238E27FC236}">
                      <a16:creationId xmlns:a16="http://schemas.microsoft.com/office/drawing/2014/main" id="{0822257E-78A1-2DFF-D895-F67457BD58F1}"/>
                    </a:ext>
                  </a:extLst>
                </p:cNvPr>
                <p:cNvGrpSpPr/>
                <p:nvPr userDrawn="1"/>
              </p:nvGrpSpPr>
              <p:grpSpPr>
                <a:xfrm>
                  <a:off x="9541498" y="3352649"/>
                  <a:ext cx="2735150" cy="1181890"/>
                  <a:chOff x="9541498" y="3751132"/>
                  <a:chExt cx="2735150" cy="1181890"/>
                </a:xfrm>
              </p:grpSpPr>
              <p:grpSp>
                <p:nvGrpSpPr>
                  <p:cNvPr id="981" name="Group 980">
                    <a:extLst>
                      <a:ext uri="{FF2B5EF4-FFF2-40B4-BE49-F238E27FC236}">
                        <a16:creationId xmlns:a16="http://schemas.microsoft.com/office/drawing/2014/main" id="{38630313-6DE3-625A-D93F-43338553A073}"/>
                      </a:ext>
                    </a:extLst>
                  </p:cNvPr>
                  <p:cNvGrpSpPr/>
                  <p:nvPr userDrawn="1"/>
                </p:nvGrpSpPr>
                <p:grpSpPr>
                  <a:xfrm>
                    <a:off x="9541498" y="3751132"/>
                    <a:ext cx="2735150" cy="1181890"/>
                    <a:chOff x="9296568" y="4910411"/>
                    <a:chExt cx="2735150" cy="1181890"/>
                  </a:xfrm>
                </p:grpSpPr>
                <p:sp>
                  <p:nvSpPr>
                    <p:cNvPr id="983" name="Rectangle 982">
                      <a:extLst>
                        <a:ext uri="{FF2B5EF4-FFF2-40B4-BE49-F238E27FC236}">
                          <a16:creationId xmlns:a16="http://schemas.microsoft.com/office/drawing/2014/main" id="{32F88956-E4F0-3B94-92BA-5331054F47AE}"/>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84" name="TextBox 983">
                      <a:extLst>
                        <a:ext uri="{FF2B5EF4-FFF2-40B4-BE49-F238E27FC236}">
                          <a16:creationId xmlns:a16="http://schemas.microsoft.com/office/drawing/2014/main" id="{088CEFB2-C7B4-2984-3B9D-8B46A31CA7FE}"/>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985" name="TextBox 984">
                      <a:extLst>
                        <a:ext uri="{FF2B5EF4-FFF2-40B4-BE49-F238E27FC236}">
                          <a16:creationId xmlns:a16="http://schemas.microsoft.com/office/drawing/2014/main" id="{5182A2DA-32EB-D6CF-113C-E3D4B8F93497}"/>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982" name="Graphic 981">
                    <a:extLst>
                      <a:ext uri="{FF2B5EF4-FFF2-40B4-BE49-F238E27FC236}">
                        <a16:creationId xmlns:a16="http://schemas.microsoft.com/office/drawing/2014/main" id="{865ACEEE-DE01-0784-DE17-E042F19ADB0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686425" y="3891259"/>
                    <a:ext cx="170340" cy="170340"/>
                  </a:xfrm>
                  <a:prstGeom prst="rect">
                    <a:avLst/>
                  </a:prstGeom>
                </p:spPr>
              </p:pic>
            </p:grpSp>
            <p:pic>
              <p:nvPicPr>
                <p:cNvPr id="980" name="Picture 979">
                  <a:extLst>
                    <a:ext uri="{FF2B5EF4-FFF2-40B4-BE49-F238E27FC236}">
                      <a16:creationId xmlns:a16="http://schemas.microsoft.com/office/drawing/2014/main" id="{46E11D85-5110-444A-37FB-4CD8000E8DF5}"/>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nvGrpSpPr>
              <p:cNvPr id="971" name="Group 970">
                <a:extLst>
                  <a:ext uri="{FF2B5EF4-FFF2-40B4-BE49-F238E27FC236}">
                    <a16:creationId xmlns:a16="http://schemas.microsoft.com/office/drawing/2014/main" id="{A64B6C99-DAB9-405B-0218-4827114372FF}"/>
                  </a:ext>
                </a:extLst>
              </p:cNvPr>
              <p:cNvGrpSpPr/>
              <p:nvPr userDrawn="1"/>
            </p:nvGrpSpPr>
            <p:grpSpPr>
              <a:xfrm>
                <a:off x="9538241" y="8201401"/>
                <a:ext cx="2735151" cy="1777900"/>
                <a:chOff x="9538241" y="8681610"/>
                <a:chExt cx="2735151" cy="1777900"/>
              </a:xfrm>
            </p:grpSpPr>
            <p:sp>
              <p:nvSpPr>
                <p:cNvPr id="972" name="Rectangle 971">
                  <a:extLst>
                    <a:ext uri="{FF2B5EF4-FFF2-40B4-BE49-F238E27FC236}">
                      <a16:creationId xmlns:a16="http://schemas.microsoft.com/office/drawing/2014/main" id="{EFACF261-7E22-B5B5-8A5F-C3BCD6590CC3}"/>
                    </a:ext>
                  </a:extLst>
                </p:cNvPr>
                <p:cNvSpPr/>
                <p:nvPr userDrawn="1"/>
              </p:nvSpPr>
              <p:spPr>
                <a:xfrm>
                  <a:off x="9538241" y="8681610"/>
                  <a:ext cx="2735151" cy="177790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73" name="TextBox 972">
                  <a:extLst>
                    <a:ext uri="{FF2B5EF4-FFF2-40B4-BE49-F238E27FC236}">
                      <a16:creationId xmlns:a16="http://schemas.microsoft.com/office/drawing/2014/main" id="{80C96C89-78E2-2C2E-662D-8AB116EA49C5}"/>
                    </a:ext>
                  </a:extLst>
                </p:cNvPr>
                <p:cNvSpPr txBox="1"/>
                <p:nvPr userDrawn="1"/>
              </p:nvSpPr>
              <p:spPr>
                <a:xfrm>
                  <a:off x="9904432" y="8810410"/>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Graphic</a:t>
                  </a:r>
                </a:p>
              </p:txBody>
            </p:sp>
            <p:pic>
              <p:nvPicPr>
                <p:cNvPr id="974" name="Graphic 973">
                  <a:extLst>
                    <a:ext uri="{FF2B5EF4-FFF2-40B4-BE49-F238E27FC236}">
                      <a16:creationId xmlns:a16="http://schemas.microsoft.com/office/drawing/2014/main" id="{E50C08F5-D183-0842-C1B7-A4F202344E5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698464" y="8820693"/>
                  <a:ext cx="155227" cy="155227"/>
                </a:xfrm>
                <a:prstGeom prst="rect">
                  <a:avLst/>
                </a:prstGeom>
              </p:spPr>
            </p:pic>
            <p:sp>
              <p:nvSpPr>
                <p:cNvPr id="975" name="TextBox 974">
                  <a:extLst>
                    <a:ext uri="{FF2B5EF4-FFF2-40B4-BE49-F238E27FC236}">
                      <a16:creationId xmlns:a16="http://schemas.microsoft.com/office/drawing/2014/main" id="{0E2EE0DF-440C-A3F9-DEA0-4A6B7552933D}"/>
                    </a:ext>
                  </a:extLst>
                </p:cNvPr>
                <p:cNvSpPr txBox="1"/>
                <p:nvPr userDrawn="1"/>
              </p:nvSpPr>
              <p:spPr>
                <a:xfrm>
                  <a:off x="9713480" y="9131527"/>
                  <a:ext cx="2079093"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graphic and select “Change Picture”</a:t>
                  </a:r>
                </a:p>
              </p:txBody>
            </p:sp>
            <p:sp>
              <p:nvSpPr>
                <p:cNvPr id="976" name="TextBox 975">
                  <a:extLst>
                    <a:ext uri="{FF2B5EF4-FFF2-40B4-BE49-F238E27FC236}">
                      <a16:creationId xmlns:a16="http://schemas.microsoft.com/office/drawing/2014/main" id="{1FAC09F4-CBA3-0465-67BC-08E8417501A0}"/>
                    </a:ext>
                  </a:extLst>
                </p:cNvPr>
                <p:cNvSpPr txBox="1"/>
                <p:nvPr userDrawn="1"/>
              </p:nvSpPr>
              <p:spPr>
                <a:xfrm>
                  <a:off x="9713480" y="9693001"/>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Delete the existing graphic to reset the photo placeholder functionality.</a:t>
                  </a:r>
                </a:p>
              </p:txBody>
            </p:sp>
            <p:sp>
              <p:nvSpPr>
                <p:cNvPr id="977" name="TextBox 976">
                  <a:extLst>
                    <a:ext uri="{FF2B5EF4-FFF2-40B4-BE49-F238E27FC236}">
                      <a16:creationId xmlns:a16="http://schemas.microsoft.com/office/drawing/2014/main" id="{6EC2EA27-9748-44FC-3796-DCB7C036722F}"/>
                    </a:ext>
                  </a:extLst>
                </p:cNvPr>
                <p:cNvSpPr txBox="1"/>
                <p:nvPr userDrawn="1"/>
              </p:nvSpPr>
              <p:spPr>
                <a:xfrm>
                  <a:off x="9713480" y="10147103"/>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graphic as normal.</a:t>
                  </a:r>
                </a:p>
              </p:txBody>
            </p:sp>
            <p:cxnSp>
              <p:nvCxnSpPr>
                <p:cNvPr id="978" name="Straight Connector 977">
                  <a:extLst>
                    <a:ext uri="{FF2B5EF4-FFF2-40B4-BE49-F238E27FC236}">
                      <a16:creationId xmlns:a16="http://schemas.microsoft.com/office/drawing/2014/main" id="{A069A14A-737D-729E-33F0-EF8A6171F0F1}"/>
                    </a:ext>
                  </a:extLst>
                </p:cNvPr>
                <p:cNvCxnSpPr/>
                <p:nvPr userDrawn="1"/>
              </p:nvCxnSpPr>
              <p:spPr>
                <a:xfrm>
                  <a:off x="9713479" y="9586969"/>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783995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A2048-EDD2-F745-AD54-211B30AB720D}"/>
              </a:ext>
            </a:extLst>
          </p:cNvPr>
          <p:cNvSpPr>
            <a:spLocks noGrp="1"/>
          </p:cNvSpPr>
          <p:nvPr>
            <p:ph type="title"/>
          </p:nvPr>
        </p:nvSpPr>
        <p:spPr/>
        <p:txBody>
          <a:bodyPr/>
          <a:lstStyle/>
          <a:p>
            <a:r>
              <a:rPr lang="en-US"/>
              <a:t>Click to edit Master title style</a:t>
            </a:r>
          </a:p>
        </p:txBody>
      </p:sp>
      <p:sp>
        <p:nvSpPr>
          <p:cNvPr id="6" name="Picture Placeholder 7">
            <a:extLst>
              <a:ext uri="{FF2B5EF4-FFF2-40B4-BE49-F238E27FC236}">
                <a16:creationId xmlns:a16="http://schemas.microsoft.com/office/drawing/2014/main" id="{F1CC87B0-C7F2-9F44-9F26-7CF2550160B4}"/>
              </a:ext>
            </a:extLst>
          </p:cNvPr>
          <p:cNvSpPr>
            <a:spLocks noGrp="1"/>
          </p:cNvSpPr>
          <p:nvPr>
            <p:ph type="pic" sz="quarter" idx="13" hasCustomPrompt="1"/>
          </p:nvPr>
        </p:nvSpPr>
        <p:spPr>
          <a:xfrm>
            <a:off x="2" y="1233643"/>
            <a:ext cx="3048000" cy="4931851"/>
          </a:xfr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photo</a:t>
            </a:r>
            <a:br>
              <a:rPr lang="en-US"/>
            </a:br>
            <a:br>
              <a:rPr lang="en-US"/>
            </a:br>
            <a:br>
              <a:rPr lang="en-US"/>
            </a:br>
            <a:br>
              <a:rPr lang="en-US"/>
            </a:br>
            <a:endParaRPr lang="en-US"/>
          </a:p>
        </p:txBody>
      </p:sp>
      <p:sp>
        <p:nvSpPr>
          <p:cNvPr id="8" name="Caption">
            <a:extLst>
              <a:ext uri="{FF2B5EF4-FFF2-40B4-BE49-F238E27FC236}">
                <a16:creationId xmlns:a16="http://schemas.microsoft.com/office/drawing/2014/main" id="{FF765415-C64D-0745-B0AB-3D196208D3B5}"/>
              </a:ext>
            </a:extLst>
          </p:cNvPr>
          <p:cNvSpPr>
            <a:spLocks noGrp="1"/>
          </p:cNvSpPr>
          <p:nvPr>
            <p:ph type="body" sz="quarter" idx="500" hasCustomPrompt="1"/>
          </p:nvPr>
        </p:nvSpPr>
        <p:spPr>
          <a:xfrm>
            <a:off x="-745" y="4545106"/>
            <a:ext cx="3048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7" name="Picture Placeholder 7">
            <a:extLst>
              <a:ext uri="{FF2B5EF4-FFF2-40B4-BE49-F238E27FC236}">
                <a16:creationId xmlns:a16="http://schemas.microsoft.com/office/drawing/2014/main" id="{41F3EA96-E39D-0348-A1BC-0B903B535508}"/>
              </a:ext>
            </a:extLst>
          </p:cNvPr>
          <p:cNvSpPr>
            <a:spLocks noGrp="1"/>
          </p:cNvSpPr>
          <p:nvPr>
            <p:ph type="pic" sz="quarter" idx="14" hasCustomPrompt="1"/>
          </p:nvPr>
        </p:nvSpPr>
        <p:spPr>
          <a:xfrm>
            <a:off x="3048112" y="1233488"/>
            <a:ext cx="3048000" cy="4932362"/>
          </a:xfr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photo</a:t>
            </a:r>
            <a:br>
              <a:rPr lang="en-US"/>
            </a:br>
            <a:br>
              <a:rPr lang="en-US"/>
            </a:br>
            <a:br>
              <a:rPr lang="en-US"/>
            </a:br>
            <a:br>
              <a:rPr lang="en-US"/>
            </a:br>
            <a:endParaRPr lang="en-US"/>
          </a:p>
        </p:txBody>
      </p:sp>
      <p:sp>
        <p:nvSpPr>
          <p:cNvPr id="9" name="Caption 2">
            <a:extLst>
              <a:ext uri="{FF2B5EF4-FFF2-40B4-BE49-F238E27FC236}">
                <a16:creationId xmlns:a16="http://schemas.microsoft.com/office/drawing/2014/main" id="{A058AF6A-478D-C446-8FDA-BB66BB40EFDC}"/>
              </a:ext>
            </a:extLst>
          </p:cNvPr>
          <p:cNvSpPr>
            <a:spLocks noGrp="1"/>
          </p:cNvSpPr>
          <p:nvPr>
            <p:ph type="body" sz="quarter" idx="502" hasCustomPrompt="1"/>
          </p:nvPr>
        </p:nvSpPr>
        <p:spPr>
          <a:xfrm>
            <a:off x="3047255" y="4545106"/>
            <a:ext cx="3048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10" name="Photo">
            <a:extLst>
              <a:ext uri="{FF2B5EF4-FFF2-40B4-BE49-F238E27FC236}">
                <a16:creationId xmlns:a16="http://schemas.microsoft.com/office/drawing/2014/main" id="{512A0202-78E1-D741-BC82-143227E8914D}"/>
              </a:ext>
            </a:extLst>
          </p:cNvPr>
          <p:cNvSpPr>
            <a:spLocks noGrp="1"/>
          </p:cNvSpPr>
          <p:nvPr>
            <p:ph type="pic" sz="quarter" idx="100" hasCustomPrompt="1"/>
          </p:nvPr>
        </p:nvSpPr>
        <p:spPr>
          <a:xfrm>
            <a:off x="6094988" y="1233488"/>
            <a:ext cx="3048000" cy="4932362"/>
          </a:xfr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photo</a:t>
            </a:r>
            <a:br>
              <a:rPr lang="en-US"/>
            </a:br>
            <a:br>
              <a:rPr lang="en-US"/>
            </a:br>
            <a:br>
              <a:rPr lang="en-US"/>
            </a:br>
            <a:br>
              <a:rPr lang="en-US"/>
            </a:br>
            <a:endParaRPr lang="en-US"/>
          </a:p>
        </p:txBody>
      </p:sp>
      <p:sp>
        <p:nvSpPr>
          <p:cNvPr id="14" name="Caption 3">
            <a:extLst>
              <a:ext uri="{FF2B5EF4-FFF2-40B4-BE49-F238E27FC236}">
                <a16:creationId xmlns:a16="http://schemas.microsoft.com/office/drawing/2014/main" id="{3D533D84-C7F7-CA45-8D50-AF88F17CA887}"/>
              </a:ext>
            </a:extLst>
          </p:cNvPr>
          <p:cNvSpPr>
            <a:spLocks noGrp="1"/>
          </p:cNvSpPr>
          <p:nvPr>
            <p:ph type="body" sz="quarter" idx="504" hasCustomPrompt="1"/>
          </p:nvPr>
        </p:nvSpPr>
        <p:spPr>
          <a:xfrm>
            <a:off x="6094508" y="4545106"/>
            <a:ext cx="3048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21" name="Photo">
            <a:extLst>
              <a:ext uri="{FF2B5EF4-FFF2-40B4-BE49-F238E27FC236}">
                <a16:creationId xmlns:a16="http://schemas.microsoft.com/office/drawing/2014/main" id="{8A6B6870-A91D-CD4C-849D-824612FE6646}"/>
              </a:ext>
            </a:extLst>
          </p:cNvPr>
          <p:cNvSpPr>
            <a:spLocks noGrp="1"/>
          </p:cNvSpPr>
          <p:nvPr>
            <p:ph type="pic" sz="quarter" idx="505" hasCustomPrompt="1"/>
          </p:nvPr>
        </p:nvSpPr>
        <p:spPr>
          <a:xfrm>
            <a:off x="9144000" y="1233488"/>
            <a:ext cx="3048000" cy="4932362"/>
          </a:xfr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photo</a:t>
            </a:r>
            <a:br>
              <a:rPr lang="en-US"/>
            </a:br>
            <a:br>
              <a:rPr lang="en-US"/>
            </a:br>
            <a:br>
              <a:rPr lang="en-US"/>
            </a:br>
            <a:br>
              <a:rPr lang="en-US"/>
            </a:br>
            <a:endParaRPr lang="en-US"/>
          </a:p>
        </p:txBody>
      </p:sp>
      <p:sp>
        <p:nvSpPr>
          <p:cNvPr id="22" name="Caption 3">
            <a:extLst>
              <a:ext uri="{FF2B5EF4-FFF2-40B4-BE49-F238E27FC236}">
                <a16:creationId xmlns:a16="http://schemas.microsoft.com/office/drawing/2014/main" id="{8DACDE04-BA10-A24B-9665-9686CF8ADBC8}"/>
              </a:ext>
            </a:extLst>
          </p:cNvPr>
          <p:cNvSpPr>
            <a:spLocks noGrp="1"/>
          </p:cNvSpPr>
          <p:nvPr>
            <p:ph type="body" sz="quarter" idx="506" hasCustomPrompt="1"/>
          </p:nvPr>
        </p:nvSpPr>
        <p:spPr>
          <a:xfrm>
            <a:off x="9143518" y="4545106"/>
            <a:ext cx="3048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4" name="Slide Number Placeholder 3">
            <a:extLst>
              <a:ext uri="{FF2B5EF4-FFF2-40B4-BE49-F238E27FC236}">
                <a16:creationId xmlns:a16="http://schemas.microsoft.com/office/drawing/2014/main" id="{93BD8BF2-2AF8-9541-BC63-26C010B37A70}"/>
              </a:ext>
            </a:extLst>
          </p:cNvPr>
          <p:cNvSpPr>
            <a:spLocks noGrp="1"/>
          </p:cNvSpPr>
          <p:nvPr>
            <p:ph type="sldNum" sz="quarter" idx="11"/>
          </p:nvPr>
        </p:nvSpPr>
        <p:spPr/>
        <p:txBody>
          <a:bodyPr/>
          <a:lstStyle/>
          <a:p>
            <a:pPr marL="12701"/>
            <a:fld id="{078C017C-E1B9-8443-B047-B08AAA027B45}" type="slidenum">
              <a:rPr lang="en-US" smtClean="0"/>
              <a:pPr marL="12701"/>
              <a:t>‹#›</a:t>
            </a:fld>
            <a:endParaRPr lang="en-US"/>
          </a:p>
        </p:txBody>
      </p:sp>
      <p:sp>
        <p:nvSpPr>
          <p:cNvPr id="5" name="Footer Placeholder 4">
            <a:extLst>
              <a:ext uri="{FF2B5EF4-FFF2-40B4-BE49-F238E27FC236}">
                <a16:creationId xmlns:a16="http://schemas.microsoft.com/office/drawing/2014/main" id="{AFE1AB2A-232B-AF48-94F1-8052F8A8C02C}"/>
              </a:ext>
              <a:ext uri="{C183D7F6-B498-43B3-948B-1728B52AA6E4}">
                <adec:decorative xmlns:adec="http://schemas.microsoft.com/office/drawing/2017/decorative" val="1"/>
              </a:ext>
            </a:extLst>
          </p:cNvPr>
          <p:cNvSpPr>
            <a:spLocks noGrp="1"/>
          </p:cNvSpPr>
          <p:nvPr>
            <p:ph type="ftr" sz="quarter" idx="12"/>
          </p:nvPr>
        </p:nvSpPr>
        <p:spPr/>
        <p:txBody>
          <a:bodyPr/>
          <a:lstStyle/>
          <a:p>
            <a:endParaRPr lang="en-US"/>
          </a:p>
        </p:txBody>
      </p:sp>
      <p:sp>
        <p:nvSpPr>
          <p:cNvPr id="3" name="Date Placeholder 2">
            <a:extLst>
              <a:ext uri="{FF2B5EF4-FFF2-40B4-BE49-F238E27FC236}">
                <a16:creationId xmlns:a16="http://schemas.microsoft.com/office/drawing/2014/main" id="{5EEC714A-A2AD-484A-890B-76F9195C93E6}"/>
              </a:ext>
              <a:ext uri="{C183D7F6-B498-43B3-948B-1728B52AA6E4}">
                <adec:decorative xmlns:adec="http://schemas.microsoft.com/office/drawing/2017/decorative" val="1"/>
              </a:ext>
            </a:extLst>
          </p:cNvPr>
          <p:cNvSpPr>
            <a:spLocks noGrp="1"/>
          </p:cNvSpPr>
          <p:nvPr>
            <p:ph type="dt" sz="half" idx="10"/>
          </p:nvPr>
        </p:nvSpPr>
        <p:spPr/>
        <p:txBody>
          <a:bodyPr/>
          <a:lstStyle/>
          <a:p>
            <a:endParaRPr lang="en-US"/>
          </a:p>
        </p:txBody>
      </p:sp>
      <p:grpSp>
        <p:nvGrpSpPr>
          <p:cNvPr id="12" name="Group 11">
            <a:extLst>
              <a:ext uri="{FF2B5EF4-FFF2-40B4-BE49-F238E27FC236}">
                <a16:creationId xmlns:a16="http://schemas.microsoft.com/office/drawing/2014/main" id="{37ADC39B-D5F9-3461-1107-C972F8119C70}"/>
              </a:ext>
              <a:ext uri="{C183D7F6-B498-43B3-948B-1728B52AA6E4}">
                <adec:decorative xmlns:adec="http://schemas.microsoft.com/office/drawing/2017/decorative" val="1"/>
              </a:ext>
            </a:extLst>
          </p:cNvPr>
          <p:cNvGrpSpPr/>
          <p:nvPr userDrawn="1"/>
        </p:nvGrpSpPr>
        <p:grpSpPr>
          <a:xfrm>
            <a:off x="12532242" y="-2"/>
            <a:ext cx="3832281" cy="9035145"/>
            <a:chOff x="9399182" y="-2"/>
            <a:chExt cx="2874210" cy="9035145"/>
          </a:xfrm>
        </p:grpSpPr>
        <p:sp>
          <p:nvSpPr>
            <p:cNvPr id="11" name="Rectangle 10">
              <a:extLst>
                <a:ext uri="{FF2B5EF4-FFF2-40B4-BE49-F238E27FC236}">
                  <a16:creationId xmlns:a16="http://schemas.microsoft.com/office/drawing/2014/main" id="{9719E26B-0920-C102-2694-015C7BFB7634}"/>
                </a:ext>
              </a:extLst>
            </p:cNvPr>
            <p:cNvSpPr/>
            <p:nvPr userDrawn="1"/>
          </p:nvSpPr>
          <p:spPr>
            <a:xfrm>
              <a:off x="9399182" y="-2"/>
              <a:ext cx="2798651" cy="9035145"/>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73" name="Group 72">
              <a:extLst>
                <a:ext uri="{FF2B5EF4-FFF2-40B4-BE49-F238E27FC236}">
                  <a16:creationId xmlns:a16="http://schemas.microsoft.com/office/drawing/2014/main" id="{17548ED9-10CC-A6BA-49DE-4ED5F74D16FA}"/>
                </a:ext>
              </a:extLst>
            </p:cNvPr>
            <p:cNvGrpSpPr/>
            <p:nvPr userDrawn="1"/>
          </p:nvGrpSpPr>
          <p:grpSpPr>
            <a:xfrm>
              <a:off x="9399182" y="-2"/>
              <a:ext cx="2874210" cy="7874001"/>
              <a:chOff x="9399182" y="-2"/>
              <a:chExt cx="2874210" cy="7874001"/>
            </a:xfrm>
          </p:grpSpPr>
          <p:sp>
            <p:nvSpPr>
              <p:cNvPr id="13" name="Rectangle 12">
                <a:extLst>
                  <a:ext uri="{FF2B5EF4-FFF2-40B4-BE49-F238E27FC236}">
                    <a16:creationId xmlns:a16="http://schemas.microsoft.com/office/drawing/2014/main" id="{1FB43B68-D22B-2F15-FB4E-6938D0FBE5C1}"/>
                  </a:ext>
                </a:extLst>
              </p:cNvPr>
              <p:cNvSpPr/>
              <p:nvPr userDrawn="1"/>
            </p:nvSpPr>
            <p:spPr>
              <a:xfrm>
                <a:off x="9399182" y="-2"/>
                <a:ext cx="2798651" cy="7874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15" name="TextBox 14">
                <a:extLst>
                  <a:ext uri="{FF2B5EF4-FFF2-40B4-BE49-F238E27FC236}">
                    <a16:creationId xmlns:a16="http://schemas.microsoft.com/office/drawing/2014/main" id="{C227B6CA-4450-F5C8-FA35-FE730FDEB0B3}"/>
                  </a:ext>
                </a:extLst>
              </p:cNvPr>
              <p:cNvSpPr txBox="1"/>
              <p:nvPr userDrawn="1"/>
            </p:nvSpPr>
            <p:spPr>
              <a:xfrm>
                <a:off x="9555251" y="150289"/>
                <a:ext cx="12515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16" name="Straight Connector 15">
                <a:extLst>
                  <a:ext uri="{FF2B5EF4-FFF2-40B4-BE49-F238E27FC236}">
                    <a16:creationId xmlns:a16="http://schemas.microsoft.com/office/drawing/2014/main" id="{BA3B1A9C-8A3C-9CA4-643E-B8B31618CF4D}"/>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21FDBB5-03BB-4B8E-B04A-EFAF1C904081}"/>
                  </a:ext>
                </a:extLst>
              </p:cNvPr>
              <p:cNvSpPr txBox="1"/>
              <p:nvPr userDrawn="1"/>
            </p:nvSpPr>
            <p:spPr>
              <a:xfrm>
                <a:off x="9683170" y="1211216"/>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18" name="Group 17">
                <a:extLst>
                  <a:ext uri="{FF2B5EF4-FFF2-40B4-BE49-F238E27FC236}">
                    <a16:creationId xmlns:a16="http://schemas.microsoft.com/office/drawing/2014/main" id="{8BC2E939-0C47-B1CA-54F2-AD1B9C1580D3}"/>
                  </a:ext>
                </a:extLst>
              </p:cNvPr>
              <p:cNvGrpSpPr/>
              <p:nvPr userDrawn="1"/>
            </p:nvGrpSpPr>
            <p:grpSpPr>
              <a:xfrm>
                <a:off x="9518577" y="475409"/>
                <a:ext cx="2617883" cy="651845"/>
                <a:chOff x="12352022" y="513115"/>
                <a:chExt cx="2617883" cy="651845"/>
              </a:xfrm>
            </p:grpSpPr>
            <p:sp>
              <p:nvSpPr>
                <p:cNvPr id="70" name="TextBox 69">
                  <a:extLst>
                    <a:ext uri="{FF2B5EF4-FFF2-40B4-BE49-F238E27FC236}">
                      <a16:creationId xmlns:a16="http://schemas.microsoft.com/office/drawing/2014/main" id="{080B6170-613C-EDBD-2DE0-2BAAD8C8B9A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71" name="TextBox 70">
                  <a:extLst>
                    <a:ext uri="{FF2B5EF4-FFF2-40B4-BE49-F238E27FC236}">
                      <a16:creationId xmlns:a16="http://schemas.microsoft.com/office/drawing/2014/main" id="{FC02156C-2FA0-FA28-375D-81F3317076B0}"/>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72" name="TextBox 71">
                  <a:extLst>
                    <a:ext uri="{FF2B5EF4-FFF2-40B4-BE49-F238E27FC236}">
                      <a16:creationId xmlns:a16="http://schemas.microsoft.com/office/drawing/2014/main" id="{A165FD26-50EA-3FED-A133-F79B9CC93A9B}"/>
                    </a:ext>
                  </a:extLst>
                </p:cNvPr>
                <p:cNvSpPr txBox="1"/>
                <p:nvPr userDrawn="1"/>
              </p:nvSpPr>
              <p:spPr>
                <a:xfrm>
                  <a:off x="12516615" y="513115"/>
                  <a:ext cx="2453290" cy="65184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 or the Photo Asset Deck.</a:t>
                  </a:r>
                </a:p>
                <a:p>
                  <a:pPr lvl="0"/>
                  <a:r>
                    <a:rPr lang="en-US" sz="1051"/>
                    <a:t>Add the image to the placeholder.</a:t>
                  </a:r>
                </a:p>
              </p:txBody>
            </p:sp>
          </p:grpSp>
          <p:sp>
            <p:nvSpPr>
              <p:cNvPr id="19" name="TextBox 18">
                <a:extLst>
                  <a:ext uri="{FF2B5EF4-FFF2-40B4-BE49-F238E27FC236}">
                    <a16:creationId xmlns:a16="http://schemas.microsoft.com/office/drawing/2014/main" id="{BD8A983A-BA0E-3140-B806-6A34717D469D}"/>
                  </a:ext>
                </a:extLst>
              </p:cNvPr>
              <p:cNvSpPr txBox="1"/>
              <p:nvPr userDrawn="1"/>
            </p:nvSpPr>
            <p:spPr>
              <a:xfrm>
                <a:off x="9683170" y="1959176"/>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20" name="TextBox 19">
                <a:extLst>
                  <a:ext uri="{FF2B5EF4-FFF2-40B4-BE49-F238E27FC236}">
                    <a16:creationId xmlns:a16="http://schemas.microsoft.com/office/drawing/2014/main" id="{291609C2-D38E-8572-49E6-9832E49E468C}"/>
                  </a:ext>
                </a:extLst>
              </p:cNvPr>
              <p:cNvSpPr txBox="1"/>
              <p:nvPr userDrawn="1"/>
            </p:nvSpPr>
            <p:spPr>
              <a:xfrm>
                <a:off x="9683170" y="2669489"/>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23" name="Group 22">
                <a:extLst>
                  <a:ext uri="{FF2B5EF4-FFF2-40B4-BE49-F238E27FC236}">
                    <a16:creationId xmlns:a16="http://schemas.microsoft.com/office/drawing/2014/main" id="{BBE196B2-C064-BA69-AF6E-C5AFD62C4260}"/>
                  </a:ext>
                </a:extLst>
              </p:cNvPr>
              <p:cNvGrpSpPr/>
              <p:nvPr userDrawn="1"/>
            </p:nvGrpSpPr>
            <p:grpSpPr>
              <a:xfrm>
                <a:off x="9538241" y="3245940"/>
                <a:ext cx="2735151" cy="1280928"/>
                <a:chOff x="9286315" y="6976989"/>
                <a:chExt cx="2735151" cy="1280928"/>
              </a:xfrm>
            </p:grpSpPr>
            <p:sp>
              <p:nvSpPr>
                <p:cNvPr id="65" name="Rectangle 64">
                  <a:extLst>
                    <a:ext uri="{FF2B5EF4-FFF2-40B4-BE49-F238E27FC236}">
                      <a16:creationId xmlns:a16="http://schemas.microsoft.com/office/drawing/2014/main" id="{94CBD19F-C631-1880-856A-F8052E14FC1F}"/>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TextBox 65">
                  <a:extLst>
                    <a:ext uri="{FF2B5EF4-FFF2-40B4-BE49-F238E27FC236}">
                      <a16:creationId xmlns:a16="http://schemas.microsoft.com/office/drawing/2014/main" id="{748B95CA-4955-4CDA-53DE-1DD0BFAD087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67" name="Graphic 66">
                  <a:extLst>
                    <a:ext uri="{FF2B5EF4-FFF2-40B4-BE49-F238E27FC236}">
                      <a16:creationId xmlns:a16="http://schemas.microsoft.com/office/drawing/2014/main" id="{175CB427-5E43-63BC-06AA-A158BDD0B91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446538" y="7116071"/>
                  <a:ext cx="155227" cy="155227"/>
                </a:xfrm>
                <a:prstGeom prst="rect">
                  <a:avLst/>
                </a:prstGeom>
              </p:spPr>
            </p:pic>
            <p:sp>
              <p:nvSpPr>
                <p:cNvPr id="68" name="TextBox 67">
                  <a:extLst>
                    <a:ext uri="{FF2B5EF4-FFF2-40B4-BE49-F238E27FC236}">
                      <a16:creationId xmlns:a16="http://schemas.microsoft.com/office/drawing/2014/main" id="{4E0FB3DF-50F7-CE91-DFC6-18BD90BE032D}"/>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69" name="Picture 68">
                  <a:extLst>
                    <a:ext uri="{FF2B5EF4-FFF2-40B4-BE49-F238E27FC236}">
                      <a16:creationId xmlns:a16="http://schemas.microsoft.com/office/drawing/2014/main" id="{6EA19EE8-4CE7-223A-5070-C52E699346CC}"/>
                    </a:ext>
                  </a:extLst>
                </p:cNvPr>
                <p:cNvPicPr>
                  <a:picLocks noChangeAspect="1"/>
                </p:cNvPicPr>
                <p:nvPr userDrawn="1"/>
              </p:nvPicPr>
              <p:blipFill rotWithShape="1">
                <a:blip r:embed="rId3"/>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24" name="Group 23">
                <a:extLst>
                  <a:ext uri="{FF2B5EF4-FFF2-40B4-BE49-F238E27FC236}">
                    <a16:creationId xmlns:a16="http://schemas.microsoft.com/office/drawing/2014/main" id="{4AC9DE68-D718-1943-1907-F5508760A647}"/>
                  </a:ext>
                </a:extLst>
              </p:cNvPr>
              <p:cNvGrpSpPr/>
              <p:nvPr userDrawn="1"/>
            </p:nvGrpSpPr>
            <p:grpSpPr>
              <a:xfrm>
                <a:off x="9538241" y="4613051"/>
                <a:ext cx="2735151" cy="2200108"/>
                <a:chOff x="9538241" y="5155416"/>
                <a:chExt cx="2735151" cy="2200108"/>
              </a:xfrm>
            </p:grpSpPr>
            <p:sp>
              <p:nvSpPr>
                <p:cNvPr id="57" name="Rectangle 56">
                  <a:extLst>
                    <a:ext uri="{FF2B5EF4-FFF2-40B4-BE49-F238E27FC236}">
                      <a16:creationId xmlns:a16="http://schemas.microsoft.com/office/drawing/2014/main" id="{EE42CBCB-9C24-5140-A394-6E78E91C46A6}"/>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TextBox 57">
                  <a:extLst>
                    <a:ext uri="{FF2B5EF4-FFF2-40B4-BE49-F238E27FC236}">
                      <a16:creationId xmlns:a16="http://schemas.microsoft.com/office/drawing/2014/main" id="{B49D4BE9-611E-4BE3-DB37-BE6B6191B859}"/>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59" name="Graphic 58">
                  <a:extLst>
                    <a:ext uri="{FF2B5EF4-FFF2-40B4-BE49-F238E27FC236}">
                      <a16:creationId xmlns:a16="http://schemas.microsoft.com/office/drawing/2014/main" id="{0E4460AD-3CC4-11E1-6CBE-AD30F4419D6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98464" y="5294499"/>
                  <a:ext cx="155227" cy="155227"/>
                </a:xfrm>
                <a:prstGeom prst="rect">
                  <a:avLst/>
                </a:prstGeom>
              </p:spPr>
            </p:pic>
            <p:sp>
              <p:nvSpPr>
                <p:cNvPr id="60" name="TextBox 59">
                  <a:extLst>
                    <a:ext uri="{FF2B5EF4-FFF2-40B4-BE49-F238E27FC236}">
                      <a16:creationId xmlns:a16="http://schemas.microsoft.com/office/drawing/2014/main" id="{E80719C8-4B64-F188-D514-D1F57FB10CE8}"/>
                    </a:ext>
                  </a:extLst>
                </p:cNvPr>
                <p:cNvSpPr txBox="1"/>
                <p:nvPr userDrawn="1"/>
              </p:nvSpPr>
              <p:spPr>
                <a:xfrm>
                  <a:off x="9713480"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61" name="TextBox 60">
                  <a:extLst>
                    <a:ext uri="{FF2B5EF4-FFF2-40B4-BE49-F238E27FC236}">
                      <a16:creationId xmlns:a16="http://schemas.microsoft.com/office/drawing/2014/main" id="{F88BE88C-0F0A-58CA-30C7-56F36AC4E134}"/>
                    </a:ext>
                  </a:extLst>
                </p:cNvPr>
                <p:cNvSpPr txBox="1"/>
                <p:nvPr userDrawn="1"/>
              </p:nvSpPr>
              <p:spPr>
                <a:xfrm>
                  <a:off x="9713480" y="6516011"/>
                  <a:ext cx="2422980"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62" name="TextBox 61">
                  <a:extLst>
                    <a:ext uri="{FF2B5EF4-FFF2-40B4-BE49-F238E27FC236}">
                      <a16:creationId xmlns:a16="http://schemas.microsoft.com/office/drawing/2014/main" id="{2EB887AE-B687-D67A-C6F4-A43C41C67D34}"/>
                    </a:ext>
                  </a:extLst>
                </p:cNvPr>
                <p:cNvSpPr txBox="1"/>
                <p:nvPr userDrawn="1"/>
              </p:nvSpPr>
              <p:spPr>
                <a:xfrm>
                  <a:off x="9713480" y="6063079"/>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3" name="TextBox 62">
                  <a:extLst>
                    <a:ext uri="{FF2B5EF4-FFF2-40B4-BE49-F238E27FC236}">
                      <a16:creationId xmlns:a16="http://schemas.microsoft.com/office/drawing/2014/main" id="{3701B20F-A6F2-BCFD-71C9-B558194F1ADA}"/>
                    </a:ext>
                  </a:extLst>
                </p:cNvPr>
                <p:cNvSpPr txBox="1"/>
                <p:nvPr userDrawn="1"/>
              </p:nvSpPr>
              <p:spPr>
                <a:xfrm>
                  <a:off x="9713480" y="7056726"/>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64" name="Straight Connector 63">
                  <a:extLst>
                    <a:ext uri="{FF2B5EF4-FFF2-40B4-BE49-F238E27FC236}">
                      <a16:creationId xmlns:a16="http://schemas.microsoft.com/office/drawing/2014/main" id="{79EA65DA-F30F-799B-5697-F63849A3FBD6}"/>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2EE5E28-2EF4-6B23-3043-6E305A4CE598}"/>
                  </a:ext>
                </a:extLst>
              </p:cNvPr>
              <p:cNvGrpSpPr/>
              <p:nvPr userDrawn="1"/>
            </p:nvGrpSpPr>
            <p:grpSpPr>
              <a:xfrm>
                <a:off x="9538241" y="6899342"/>
                <a:ext cx="2735150" cy="833012"/>
                <a:chOff x="9554253" y="2870841"/>
                <a:chExt cx="2735150" cy="833012"/>
              </a:xfrm>
            </p:grpSpPr>
            <p:sp>
              <p:nvSpPr>
                <p:cNvPr id="26" name="Rectangle 25">
                  <a:extLst>
                    <a:ext uri="{FF2B5EF4-FFF2-40B4-BE49-F238E27FC236}">
                      <a16:creationId xmlns:a16="http://schemas.microsoft.com/office/drawing/2014/main" id="{BF19A8D2-541F-4AB3-E433-4D37FCD0DB84}"/>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extBox 26">
                  <a:extLst>
                    <a:ext uri="{FF2B5EF4-FFF2-40B4-BE49-F238E27FC236}">
                      <a16:creationId xmlns:a16="http://schemas.microsoft.com/office/drawing/2014/main" id="{3F6B20B4-74EE-30E7-7C8F-516439B0DF33}"/>
                    </a:ext>
                  </a:extLst>
                </p:cNvPr>
                <p:cNvSpPr txBox="1"/>
                <p:nvPr userDrawn="1"/>
              </p:nvSpPr>
              <p:spPr>
                <a:xfrm>
                  <a:off x="9920444"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28" name="TextBox 27">
                  <a:extLst>
                    <a:ext uri="{FF2B5EF4-FFF2-40B4-BE49-F238E27FC236}">
                      <a16:creationId xmlns:a16="http://schemas.microsoft.com/office/drawing/2014/main" id="{F85E7427-67B1-BB9D-E1DF-177F041CA4EF}"/>
                    </a:ext>
                  </a:extLst>
                </p:cNvPr>
                <p:cNvSpPr txBox="1"/>
                <p:nvPr userDrawn="1"/>
              </p:nvSpPr>
              <p:spPr>
                <a:xfrm>
                  <a:off x="9729490" y="3260780"/>
                  <a:ext cx="1902873"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56" name="Graphic 55">
                  <a:extLst>
                    <a:ext uri="{FF2B5EF4-FFF2-40B4-BE49-F238E27FC236}">
                      <a16:creationId xmlns:a16="http://schemas.microsoft.com/office/drawing/2014/main" id="{A9985261-A19A-5526-3ABF-BAA2F5D06A0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699180" y="3010968"/>
                  <a:ext cx="170340" cy="170340"/>
                </a:xfrm>
                <a:prstGeom prst="rect">
                  <a:avLst/>
                </a:prstGeom>
              </p:spPr>
            </p:pic>
          </p:grpSp>
          <p:sp>
            <p:nvSpPr>
              <p:cNvPr id="38" name="TextBox 37">
                <a:extLst>
                  <a:ext uri="{FF2B5EF4-FFF2-40B4-BE49-F238E27FC236}">
                    <a16:creationId xmlns:a16="http://schemas.microsoft.com/office/drawing/2014/main" id="{C8D89CE9-6754-7A40-B9BD-2DF033C4391A}"/>
                  </a:ext>
                </a:extLst>
              </p:cNvPr>
              <p:cNvSpPr txBox="1"/>
              <p:nvPr userDrawn="1"/>
            </p:nvSpPr>
            <p:spPr>
              <a:xfrm>
                <a:off x="9683169" y="1529562"/>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grpSp>
      </p:grpSp>
    </p:spTree>
    <p:extLst>
      <p:ext uri="{BB962C8B-B14F-4D97-AF65-F5344CB8AC3E}">
        <p14:creationId xmlns:p14="http://schemas.microsoft.com/office/powerpoint/2010/main" val="13206576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C2598A-7FBA-894D-9FD9-C59942BC6A93}"/>
              </a:ext>
            </a:extLst>
          </p:cNvPr>
          <p:cNvSpPr>
            <a:spLocks noGrp="1"/>
          </p:cNvSpPr>
          <p:nvPr>
            <p:ph type="title" hasCustomPrompt="1"/>
          </p:nvPr>
        </p:nvSpPr>
        <p:spPr/>
        <p:txBody>
          <a:bodyPr/>
          <a:lstStyle>
            <a:lvl1pPr>
              <a:defRPr/>
            </a:lvl1pPr>
          </a:lstStyle>
          <a:p>
            <a:r>
              <a:rPr lang="en-US"/>
              <a:t>CLICK TO ADD Slide TITLE. ALL CAPS. TWO LINES max.</a:t>
            </a:r>
          </a:p>
        </p:txBody>
      </p:sp>
      <p:sp>
        <p:nvSpPr>
          <p:cNvPr id="200" name="First Content Placeholder">
            <a:extLst>
              <a:ext uri="{FF2B5EF4-FFF2-40B4-BE49-F238E27FC236}">
                <a16:creationId xmlns:a16="http://schemas.microsoft.com/office/drawing/2014/main" id="{1C1B5872-F27A-8540-9155-0506D8591D38}"/>
              </a:ext>
            </a:extLst>
          </p:cNvPr>
          <p:cNvSpPr>
            <a:spLocks noGrp="1"/>
          </p:cNvSpPr>
          <p:nvPr>
            <p:ph type="body" sz="quarter" idx="200"/>
          </p:nvPr>
        </p:nvSpPr>
        <p:spPr>
          <a:xfrm>
            <a:off x="575733" y="1233488"/>
            <a:ext cx="5520267"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a:extLst>
              <a:ext uri="{FF2B5EF4-FFF2-40B4-BE49-F238E27FC236}">
                <a16:creationId xmlns:a16="http://schemas.microsoft.com/office/drawing/2014/main" id="{423DF32C-150B-B744-A7E1-5C3269E4E6AA}"/>
              </a:ext>
            </a:extLst>
          </p:cNvPr>
          <p:cNvSpPr>
            <a:spLocks noGrp="1"/>
          </p:cNvSpPr>
          <p:nvPr>
            <p:ph type="pic" sz="quarter" idx="25" hasCustomPrompt="1"/>
          </p:nvPr>
        </p:nvSpPr>
        <p:spPr>
          <a:xfrm>
            <a:off x="6383868" y="1112839"/>
            <a:ext cx="5808133" cy="5053013"/>
          </a:xfrm>
          <a:prstGeom prst="rect">
            <a:avLst/>
          </a:prstGeom>
          <a:solidFill>
            <a:schemeClr val="accent2"/>
          </a:solidFill>
        </p:spPr>
        <p:txBody>
          <a:bodyPr wrap="square" rIns="0" anchor="ctr">
            <a:noAutofit/>
          </a:bodyPr>
          <a:lstStyle>
            <a:lvl1pPr marL="0" indent="0" algn="ctr">
              <a:spcBef>
                <a:spcPts val="0"/>
              </a:spcBef>
              <a:spcAft>
                <a:spcPts val="0"/>
              </a:spcAft>
              <a:buNone/>
              <a:defRPr b="0">
                <a:solidFill>
                  <a:schemeClr val="bg1"/>
                </a:solidFill>
              </a:defRPr>
            </a:lvl1pPr>
          </a:lstStyle>
          <a:p>
            <a:r>
              <a:rPr lang="en-US"/>
              <a:t>Click icon to add photo</a:t>
            </a:r>
            <a:br>
              <a:rPr lang="en-US"/>
            </a:br>
            <a:br>
              <a:rPr lang="en-US"/>
            </a:br>
            <a:br>
              <a:rPr lang="en-US"/>
            </a:br>
            <a:br>
              <a:rPr lang="en-US"/>
            </a:br>
            <a:br>
              <a:rPr lang="en-US"/>
            </a:br>
            <a:endParaRPr lang="en-US"/>
          </a:p>
        </p:txBody>
      </p:sp>
      <p:sp>
        <p:nvSpPr>
          <p:cNvPr id="500" name="Caption">
            <a:extLst>
              <a:ext uri="{FF2B5EF4-FFF2-40B4-BE49-F238E27FC236}">
                <a16:creationId xmlns:a16="http://schemas.microsoft.com/office/drawing/2014/main" id="{E3703CA0-7C6E-BE4A-9549-3CD18BE408F5}"/>
              </a:ext>
            </a:extLst>
          </p:cNvPr>
          <p:cNvSpPr>
            <a:spLocks noGrp="1"/>
          </p:cNvSpPr>
          <p:nvPr>
            <p:ph type="body" sz="quarter" idx="500" hasCustomPrompt="1"/>
          </p:nvPr>
        </p:nvSpPr>
        <p:spPr>
          <a:xfrm>
            <a:off x="7945978" y="5812144"/>
            <a:ext cx="3670020"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1000" name="Footnotes Placeholder">
            <a:extLst>
              <a:ext uri="{FF2B5EF4-FFF2-40B4-BE49-F238E27FC236}">
                <a16:creationId xmlns:a16="http://schemas.microsoft.com/office/drawing/2014/main" id="{78B27A02-1C02-184E-8B71-04A32B7B0FFF}"/>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9" name="Slide Number Placeholder 8">
            <a:extLst>
              <a:ext uri="{FF2B5EF4-FFF2-40B4-BE49-F238E27FC236}">
                <a16:creationId xmlns:a16="http://schemas.microsoft.com/office/drawing/2014/main" id="{ADC54D9D-3175-B84D-96C6-75A1EF65E81A}"/>
              </a:ext>
            </a:extLst>
          </p:cNvPr>
          <p:cNvSpPr>
            <a:spLocks noGrp="1"/>
          </p:cNvSpPr>
          <p:nvPr>
            <p:ph type="sldNum" sz="quarter" idx="103"/>
          </p:nvPr>
        </p:nvSpPr>
        <p:spPr/>
        <p:txBody>
          <a:bodyPr/>
          <a:lstStyle/>
          <a:p>
            <a:pPr marL="12701"/>
            <a:fld id="{078C017C-E1B9-8443-B047-B08AAA027B45}" type="slidenum">
              <a:rPr lang="en-US" smtClean="0"/>
              <a:pPr marL="12701"/>
              <a:t>‹#›</a:t>
            </a:fld>
            <a:endParaRPr lang="en-US"/>
          </a:p>
        </p:txBody>
      </p:sp>
      <p:sp>
        <p:nvSpPr>
          <p:cNvPr id="6" name="Date Placeholder 5">
            <a:extLst>
              <a:ext uri="{FF2B5EF4-FFF2-40B4-BE49-F238E27FC236}">
                <a16:creationId xmlns:a16="http://schemas.microsoft.com/office/drawing/2014/main" id="{77B9ACC9-FEEA-594F-95EA-7E74907FD326}"/>
              </a:ext>
              <a:ext uri="{C183D7F6-B498-43B3-948B-1728B52AA6E4}">
                <adec:decorative xmlns:adec="http://schemas.microsoft.com/office/drawing/2017/decorative" val="1"/>
              </a:ext>
            </a:extLst>
          </p:cNvPr>
          <p:cNvSpPr>
            <a:spLocks noGrp="1"/>
          </p:cNvSpPr>
          <p:nvPr>
            <p:ph type="dt" sz="half" idx="101"/>
          </p:nvPr>
        </p:nvSpPr>
        <p:spPr/>
        <p:txBody>
          <a:bodyPr/>
          <a:lstStyle/>
          <a:p>
            <a:endParaRPr lang="en-US"/>
          </a:p>
        </p:txBody>
      </p:sp>
      <p:sp>
        <p:nvSpPr>
          <p:cNvPr id="7" name="Footer Placeholder 6">
            <a:extLst>
              <a:ext uri="{FF2B5EF4-FFF2-40B4-BE49-F238E27FC236}">
                <a16:creationId xmlns:a16="http://schemas.microsoft.com/office/drawing/2014/main" id="{4DC1EDE3-F4CF-9F41-BC8A-2E7BCECD6FFF}"/>
              </a:ext>
              <a:ext uri="{C183D7F6-B498-43B3-948B-1728B52AA6E4}">
                <adec:decorative xmlns:adec="http://schemas.microsoft.com/office/drawing/2017/decorative" val="1"/>
              </a:ext>
            </a:extLst>
          </p:cNvPr>
          <p:cNvSpPr>
            <a:spLocks noGrp="1"/>
          </p:cNvSpPr>
          <p:nvPr>
            <p:ph type="ftr" sz="quarter" idx="102"/>
          </p:nvPr>
        </p:nvSpPr>
        <p:spPr/>
        <p:txBody>
          <a:bodyPr/>
          <a:lstStyle/>
          <a:p>
            <a:endParaRPr lang="en-US"/>
          </a:p>
        </p:txBody>
      </p:sp>
      <p:grpSp>
        <p:nvGrpSpPr>
          <p:cNvPr id="2" name="Group 1">
            <a:extLst>
              <a:ext uri="{FF2B5EF4-FFF2-40B4-BE49-F238E27FC236}">
                <a16:creationId xmlns:a16="http://schemas.microsoft.com/office/drawing/2014/main" id="{FC3CAD4A-20CC-F96A-8FC4-B606ECB44688}"/>
              </a:ext>
              <a:ext uri="{C183D7F6-B498-43B3-948B-1728B52AA6E4}">
                <adec:decorative xmlns:adec="http://schemas.microsoft.com/office/drawing/2017/decorative" val="1"/>
              </a:ext>
            </a:extLst>
          </p:cNvPr>
          <p:cNvGrpSpPr/>
          <p:nvPr userDrawn="1"/>
        </p:nvGrpSpPr>
        <p:grpSpPr>
          <a:xfrm>
            <a:off x="4161863" y="6865965"/>
            <a:ext cx="3906816" cy="235790"/>
            <a:chOff x="3121389" y="6869197"/>
            <a:chExt cx="2930113" cy="235790"/>
          </a:xfrm>
        </p:grpSpPr>
        <p:grpSp>
          <p:nvGrpSpPr>
            <p:cNvPr id="4" name="Group 3">
              <a:extLst>
                <a:ext uri="{FF2B5EF4-FFF2-40B4-BE49-F238E27FC236}">
                  <a16:creationId xmlns:a16="http://schemas.microsoft.com/office/drawing/2014/main" id="{7066BDE7-741E-D787-B083-02BB50A4250E}"/>
                </a:ext>
              </a:extLst>
            </p:cNvPr>
            <p:cNvGrpSpPr/>
            <p:nvPr userDrawn="1"/>
          </p:nvGrpSpPr>
          <p:grpSpPr>
            <a:xfrm>
              <a:off x="3184525" y="6869197"/>
              <a:ext cx="2774950" cy="60992"/>
              <a:chOff x="3184525" y="6869196"/>
              <a:chExt cx="2774950" cy="235791"/>
            </a:xfrm>
          </p:grpSpPr>
          <p:cxnSp>
            <p:nvCxnSpPr>
              <p:cNvPr id="15" name="Straight Connector 14">
                <a:extLst>
                  <a:ext uri="{FF2B5EF4-FFF2-40B4-BE49-F238E27FC236}">
                    <a16:creationId xmlns:a16="http://schemas.microsoft.com/office/drawing/2014/main" id="{52F66859-4978-9070-75FB-FD02F470FCDB}"/>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7AB7C8D-D089-FDD3-C996-B71EDC5CFCCA}"/>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74C7D84-B8D9-A75A-D9E5-D8AF2E5D27A6}"/>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31D55D25-3ED3-78B0-950E-4C1AC813D6E2}"/>
                </a:ext>
              </a:extLst>
            </p:cNvPr>
            <p:cNvSpPr txBox="1"/>
            <p:nvPr userDrawn="1"/>
          </p:nvSpPr>
          <p:spPr>
            <a:xfrm>
              <a:off x="3121389" y="6954536"/>
              <a:ext cx="153888"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1/3</a:t>
              </a:r>
              <a:r>
                <a:rPr lang="en-US" sz="651" kern="1200" baseline="30000">
                  <a:solidFill>
                    <a:schemeClr val="accent2"/>
                  </a:solidFill>
                  <a:latin typeface="Arial" charset="0"/>
                  <a:ea typeface="Arial" charset="0"/>
                  <a:cs typeface="Arial" charset="0"/>
                </a:rPr>
                <a:t>RD</a:t>
              </a:r>
            </a:p>
          </p:txBody>
        </p:sp>
        <p:sp>
          <p:nvSpPr>
            <p:cNvPr id="8" name="TextBox 7">
              <a:extLst>
                <a:ext uri="{FF2B5EF4-FFF2-40B4-BE49-F238E27FC236}">
                  <a16:creationId xmlns:a16="http://schemas.microsoft.com/office/drawing/2014/main" id="{1A0C6E9C-01E0-F05B-AA47-99BE44DE5D79}"/>
                </a:ext>
              </a:extLst>
            </p:cNvPr>
            <p:cNvSpPr txBox="1"/>
            <p:nvPr userDrawn="1"/>
          </p:nvSpPr>
          <p:spPr>
            <a:xfrm>
              <a:off x="4484382" y="6954536"/>
              <a:ext cx="177933"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HALF</a:t>
              </a:r>
            </a:p>
          </p:txBody>
        </p:sp>
        <p:sp>
          <p:nvSpPr>
            <p:cNvPr id="10" name="TextBox 9">
              <a:extLst>
                <a:ext uri="{FF2B5EF4-FFF2-40B4-BE49-F238E27FC236}">
                  <a16:creationId xmlns:a16="http://schemas.microsoft.com/office/drawing/2014/main" id="{F116DD04-7A1F-C474-93EA-C030DD477D34}"/>
                </a:ext>
              </a:extLst>
            </p:cNvPr>
            <p:cNvSpPr txBox="1"/>
            <p:nvPr userDrawn="1"/>
          </p:nvSpPr>
          <p:spPr>
            <a:xfrm>
              <a:off x="5869961" y="6954536"/>
              <a:ext cx="181541"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2/3</a:t>
              </a:r>
              <a:r>
                <a:rPr lang="en-US" sz="651" baseline="30000">
                  <a:solidFill>
                    <a:schemeClr val="accent2"/>
                  </a:solidFill>
                  <a:latin typeface="Arial" charset="0"/>
                  <a:ea typeface="Arial" charset="0"/>
                  <a:cs typeface="Arial" charset="0"/>
                </a:rPr>
                <a:t>RDS</a:t>
              </a:r>
            </a:p>
          </p:txBody>
        </p:sp>
        <p:grpSp>
          <p:nvGrpSpPr>
            <p:cNvPr id="11" name="Group 10">
              <a:extLst>
                <a:ext uri="{FF2B5EF4-FFF2-40B4-BE49-F238E27FC236}">
                  <a16:creationId xmlns:a16="http://schemas.microsoft.com/office/drawing/2014/main" id="{18B46187-F59A-F493-B8BE-82C287C42BB2}"/>
                </a:ext>
              </a:extLst>
            </p:cNvPr>
            <p:cNvGrpSpPr/>
            <p:nvPr userDrawn="1"/>
          </p:nvGrpSpPr>
          <p:grpSpPr>
            <a:xfrm>
              <a:off x="3184525" y="7040714"/>
              <a:ext cx="2774950" cy="64273"/>
              <a:chOff x="3184525" y="6869196"/>
              <a:chExt cx="2774950" cy="235791"/>
            </a:xfrm>
          </p:grpSpPr>
          <p:cxnSp>
            <p:nvCxnSpPr>
              <p:cNvPr id="12" name="Straight Connector 11">
                <a:extLst>
                  <a:ext uri="{FF2B5EF4-FFF2-40B4-BE49-F238E27FC236}">
                    <a16:creationId xmlns:a16="http://schemas.microsoft.com/office/drawing/2014/main" id="{B076E911-2264-0698-7BDB-1C90522E314B}"/>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127CDFE-430D-726E-EEFE-F7AA61FD1C11}"/>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A3D709E-7CFB-15FD-DB0C-77E4B49A0BC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20" name="Group 19">
            <a:extLst>
              <a:ext uri="{FF2B5EF4-FFF2-40B4-BE49-F238E27FC236}">
                <a16:creationId xmlns:a16="http://schemas.microsoft.com/office/drawing/2014/main" id="{E89EDC51-30C0-E003-D937-2002FF0215E2}"/>
              </a:ext>
              <a:ext uri="{C183D7F6-B498-43B3-948B-1728B52AA6E4}">
                <adec:decorative xmlns:adec="http://schemas.microsoft.com/office/drawing/2017/decorative" val="1"/>
              </a:ext>
            </a:extLst>
          </p:cNvPr>
          <p:cNvGrpSpPr/>
          <p:nvPr userDrawn="1"/>
        </p:nvGrpSpPr>
        <p:grpSpPr>
          <a:xfrm>
            <a:off x="12532241" y="-1"/>
            <a:ext cx="3965961" cy="14020801"/>
            <a:chOff x="9399182" y="-2"/>
            <a:chExt cx="2974470" cy="14020801"/>
          </a:xfrm>
        </p:grpSpPr>
        <p:sp>
          <p:nvSpPr>
            <p:cNvPr id="18" name="Rectangle 17">
              <a:extLst>
                <a:ext uri="{FF2B5EF4-FFF2-40B4-BE49-F238E27FC236}">
                  <a16:creationId xmlns:a16="http://schemas.microsoft.com/office/drawing/2014/main" id="{6D3437B7-EB67-AA62-3F86-1B1307796E80}"/>
                </a:ext>
              </a:extLst>
            </p:cNvPr>
            <p:cNvSpPr/>
            <p:nvPr userDrawn="1"/>
          </p:nvSpPr>
          <p:spPr>
            <a:xfrm>
              <a:off x="9399182" y="-2"/>
              <a:ext cx="2798651" cy="14020801"/>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57" name="Group 56">
              <a:extLst>
                <a:ext uri="{FF2B5EF4-FFF2-40B4-BE49-F238E27FC236}">
                  <a16:creationId xmlns:a16="http://schemas.microsoft.com/office/drawing/2014/main" id="{67B6BE91-8047-AC36-D79F-D26268B299A2}"/>
                </a:ext>
              </a:extLst>
            </p:cNvPr>
            <p:cNvGrpSpPr/>
            <p:nvPr userDrawn="1"/>
          </p:nvGrpSpPr>
          <p:grpSpPr>
            <a:xfrm>
              <a:off x="9399182" y="-2"/>
              <a:ext cx="2974470" cy="12759621"/>
              <a:chOff x="9399182" y="-2"/>
              <a:chExt cx="2974470" cy="12759621"/>
            </a:xfrm>
          </p:grpSpPr>
          <p:sp>
            <p:nvSpPr>
              <p:cNvPr id="125" name="Rectangle 124">
                <a:extLst>
                  <a:ext uri="{FF2B5EF4-FFF2-40B4-BE49-F238E27FC236}">
                    <a16:creationId xmlns:a16="http://schemas.microsoft.com/office/drawing/2014/main" id="{751DA6CE-8EF3-4A45-8D22-D0DF488812BC}"/>
                  </a:ext>
                </a:extLst>
              </p:cNvPr>
              <p:cNvSpPr/>
              <p:nvPr userDrawn="1"/>
            </p:nvSpPr>
            <p:spPr>
              <a:xfrm>
                <a:off x="9399182" y="-2"/>
                <a:ext cx="2798651" cy="1275962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126" name="Picture 125">
                <a:extLst>
                  <a:ext uri="{FF2B5EF4-FFF2-40B4-BE49-F238E27FC236}">
                    <a16:creationId xmlns:a16="http://schemas.microsoft.com/office/drawing/2014/main" id="{B1044BAF-5A45-8449-B9C7-80FE332259FA}"/>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127" name="Group 126">
                <a:extLst>
                  <a:ext uri="{FF2B5EF4-FFF2-40B4-BE49-F238E27FC236}">
                    <a16:creationId xmlns:a16="http://schemas.microsoft.com/office/drawing/2014/main" id="{BA68E120-F0E4-E945-800D-04C9368C1492}"/>
                  </a:ext>
                </a:extLst>
              </p:cNvPr>
              <p:cNvGrpSpPr/>
              <p:nvPr userDrawn="1"/>
            </p:nvGrpSpPr>
            <p:grpSpPr>
              <a:xfrm>
                <a:off x="9541497" y="162442"/>
                <a:ext cx="2819400" cy="814510"/>
                <a:chOff x="-3644733" y="165205"/>
                <a:chExt cx="2819400" cy="814510"/>
              </a:xfrm>
            </p:grpSpPr>
            <p:sp>
              <p:nvSpPr>
                <p:cNvPr id="163" name="Rectangle 162">
                  <a:extLst>
                    <a:ext uri="{FF2B5EF4-FFF2-40B4-BE49-F238E27FC236}">
                      <a16:creationId xmlns:a16="http://schemas.microsoft.com/office/drawing/2014/main" id="{A2492CFD-ACE4-D440-8AB8-5C71505FB95A}"/>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4" name="TextBox 163">
                  <a:extLst>
                    <a:ext uri="{FF2B5EF4-FFF2-40B4-BE49-F238E27FC236}">
                      <a16:creationId xmlns:a16="http://schemas.microsoft.com/office/drawing/2014/main" id="{D4154661-313C-224F-BD94-A7239272105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65" name="Picture 164">
                  <a:extLst>
                    <a:ext uri="{FF2B5EF4-FFF2-40B4-BE49-F238E27FC236}">
                      <a16:creationId xmlns:a16="http://schemas.microsoft.com/office/drawing/2014/main" id="{73A77609-877B-8A42-8CB0-F890A6AF4803}"/>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129" name="TextBox 128">
                <a:extLst>
                  <a:ext uri="{FF2B5EF4-FFF2-40B4-BE49-F238E27FC236}">
                    <a16:creationId xmlns:a16="http://schemas.microsoft.com/office/drawing/2014/main" id="{44275E70-9A90-8248-B103-32F4FC330EA0}"/>
                  </a:ext>
                </a:extLst>
              </p:cNvPr>
              <p:cNvSpPr txBox="1"/>
              <p:nvPr userDrawn="1"/>
            </p:nvSpPr>
            <p:spPr>
              <a:xfrm>
                <a:off x="9558507" y="1119891"/>
                <a:ext cx="169517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30" name="Straight Connector 129">
                <a:extLst>
                  <a:ext uri="{FF2B5EF4-FFF2-40B4-BE49-F238E27FC236}">
                    <a16:creationId xmlns:a16="http://schemas.microsoft.com/office/drawing/2014/main" id="{3206D460-1991-A942-841E-D63D3918283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F4DDB051-6B6F-BC48-8BB7-4040D84AAB04}"/>
                  </a:ext>
                </a:extLst>
              </p:cNvPr>
              <p:cNvGrpSpPr/>
              <p:nvPr userDrawn="1"/>
            </p:nvGrpSpPr>
            <p:grpSpPr>
              <a:xfrm>
                <a:off x="9554253" y="2414886"/>
                <a:ext cx="2819399" cy="1181890"/>
                <a:chOff x="9541498" y="3352649"/>
                <a:chExt cx="2819399" cy="1181890"/>
              </a:xfrm>
            </p:grpSpPr>
            <p:grpSp>
              <p:nvGrpSpPr>
                <p:cNvPr id="132" name="Group 131">
                  <a:extLst>
                    <a:ext uri="{FF2B5EF4-FFF2-40B4-BE49-F238E27FC236}">
                      <a16:creationId xmlns:a16="http://schemas.microsoft.com/office/drawing/2014/main" id="{766FADBE-8E34-814E-96B3-2AEADDB68211}"/>
                    </a:ext>
                  </a:extLst>
                </p:cNvPr>
                <p:cNvGrpSpPr/>
                <p:nvPr userDrawn="1"/>
              </p:nvGrpSpPr>
              <p:grpSpPr>
                <a:xfrm>
                  <a:off x="9541498" y="3352649"/>
                  <a:ext cx="2735150" cy="1181890"/>
                  <a:chOff x="9541498" y="3751132"/>
                  <a:chExt cx="2735150" cy="1181890"/>
                </a:xfrm>
              </p:grpSpPr>
              <p:grpSp>
                <p:nvGrpSpPr>
                  <p:cNvPr id="134" name="Group 133">
                    <a:extLst>
                      <a:ext uri="{FF2B5EF4-FFF2-40B4-BE49-F238E27FC236}">
                        <a16:creationId xmlns:a16="http://schemas.microsoft.com/office/drawing/2014/main" id="{AD0934A4-4B6D-554D-99CA-06DCE1F3AD20}"/>
                      </a:ext>
                    </a:extLst>
                  </p:cNvPr>
                  <p:cNvGrpSpPr/>
                  <p:nvPr userDrawn="1"/>
                </p:nvGrpSpPr>
                <p:grpSpPr>
                  <a:xfrm>
                    <a:off x="9541498" y="3751132"/>
                    <a:ext cx="2735150" cy="1181890"/>
                    <a:chOff x="9296568" y="4910411"/>
                    <a:chExt cx="2735150" cy="1181890"/>
                  </a:xfrm>
                </p:grpSpPr>
                <p:sp>
                  <p:nvSpPr>
                    <p:cNvPr id="136" name="Rectangle 135">
                      <a:extLst>
                        <a:ext uri="{FF2B5EF4-FFF2-40B4-BE49-F238E27FC236}">
                          <a16:creationId xmlns:a16="http://schemas.microsoft.com/office/drawing/2014/main" id="{53182B15-F43E-0147-B7E0-9BED83FA6B8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7" name="TextBox 136">
                      <a:extLst>
                        <a:ext uri="{FF2B5EF4-FFF2-40B4-BE49-F238E27FC236}">
                          <a16:creationId xmlns:a16="http://schemas.microsoft.com/office/drawing/2014/main" id="{A7FE4E2B-60F9-B74B-9322-B2A84ADC3AEC}"/>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138" name="TextBox 137">
                      <a:extLst>
                        <a:ext uri="{FF2B5EF4-FFF2-40B4-BE49-F238E27FC236}">
                          <a16:creationId xmlns:a16="http://schemas.microsoft.com/office/drawing/2014/main" id="{45C5FDA9-51EB-994D-A9B6-D74A75ECC8CA}"/>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35" name="Graphic 134">
                    <a:extLst>
                      <a:ext uri="{FF2B5EF4-FFF2-40B4-BE49-F238E27FC236}">
                        <a16:creationId xmlns:a16="http://schemas.microsoft.com/office/drawing/2014/main" id="{10990A9D-3395-D041-92DA-7AF631B6320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686425" y="3891259"/>
                    <a:ext cx="170340" cy="170340"/>
                  </a:xfrm>
                  <a:prstGeom prst="rect">
                    <a:avLst/>
                  </a:prstGeom>
                </p:spPr>
              </p:pic>
            </p:grpSp>
            <p:pic>
              <p:nvPicPr>
                <p:cNvPr id="133" name="Picture 132">
                  <a:extLst>
                    <a:ext uri="{FF2B5EF4-FFF2-40B4-BE49-F238E27FC236}">
                      <a16:creationId xmlns:a16="http://schemas.microsoft.com/office/drawing/2014/main" id="{A163CE1E-05FE-3244-A292-D0B3E311C30C}"/>
                    </a:ext>
                  </a:extLst>
                </p:cNvPr>
                <p:cNvPicPr>
                  <a:picLocks noChangeAspect="1"/>
                </p:cNvPicPr>
                <p:nvPr userDrawn="1"/>
              </p:nvPicPr>
              <p:blipFill rotWithShape="1">
                <a:blip r:embed="rId5"/>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nvGrpSpPr>
              <p:cNvPr id="56" name="Group 55">
                <a:extLst>
                  <a:ext uri="{FF2B5EF4-FFF2-40B4-BE49-F238E27FC236}">
                    <a16:creationId xmlns:a16="http://schemas.microsoft.com/office/drawing/2014/main" id="{F78EAAB3-2451-7278-F269-940BB9191BAD}"/>
                  </a:ext>
                </a:extLst>
              </p:cNvPr>
              <p:cNvGrpSpPr/>
              <p:nvPr userDrawn="1"/>
            </p:nvGrpSpPr>
            <p:grpSpPr>
              <a:xfrm>
                <a:off x="9518577" y="5403018"/>
                <a:ext cx="2754815" cy="7215097"/>
                <a:chOff x="9518577" y="5173248"/>
                <a:chExt cx="2754815" cy="7215097"/>
              </a:xfrm>
            </p:grpSpPr>
            <p:sp>
              <p:nvSpPr>
                <p:cNvPr id="21" name="TextBox 20">
                  <a:extLst>
                    <a:ext uri="{FF2B5EF4-FFF2-40B4-BE49-F238E27FC236}">
                      <a16:creationId xmlns:a16="http://schemas.microsoft.com/office/drawing/2014/main" id="{44D134E2-D831-1CE3-7290-E4CD606CA120}"/>
                    </a:ext>
                  </a:extLst>
                </p:cNvPr>
                <p:cNvSpPr txBox="1"/>
                <p:nvPr userDrawn="1"/>
              </p:nvSpPr>
              <p:spPr>
                <a:xfrm>
                  <a:off x="9555252" y="5173248"/>
                  <a:ext cx="12515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22" name="Straight Connector 21">
                  <a:extLst>
                    <a:ext uri="{FF2B5EF4-FFF2-40B4-BE49-F238E27FC236}">
                      <a16:creationId xmlns:a16="http://schemas.microsoft.com/office/drawing/2014/main" id="{75AF730D-8A2A-FF4C-04A8-4A0A6AE7E497}"/>
                    </a:ext>
                  </a:extLst>
                </p:cNvPr>
                <p:cNvCxnSpPr>
                  <a:cxnSpLocks/>
                </p:cNvCxnSpPr>
                <p:nvPr userDrawn="1"/>
              </p:nvCxnSpPr>
              <p:spPr>
                <a:xfrm>
                  <a:off x="9555251" y="537586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1BD38D0-D3F2-8A23-C222-7CB4888225CA}"/>
                    </a:ext>
                  </a:extLst>
                </p:cNvPr>
                <p:cNvSpPr txBox="1"/>
                <p:nvPr userDrawn="1"/>
              </p:nvSpPr>
              <p:spPr>
                <a:xfrm>
                  <a:off x="9683170" y="6234175"/>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24" name="Group 23">
                  <a:extLst>
                    <a:ext uri="{FF2B5EF4-FFF2-40B4-BE49-F238E27FC236}">
                      <a16:creationId xmlns:a16="http://schemas.microsoft.com/office/drawing/2014/main" id="{21BE394E-7348-982B-C3CD-C272115FAEB2}"/>
                    </a:ext>
                  </a:extLst>
                </p:cNvPr>
                <p:cNvGrpSpPr/>
                <p:nvPr userDrawn="1"/>
              </p:nvGrpSpPr>
              <p:grpSpPr>
                <a:xfrm>
                  <a:off x="9518577" y="5498368"/>
                  <a:ext cx="2617883" cy="635287"/>
                  <a:chOff x="12352022" y="513115"/>
                  <a:chExt cx="2617883" cy="635287"/>
                </a:xfrm>
              </p:grpSpPr>
              <p:sp>
                <p:nvSpPr>
                  <p:cNvPr id="47" name="TextBox 46">
                    <a:extLst>
                      <a:ext uri="{FF2B5EF4-FFF2-40B4-BE49-F238E27FC236}">
                        <a16:creationId xmlns:a16="http://schemas.microsoft.com/office/drawing/2014/main" id="{CA8B4E17-C10C-3FB9-0654-B84DE0080C5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8" name="TextBox 47">
                    <a:extLst>
                      <a:ext uri="{FF2B5EF4-FFF2-40B4-BE49-F238E27FC236}">
                        <a16:creationId xmlns:a16="http://schemas.microsoft.com/office/drawing/2014/main" id="{181757B7-FD26-3438-5F06-3B6A9D4616C0}"/>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9" name="TextBox 48">
                    <a:extLst>
                      <a:ext uri="{FF2B5EF4-FFF2-40B4-BE49-F238E27FC236}">
                        <a16:creationId xmlns:a16="http://schemas.microsoft.com/office/drawing/2014/main" id="{5C2E9C87-6E8A-7013-2A87-3AF665837CB6}"/>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a:t>
                    </a:r>
                  </a:p>
                  <a:p>
                    <a:pPr lvl="0"/>
                    <a:r>
                      <a:rPr lang="en-US" sz="1051"/>
                      <a:t>Add the image to the placeholder.</a:t>
                    </a:r>
                  </a:p>
                </p:txBody>
              </p:sp>
            </p:grpSp>
            <p:sp>
              <p:nvSpPr>
                <p:cNvPr id="25" name="TextBox 24">
                  <a:extLst>
                    <a:ext uri="{FF2B5EF4-FFF2-40B4-BE49-F238E27FC236}">
                      <a16:creationId xmlns:a16="http://schemas.microsoft.com/office/drawing/2014/main" id="{91F85D99-B1AC-D1C3-2698-575DF1668326}"/>
                    </a:ext>
                  </a:extLst>
                </p:cNvPr>
                <p:cNvSpPr txBox="1"/>
                <p:nvPr userDrawn="1"/>
              </p:nvSpPr>
              <p:spPr>
                <a:xfrm>
                  <a:off x="9683170" y="6615167"/>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26" name="TextBox 25">
                  <a:extLst>
                    <a:ext uri="{FF2B5EF4-FFF2-40B4-BE49-F238E27FC236}">
                      <a16:creationId xmlns:a16="http://schemas.microsoft.com/office/drawing/2014/main" id="{C23D0581-AFC1-4C04-EFCE-96F52BDCAAEB}"/>
                    </a:ext>
                  </a:extLst>
                </p:cNvPr>
                <p:cNvSpPr txBox="1"/>
                <p:nvPr userDrawn="1"/>
              </p:nvSpPr>
              <p:spPr>
                <a:xfrm>
                  <a:off x="9683170" y="7325480"/>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27" name="Group 26">
                  <a:extLst>
                    <a:ext uri="{FF2B5EF4-FFF2-40B4-BE49-F238E27FC236}">
                      <a16:creationId xmlns:a16="http://schemas.microsoft.com/office/drawing/2014/main" id="{AED21A1E-B5C3-9F50-9216-E5148C59C8F2}"/>
                    </a:ext>
                  </a:extLst>
                </p:cNvPr>
                <p:cNvGrpSpPr/>
                <p:nvPr userDrawn="1"/>
              </p:nvGrpSpPr>
              <p:grpSpPr>
                <a:xfrm>
                  <a:off x="9538241" y="7901931"/>
                  <a:ext cx="2735151" cy="1280928"/>
                  <a:chOff x="9286315" y="6976989"/>
                  <a:chExt cx="2735151" cy="1280928"/>
                </a:xfrm>
              </p:grpSpPr>
              <p:sp>
                <p:nvSpPr>
                  <p:cNvPr id="42" name="Rectangle 41">
                    <a:extLst>
                      <a:ext uri="{FF2B5EF4-FFF2-40B4-BE49-F238E27FC236}">
                        <a16:creationId xmlns:a16="http://schemas.microsoft.com/office/drawing/2014/main" id="{9CBB9F53-F872-8DCA-13DA-8E8BBBBD34BC}"/>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TextBox 42">
                    <a:extLst>
                      <a:ext uri="{FF2B5EF4-FFF2-40B4-BE49-F238E27FC236}">
                        <a16:creationId xmlns:a16="http://schemas.microsoft.com/office/drawing/2014/main" id="{5275CB89-921B-BA90-F055-A39C856C61F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44" name="Graphic 43">
                    <a:extLst>
                      <a:ext uri="{FF2B5EF4-FFF2-40B4-BE49-F238E27FC236}">
                        <a16:creationId xmlns:a16="http://schemas.microsoft.com/office/drawing/2014/main" id="{674335BE-1AE7-4302-E4DA-254860620260}"/>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446538" y="7116071"/>
                    <a:ext cx="155227" cy="155227"/>
                  </a:xfrm>
                  <a:prstGeom prst="rect">
                    <a:avLst/>
                  </a:prstGeom>
                </p:spPr>
              </p:pic>
              <p:sp>
                <p:nvSpPr>
                  <p:cNvPr id="45" name="TextBox 44">
                    <a:extLst>
                      <a:ext uri="{FF2B5EF4-FFF2-40B4-BE49-F238E27FC236}">
                        <a16:creationId xmlns:a16="http://schemas.microsoft.com/office/drawing/2014/main" id="{3A55B67A-D72D-7D5A-0D0F-71424A733C7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46" name="Picture 45">
                    <a:extLst>
                      <a:ext uri="{FF2B5EF4-FFF2-40B4-BE49-F238E27FC236}">
                        <a16:creationId xmlns:a16="http://schemas.microsoft.com/office/drawing/2014/main" id="{FDD71BEA-66BC-0632-5587-41252EBD8208}"/>
                      </a:ext>
                    </a:extLst>
                  </p:cNvPr>
                  <p:cNvPicPr>
                    <a:picLocks noChangeAspect="1"/>
                  </p:cNvPicPr>
                  <p:nvPr userDrawn="1"/>
                </p:nvPicPr>
                <p:blipFill rotWithShape="1">
                  <a:blip r:embed="rId7"/>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28" name="Group 27">
                  <a:extLst>
                    <a:ext uri="{FF2B5EF4-FFF2-40B4-BE49-F238E27FC236}">
                      <a16:creationId xmlns:a16="http://schemas.microsoft.com/office/drawing/2014/main" id="{DBCD630E-0868-DD2F-4F1A-719313B68AB1}"/>
                    </a:ext>
                  </a:extLst>
                </p:cNvPr>
                <p:cNvGrpSpPr/>
                <p:nvPr userDrawn="1"/>
              </p:nvGrpSpPr>
              <p:grpSpPr>
                <a:xfrm>
                  <a:off x="9538241" y="9269042"/>
                  <a:ext cx="2735151" cy="2200108"/>
                  <a:chOff x="9538241" y="5155416"/>
                  <a:chExt cx="2735151" cy="2200108"/>
                </a:xfrm>
              </p:grpSpPr>
              <p:sp>
                <p:nvSpPr>
                  <p:cNvPr id="34" name="Rectangle 33">
                    <a:extLst>
                      <a:ext uri="{FF2B5EF4-FFF2-40B4-BE49-F238E27FC236}">
                        <a16:creationId xmlns:a16="http://schemas.microsoft.com/office/drawing/2014/main" id="{D2E072DA-9B28-F62C-9069-DD3B6D498DB0}"/>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TextBox 34">
                    <a:extLst>
                      <a:ext uri="{FF2B5EF4-FFF2-40B4-BE49-F238E27FC236}">
                        <a16:creationId xmlns:a16="http://schemas.microsoft.com/office/drawing/2014/main" id="{8F066613-436A-8A06-4FD9-6E74F6D26E38}"/>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36" name="Graphic 35">
                    <a:extLst>
                      <a:ext uri="{FF2B5EF4-FFF2-40B4-BE49-F238E27FC236}">
                        <a16:creationId xmlns:a16="http://schemas.microsoft.com/office/drawing/2014/main" id="{5113DDDF-6221-83EC-8F5D-1462AC8FE446}"/>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698464" y="5294499"/>
                    <a:ext cx="155227" cy="155227"/>
                  </a:xfrm>
                  <a:prstGeom prst="rect">
                    <a:avLst/>
                  </a:prstGeom>
                </p:spPr>
              </p:pic>
              <p:sp>
                <p:nvSpPr>
                  <p:cNvPr id="37" name="TextBox 36">
                    <a:extLst>
                      <a:ext uri="{FF2B5EF4-FFF2-40B4-BE49-F238E27FC236}">
                        <a16:creationId xmlns:a16="http://schemas.microsoft.com/office/drawing/2014/main" id="{00C234E2-0D63-665D-8E2B-8FEE89EC78F9}"/>
                      </a:ext>
                    </a:extLst>
                  </p:cNvPr>
                  <p:cNvSpPr txBox="1"/>
                  <p:nvPr userDrawn="1"/>
                </p:nvSpPr>
                <p:spPr>
                  <a:xfrm>
                    <a:off x="9713480"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38" name="TextBox 37">
                    <a:extLst>
                      <a:ext uri="{FF2B5EF4-FFF2-40B4-BE49-F238E27FC236}">
                        <a16:creationId xmlns:a16="http://schemas.microsoft.com/office/drawing/2014/main" id="{06B08684-A52D-B882-C12A-9491D33C5696}"/>
                      </a:ext>
                    </a:extLst>
                  </p:cNvPr>
                  <p:cNvSpPr txBox="1"/>
                  <p:nvPr userDrawn="1"/>
                </p:nvSpPr>
                <p:spPr>
                  <a:xfrm>
                    <a:off x="9713480" y="6516011"/>
                    <a:ext cx="2422980"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39" name="TextBox 38">
                    <a:extLst>
                      <a:ext uri="{FF2B5EF4-FFF2-40B4-BE49-F238E27FC236}">
                        <a16:creationId xmlns:a16="http://schemas.microsoft.com/office/drawing/2014/main" id="{4FAD3BD4-1434-174A-BDFB-ADD9FA1AA44D}"/>
                      </a:ext>
                    </a:extLst>
                  </p:cNvPr>
                  <p:cNvSpPr txBox="1"/>
                  <p:nvPr userDrawn="1"/>
                </p:nvSpPr>
                <p:spPr>
                  <a:xfrm>
                    <a:off x="9713480" y="6063079"/>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40" name="TextBox 39">
                    <a:extLst>
                      <a:ext uri="{FF2B5EF4-FFF2-40B4-BE49-F238E27FC236}">
                        <a16:creationId xmlns:a16="http://schemas.microsoft.com/office/drawing/2014/main" id="{8BF2EA85-C29C-4E76-5ECE-FF78303E6DA3}"/>
                      </a:ext>
                    </a:extLst>
                  </p:cNvPr>
                  <p:cNvSpPr txBox="1"/>
                  <p:nvPr userDrawn="1"/>
                </p:nvSpPr>
                <p:spPr>
                  <a:xfrm>
                    <a:off x="9713480" y="7056726"/>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41" name="Straight Connector 40">
                    <a:extLst>
                      <a:ext uri="{FF2B5EF4-FFF2-40B4-BE49-F238E27FC236}">
                        <a16:creationId xmlns:a16="http://schemas.microsoft.com/office/drawing/2014/main" id="{F867AC2B-2E20-576F-9121-B497A339D2C7}"/>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5D2987F1-28F1-9C1B-858D-4AF378E3C415}"/>
                    </a:ext>
                  </a:extLst>
                </p:cNvPr>
                <p:cNvGrpSpPr/>
                <p:nvPr userDrawn="1"/>
              </p:nvGrpSpPr>
              <p:grpSpPr>
                <a:xfrm>
                  <a:off x="9538241" y="11555333"/>
                  <a:ext cx="2735150" cy="833012"/>
                  <a:chOff x="9554253" y="2870841"/>
                  <a:chExt cx="2735150" cy="833012"/>
                </a:xfrm>
              </p:grpSpPr>
              <p:sp>
                <p:nvSpPr>
                  <p:cNvPr id="30" name="Rectangle 29">
                    <a:extLst>
                      <a:ext uri="{FF2B5EF4-FFF2-40B4-BE49-F238E27FC236}">
                        <a16:creationId xmlns:a16="http://schemas.microsoft.com/office/drawing/2014/main" id="{D5C463DF-D7EC-A11B-E384-133D7FC48588}"/>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B1E2850D-3DFC-A805-F4E4-08307B1259FC}"/>
                      </a:ext>
                    </a:extLst>
                  </p:cNvPr>
                  <p:cNvSpPr txBox="1"/>
                  <p:nvPr userDrawn="1"/>
                </p:nvSpPr>
                <p:spPr>
                  <a:xfrm>
                    <a:off x="9920444"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32" name="TextBox 31">
                    <a:extLst>
                      <a:ext uri="{FF2B5EF4-FFF2-40B4-BE49-F238E27FC236}">
                        <a16:creationId xmlns:a16="http://schemas.microsoft.com/office/drawing/2014/main" id="{056EA2E5-5901-C3A8-BCC5-6D25B8B943D1}"/>
                      </a:ext>
                    </a:extLst>
                  </p:cNvPr>
                  <p:cNvSpPr txBox="1"/>
                  <p:nvPr userDrawn="1"/>
                </p:nvSpPr>
                <p:spPr>
                  <a:xfrm>
                    <a:off x="9729490" y="3260780"/>
                    <a:ext cx="1902873"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33" name="Graphic 32">
                    <a:extLst>
                      <a:ext uri="{FF2B5EF4-FFF2-40B4-BE49-F238E27FC236}">
                        <a16:creationId xmlns:a16="http://schemas.microsoft.com/office/drawing/2014/main" id="{233E0145-17B4-6362-59AE-AAD47FAA62C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699180" y="3010968"/>
                    <a:ext cx="170340" cy="170340"/>
                  </a:xfrm>
                  <a:prstGeom prst="rect">
                    <a:avLst/>
                  </a:prstGeom>
                </p:spPr>
              </p:pic>
            </p:grpSp>
          </p:grpSp>
          <p:grpSp>
            <p:nvGrpSpPr>
              <p:cNvPr id="50" name="Group 49">
                <a:extLst>
                  <a:ext uri="{FF2B5EF4-FFF2-40B4-BE49-F238E27FC236}">
                    <a16:creationId xmlns:a16="http://schemas.microsoft.com/office/drawing/2014/main" id="{4AD6082E-2705-3449-D10A-F90EE918ABA7}"/>
                  </a:ext>
                </a:extLst>
              </p:cNvPr>
              <p:cNvGrpSpPr/>
              <p:nvPr userDrawn="1"/>
            </p:nvGrpSpPr>
            <p:grpSpPr>
              <a:xfrm>
                <a:off x="9538241" y="3710930"/>
                <a:ext cx="2735151" cy="1559569"/>
                <a:chOff x="9286315" y="6976988"/>
                <a:chExt cx="2735151" cy="1559569"/>
              </a:xfrm>
            </p:grpSpPr>
            <p:sp>
              <p:nvSpPr>
                <p:cNvPr id="51" name="Rectangle 50">
                  <a:extLst>
                    <a:ext uri="{FF2B5EF4-FFF2-40B4-BE49-F238E27FC236}">
                      <a16:creationId xmlns:a16="http://schemas.microsoft.com/office/drawing/2014/main" id="{D2EFD6B5-CFF1-0546-ADB3-8FC6380CB985}"/>
                    </a:ext>
                  </a:extLst>
                </p:cNvPr>
                <p:cNvSpPr/>
                <p:nvPr userDrawn="1"/>
              </p:nvSpPr>
              <p:spPr>
                <a:xfrm>
                  <a:off x="9286315" y="6976988"/>
                  <a:ext cx="2735151" cy="1559569"/>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TextBox 51">
                  <a:extLst>
                    <a:ext uri="{FF2B5EF4-FFF2-40B4-BE49-F238E27FC236}">
                      <a16:creationId xmlns:a16="http://schemas.microsoft.com/office/drawing/2014/main" id="{4B2058CA-7F30-01E2-BD7C-939393010F37}"/>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Adjust text box size</a:t>
                  </a:r>
                </a:p>
              </p:txBody>
            </p:sp>
            <p:pic>
              <p:nvPicPr>
                <p:cNvPr id="53" name="Graphic 52">
                  <a:extLst>
                    <a:ext uri="{FF2B5EF4-FFF2-40B4-BE49-F238E27FC236}">
                      <a16:creationId xmlns:a16="http://schemas.microsoft.com/office/drawing/2014/main" id="{D27BAFB8-A891-2212-B32D-CAD8F8EF4037}"/>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446538" y="7116071"/>
                  <a:ext cx="155227" cy="155227"/>
                </a:xfrm>
                <a:prstGeom prst="rect">
                  <a:avLst/>
                </a:prstGeom>
              </p:spPr>
            </p:pic>
            <p:sp>
              <p:nvSpPr>
                <p:cNvPr id="54" name="TextBox 53">
                  <a:extLst>
                    <a:ext uri="{FF2B5EF4-FFF2-40B4-BE49-F238E27FC236}">
                      <a16:creationId xmlns:a16="http://schemas.microsoft.com/office/drawing/2014/main" id="{9340748C-5A77-E59A-FB59-D6EC7A3861FD}"/>
                    </a:ext>
                  </a:extLst>
                </p:cNvPr>
                <p:cNvSpPr txBox="1"/>
                <p:nvPr userDrawn="1"/>
              </p:nvSpPr>
              <p:spPr>
                <a:xfrm>
                  <a:off x="9446538" y="7369972"/>
                  <a:ext cx="2384904" cy="79291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If extra (or less) space is required for content, use the size handle on this shape to extend the right edge of the shape to the “2/3rds” slide ruler mark, or to the left to the “1/3rds” slide ruler mark and adjust photo placeholder with similar gap spacing</a:t>
                  </a:r>
                </a:p>
                <a:p>
                  <a:pPr lvl="1">
                    <a:defRPr/>
                  </a:pPr>
                  <a:r>
                    <a:rPr lang="en-US" sz="900" kern="1200">
                      <a:solidFill>
                        <a:schemeClr val="tx1">
                          <a:lumMod val="50000"/>
                          <a:lumOff val="50000"/>
                        </a:schemeClr>
                      </a:solidFill>
                      <a:latin typeface="Arial" charset="0"/>
                      <a:cs typeface="Arial" charset="0"/>
                    </a:rPr>
                    <a:t>Turn on guides (View &gt; Guides) to enable snapping.</a:t>
                  </a:r>
                </a:p>
              </p:txBody>
            </p:sp>
          </p:grpSp>
        </p:grpSp>
      </p:grpSp>
    </p:spTree>
    <p:extLst>
      <p:ext uri="{BB962C8B-B14F-4D97-AF65-F5344CB8AC3E}">
        <p14:creationId xmlns:p14="http://schemas.microsoft.com/office/powerpoint/2010/main" val="979084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fault Text Over Photo">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B11128-F69D-DC4E-8CD4-B5A9A92E8D6E}"/>
              </a:ext>
            </a:extLst>
          </p:cNvPr>
          <p:cNvSpPr>
            <a:spLocks noGrp="1"/>
          </p:cNvSpPr>
          <p:nvPr>
            <p:ph type="title" hasCustomPrompt="1"/>
          </p:nvPr>
        </p:nvSpPr>
        <p:spPr/>
        <p:txBody>
          <a:bodyPr/>
          <a:lstStyle>
            <a:lvl1pPr>
              <a:defRPr/>
            </a:lvl1pPr>
          </a:lstStyle>
          <a:p>
            <a:r>
              <a:rPr lang="en-US"/>
              <a:t>CLICK TO ADD Slide TITLE. ALL CAPS. TWO LINES max.</a:t>
            </a:r>
          </a:p>
        </p:txBody>
      </p:sp>
      <p:sp>
        <p:nvSpPr>
          <p:cNvPr id="49" name="TextBox 48">
            <a:extLst>
              <a:ext uri="{FF2B5EF4-FFF2-40B4-BE49-F238E27FC236}">
                <a16:creationId xmlns:a16="http://schemas.microsoft.com/office/drawing/2014/main" id="{53978DEE-ECAD-2749-B8B1-A2F8338F3B0F}"/>
              </a:ext>
              <a:ext uri="{C183D7F6-B498-43B3-948B-1728B52AA6E4}">
                <adec:decorative xmlns:adec="http://schemas.microsoft.com/office/drawing/2017/decorative" val="1"/>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1"/>
          </a:p>
        </p:txBody>
      </p:sp>
      <p:sp>
        <p:nvSpPr>
          <p:cNvPr id="12" name="Rectangle 11">
            <a:extLst>
              <a:ext uri="{FF2B5EF4-FFF2-40B4-BE49-F238E27FC236}">
                <a16:creationId xmlns:a16="http://schemas.microsoft.com/office/drawing/2014/main" id="{BFA79738-B17E-47AB-0BE7-41E542881859}"/>
              </a:ext>
              <a:ext uri="{C183D7F6-B498-43B3-948B-1728B52AA6E4}">
                <adec:decorative xmlns:adec="http://schemas.microsoft.com/office/drawing/2017/decorative" val="1"/>
              </a:ext>
            </a:extLst>
          </p:cNvPr>
          <p:cNvSpPr/>
          <p:nvPr userDrawn="1"/>
        </p:nvSpPr>
        <p:spPr>
          <a:xfrm flipH="1">
            <a:off x="3" y="1112840"/>
            <a:ext cx="6051074" cy="5745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0" name="First Content Placeholder">
            <a:extLst>
              <a:ext uri="{FF2B5EF4-FFF2-40B4-BE49-F238E27FC236}">
                <a16:creationId xmlns:a16="http://schemas.microsoft.com/office/drawing/2014/main" id="{630CB258-15BC-1643-9DB4-368468698F13}"/>
              </a:ext>
            </a:extLst>
          </p:cNvPr>
          <p:cNvSpPr>
            <a:spLocks noGrp="1"/>
          </p:cNvSpPr>
          <p:nvPr>
            <p:ph type="body" sz="quarter" idx="200"/>
          </p:nvPr>
        </p:nvSpPr>
        <p:spPr>
          <a:xfrm>
            <a:off x="0" y="1112838"/>
            <a:ext cx="6052800" cy="5745162"/>
          </a:xfrm>
          <a:noFill/>
        </p:spPr>
        <p:txBody>
          <a:bodyPr lIns="432000" rIns="360000" bIns="360000" anchor="ctr"/>
          <a:lstStyle>
            <a:lvl1pPr marL="0" marR="0" indent="0" algn="l" defTabSz="914411" rtl="0" eaLnBrk="1" fontAlgn="auto" latinLnBrk="0" hangingPunct="1">
              <a:lnSpc>
                <a:spcPct val="90000"/>
              </a:lnSpc>
              <a:spcBef>
                <a:spcPts val="1801"/>
              </a:spcBef>
              <a:spcAft>
                <a:spcPts val="300"/>
              </a:spcAft>
              <a:buClrTx/>
              <a:buSzTx/>
              <a:buFont typeface="Wingdings" pitchFamily="2" charset="2"/>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 name="Picture Placeholder 470">
            <a:extLst>
              <a:ext uri="{FF2B5EF4-FFF2-40B4-BE49-F238E27FC236}">
                <a16:creationId xmlns:a16="http://schemas.microsoft.com/office/drawing/2014/main" id="{33BD3B42-F53B-F90F-02FC-858978BDB556}"/>
              </a:ext>
            </a:extLst>
          </p:cNvPr>
          <p:cNvSpPr>
            <a:spLocks noGrp="1"/>
          </p:cNvSpPr>
          <p:nvPr>
            <p:ph type="pic" sz="quarter" idx="13" hasCustomPrompt="1"/>
          </p:nvPr>
        </p:nvSpPr>
        <p:spPr>
          <a:xfrm>
            <a:off x="6151875" y="1112838"/>
            <a:ext cx="6040130" cy="5745162"/>
          </a:xfrm>
          <a:custGeom>
            <a:avLst/>
            <a:gdLst>
              <a:gd name="connsiteX0" fmla="*/ 3931416 w 4530097"/>
              <a:gd name="connsiteY0" fmla="*/ 5464436 h 5745162"/>
              <a:gd name="connsiteX1" fmla="*/ 3940726 w 4530097"/>
              <a:gd name="connsiteY1" fmla="*/ 5464436 h 5745162"/>
              <a:gd name="connsiteX2" fmla="*/ 3958852 w 4530097"/>
              <a:gd name="connsiteY2" fmla="*/ 5479725 h 5745162"/>
              <a:gd name="connsiteX3" fmla="*/ 3938936 w 4530097"/>
              <a:gd name="connsiteY3" fmla="*/ 5495748 h 5745162"/>
              <a:gd name="connsiteX4" fmla="*/ 3938936 w 4530097"/>
              <a:gd name="connsiteY4" fmla="*/ 5495635 h 5745162"/>
              <a:gd name="connsiteX5" fmla="*/ 3931416 w 4530097"/>
              <a:gd name="connsiteY5" fmla="*/ 5495635 h 5745162"/>
              <a:gd name="connsiteX6" fmla="*/ 3826627 w 4530097"/>
              <a:gd name="connsiteY6" fmla="*/ 5463326 h 5745162"/>
              <a:gd name="connsiteX7" fmla="*/ 3836965 w 4530097"/>
              <a:gd name="connsiteY7" fmla="*/ 5463326 h 5745162"/>
              <a:gd name="connsiteX8" fmla="*/ 3872662 w 4530097"/>
              <a:gd name="connsiteY8" fmla="*/ 5494375 h 5745162"/>
              <a:gd name="connsiteX9" fmla="*/ 3838583 w 4530097"/>
              <a:gd name="connsiteY9" fmla="*/ 5527456 h 5745162"/>
              <a:gd name="connsiteX10" fmla="*/ 3826627 w 4530097"/>
              <a:gd name="connsiteY10" fmla="*/ 5527456 h 5745162"/>
              <a:gd name="connsiteX11" fmla="*/ 3745408 w 4530097"/>
              <a:gd name="connsiteY11" fmla="*/ 5441906 h 5745162"/>
              <a:gd name="connsiteX12" fmla="*/ 3743942 w 4530097"/>
              <a:gd name="connsiteY12" fmla="*/ 5445009 h 5745162"/>
              <a:gd name="connsiteX13" fmla="*/ 3724161 w 4530097"/>
              <a:gd name="connsiteY13" fmla="*/ 5486815 h 5745162"/>
              <a:gd name="connsiteX14" fmla="*/ 3724161 w 4530097"/>
              <a:gd name="connsiteY14" fmla="*/ 5548726 h 5745162"/>
              <a:gd name="connsiteX15" fmla="*/ 3792624 w 4530097"/>
              <a:gd name="connsiteY15" fmla="*/ 5548726 h 5745162"/>
              <a:gd name="connsiteX16" fmla="*/ 3792624 w 4530097"/>
              <a:gd name="connsiteY16" fmla="*/ 5526139 h 5745162"/>
              <a:gd name="connsiteX17" fmla="*/ 3749254 w 4530097"/>
              <a:gd name="connsiteY17" fmla="*/ 5526139 h 5745162"/>
              <a:gd name="connsiteX18" fmla="*/ 3749254 w 4530097"/>
              <a:gd name="connsiteY18" fmla="*/ 5505302 h 5745162"/>
              <a:gd name="connsiteX19" fmla="*/ 3788778 w 4530097"/>
              <a:gd name="connsiteY19" fmla="*/ 5505302 h 5745162"/>
              <a:gd name="connsiteX20" fmla="*/ 3788778 w 4530097"/>
              <a:gd name="connsiteY20" fmla="*/ 5483731 h 5745162"/>
              <a:gd name="connsiteX21" fmla="*/ 3749254 w 4530097"/>
              <a:gd name="connsiteY21" fmla="*/ 5483731 h 5745162"/>
              <a:gd name="connsiteX22" fmla="*/ 3749254 w 4530097"/>
              <a:gd name="connsiteY22" fmla="*/ 5464643 h 5745162"/>
              <a:gd name="connsiteX23" fmla="*/ 3792624 w 4530097"/>
              <a:gd name="connsiteY23" fmla="*/ 5464643 h 5745162"/>
              <a:gd name="connsiteX24" fmla="*/ 3792624 w 4530097"/>
              <a:gd name="connsiteY24" fmla="*/ 5441906 h 5745162"/>
              <a:gd name="connsiteX25" fmla="*/ 3631671 w 4530097"/>
              <a:gd name="connsiteY25" fmla="*/ 5441887 h 5745162"/>
              <a:gd name="connsiteX26" fmla="*/ 3648178 w 4530097"/>
              <a:gd name="connsiteY26" fmla="*/ 5476284 h 5745162"/>
              <a:gd name="connsiteX27" fmla="*/ 3674622 w 4530097"/>
              <a:gd name="connsiteY27" fmla="*/ 5476284 h 5745162"/>
              <a:gd name="connsiteX28" fmla="*/ 3660058 w 4530097"/>
              <a:gd name="connsiteY28" fmla="*/ 5441887 h 5745162"/>
              <a:gd name="connsiteX29" fmla="*/ 3906342 w 4530097"/>
              <a:gd name="connsiteY29" fmla="*/ 5441868 h 5745162"/>
              <a:gd name="connsiteX30" fmla="*/ 3906342 w 4530097"/>
              <a:gd name="connsiteY30" fmla="*/ 5548725 h 5745162"/>
              <a:gd name="connsiteX31" fmla="*/ 3931416 w 4530097"/>
              <a:gd name="connsiteY31" fmla="*/ 5548725 h 5745162"/>
              <a:gd name="connsiteX32" fmla="*/ 3931416 w 4530097"/>
              <a:gd name="connsiteY32" fmla="*/ 5517093 h 5745162"/>
              <a:gd name="connsiteX33" fmla="*/ 3940726 w 4530097"/>
              <a:gd name="connsiteY33" fmla="*/ 5517093 h 5745162"/>
              <a:gd name="connsiteX34" fmla="*/ 3984516 w 4530097"/>
              <a:gd name="connsiteY34" fmla="*/ 5479180 h 5745162"/>
              <a:gd name="connsiteX35" fmla="*/ 3936442 w 4530097"/>
              <a:gd name="connsiteY35" fmla="*/ 5441868 h 5745162"/>
              <a:gd name="connsiteX36" fmla="*/ 3801591 w 4530097"/>
              <a:gd name="connsiteY36" fmla="*/ 5441868 h 5745162"/>
              <a:gd name="connsiteX37" fmla="*/ 3801591 w 4530097"/>
              <a:gd name="connsiteY37" fmla="*/ 5548631 h 5745162"/>
              <a:gd name="connsiteX38" fmla="*/ 3834642 w 4530097"/>
              <a:gd name="connsiteY38" fmla="*/ 5548744 h 5745162"/>
              <a:gd name="connsiteX39" fmla="*/ 3899374 w 4530097"/>
              <a:gd name="connsiteY39" fmla="*/ 5494375 h 5745162"/>
              <a:gd name="connsiteX40" fmla="*/ 3833557 w 4530097"/>
              <a:gd name="connsiteY40" fmla="*/ 5441906 h 5745162"/>
              <a:gd name="connsiteX41" fmla="*/ 3833595 w 4530097"/>
              <a:gd name="connsiteY41" fmla="*/ 5441868 h 5745162"/>
              <a:gd name="connsiteX42" fmla="*/ 3801591 w 4530097"/>
              <a:gd name="connsiteY42" fmla="*/ 5441868 h 5745162"/>
              <a:gd name="connsiteX43" fmla="*/ 3709996 w 4530097"/>
              <a:gd name="connsiteY43" fmla="*/ 5441868 h 5745162"/>
              <a:gd name="connsiteX44" fmla="*/ 3684789 w 4530097"/>
              <a:gd name="connsiteY44" fmla="*/ 5499810 h 5745162"/>
              <a:gd name="connsiteX45" fmla="*/ 3677954 w 4530097"/>
              <a:gd name="connsiteY45" fmla="*/ 5483806 h 5745162"/>
              <a:gd name="connsiteX46" fmla="*/ 3651719 w 4530097"/>
              <a:gd name="connsiteY46" fmla="*/ 5483806 h 5745162"/>
              <a:gd name="connsiteX47" fmla="*/ 3683038 w 4530097"/>
              <a:gd name="connsiteY47" fmla="*/ 5549139 h 5745162"/>
              <a:gd name="connsiteX48" fmla="*/ 3685951 w 4530097"/>
              <a:gd name="connsiteY48" fmla="*/ 5549139 h 5745162"/>
              <a:gd name="connsiteX49" fmla="*/ 3736689 w 4530097"/>
              <a:gd name="connsiteY49" fmla="*/ 5441868 h 5745162"/>
              <a:gd name="connsiteX50" fmla="*/ 4090378 w 4530097"/>
              <a:gd name="connsiteY50" fmla="*/ 5403309 h 5745162"/>
              <a:gd name="connsiteX51" fmla="*/ 4090378 w 4530097"/>
              <a:gd name="connsiteY51" fmla="*/ 5577934 h 5745162"/>
              <a:gd name="connsiteX52" fmla="*/ 4109767 w 4530097"/>
              <a:gd name="connsiteY52" fmla="*/ 5577934 h 5745162"/>
              <a:gd name="connsiteX53" fmla="*/ 4109767 w 4530097"/>
              <a:gd name="connsiteY53" fmla="*/ 5403309 h 5745162"/>
              <a:gd name="connsiteX54" fmla="*/ 0 w 4530097"/>
              <a:gd name="connsiteY54" fmla="*/ 0 h 5745162"/>
              <a:gd name="connsiteX55" fmla="*/ 4530097 w 4530097"/>
              <a:gd name="connsiteY55" fmla="*/ 0 h 5745162"/>
              <a:gd name="connsiteX56" fmla="*/ 4530097 w 4530097"/>
              <a:gd name="connsiteY56" fmla="*/ 32567 h 5745162"/>
              <a:gd name="connsiteX57" fmla="*/ 4530097 w 4530097"/>
              <a:gd name="connsiteY57" fmla="*/ 3873048 h 5745162"/>
              <a:gd name="connsiteX58" fmla="*/ 4530097 w 4530097"/>
              <a:gd name="connsiteY58" fmla="*/ 5745162 h 5745162"/>
              <a:gd name="connsiteX59" fmla="*/ 0 w 4530097"/>
              <a:gd name="connsiteY59" fmla="*/ 5745162 h 574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530097" h="5745162">
                <a:moveTo>
                  <a:pt x="3931416" y="5464436"/>
                </a:moveTo>
                <a:lnTo>
                  <a:pt x="3940726" y="5464436"/>
                </a:lnTo>
                <a:cubicBezTo>
                  <a:pt x="3953102" y="5464436"/>
                  <a:pt x="3958852" y="5471131"/>
                  <a:pt x="3958852" y="5479725"/>
                </a:cubicBezTo>
                <a:cubicBezTo>
                  <a:pt x="3958852" y="5490069"/>
                  <a:pt x="3952226" y="5495748"/>
                  <a:pt x="3938936" y="5495748"/>
                </a:cubicBezTo>
                <a:lnTo>
                  <a:pt x="3938936" y="5495635"/>
                </a:lnTo>
                <a:lnTo>
                  <a:pt x="3931416" y="5495635"/>
                </a:lnTo>
                <a:close/>
                <a:moveTo>
                  <a:pt x="3826627" y="5463326"/>
                </a:moveTo>
                <a:lnTo>
                  <a:pt x="3836965" y="5463326"/>
                </a:lnTo>
                <a:cubicBezTo>
                  <a:pt x="3860268" y="5463326"/>
                  <a:pt x="3872662" y="5474986"/>
                  <a:pt x="3872662" y="5494375"/>
                </a:cubicBezTo>
                <a:cubicBezTo>
                  <a:pt x="3872662" y="5514348"/>
                  <a:pt x="3862191" y="5527456"/>
                  <a:pt x="3838583" y="5527456"/>
                </a:cubicBezTo>
                <a:lnTo>
                  <a:pt x="3826627" y="5527456"/>
                </a:lnTo>
                <a:close/>
                <a:moveTo>
                  <a:pt x="3745408" y="5441906"/>
                </a:moveTo>
                <a:lnTo>
                  <a:pt x="3743942" y="5445009"/>
                </a:lnTo>
                <a:lnTo>
                  <a:pt x="3724161" y="5486815"/>
                </a:lnTo>
                <a:lnTo>
                  <a:pt x="3724161" y="5548726"/>
                </a:lnTo>
                <a:lnTo>
                  <a:pt x="3792624" y="5548726"/>
                </a:lnTo>
                <a:lnTo>
                  <a:pt x="3792624" y="5526139"/>
                </a:lnTo>
                <a:lnTo>
                  <a:pt x="3749254" y="5526139"/>
                </a:lnTo>
                <a:lnTo>
                  <a:pt x="3749254" y="5505302"/>
                </a:lnTo>
                <a:lnTo>
                  <a:pt x="3788778" y="5505302"/>
                </a:lnTo>
                <a:lnTo>
                  <a:pt x="3788778" y="5483731"/>
                </a:lnTo>
                <a:lnTo>
                  <a:pt x="3749254" y="5483731"/>
                </a:lnTo>
                <a:lnTo>
                  <a:pt x="3749254" y="5464643"/>
                </a:lnTo>
                <a:lnTo>
                  <a:pt x="3792624" y="5464643"/>
                </a:lnTo>
                <a:lnTo>
                  <a:pt x="3792624" y="5441906"/>
                </a:lnTo>
                <a:close/>
                <a:moveTo>
                  <a:pt x="3631671" y="5441887"/>
                </a:moveTo>
                <a:lnTo>
                  <a:pt x="3648178" y="5476284"/>
                </a:lnTo>
                <a:lnTo>
                  <a:pt x="3674622" y="5476284"/>
                </a:lnTo>
                <a:lnTo>
                  <a:pt x="3660058" y="5441887"/>
                </a:lnTo>
                <a:close/>
                <a:moveTo>
                  <a:pt x="3906342" y="5441868"/>
                </a:moveTo>
                <a:lnTo>
                  <a:pt x="3906342" y="5548725"/>
                </a:lnTo>
                <a:lnTo>
                  <a:pt x="3931416" y="5548725"/>
                </a:lnTo>
                <a:lnTo>
                  <a:pt x="3931416" y="5517093"/>
                </a:lnTo>
                <a:lnTo>
                  <a:pt x="3940726" y="5517093"/>
                </a:lnTo>
                <a:cubicBezTo>
                  <a:pt x="3969285" y="5517093"/>
                  <a:pt x="3984516" y="5501202"/>
                  <a:pt x="3984516" y="5479180"/>
                </a:cubicBezTo>
                <a:cubicBezTo>
                  <a:pt x="3984535" y="5457647"/>
                  <a:pt x="3967724" y="5441868"/>
                  <a:pt x="3936442" y="5441868"/>
                </a:cubicBezTo>
                <a:close/>
                <a:moveTo>
                  <a:pt x="3801591" y="5441868"/>
                </a:moveTo>
                <a:lnTo>
                  <a:pt x="3801591" y="5548631"/>
                </a:lnTo>
                <a:cubicBezTo>
                  <a:pt x="3801591" y="5548631"/>
                  <a:pt x="3821962" y="5548744"/>
                  <a:pt x="3834642" y="5548744"/>
                </a:cubicBezTo>
                <a:cubicBezTo>
                  <a:pt x="3879478" y="5548744"/>
                  <a:pt x="3899374" y="5525857"/>
                  <a:pt x="3899374" y="5494375"/>
                </a:cubicBezTo>
                <a:cubicBezTo>
                  <a:pt x="3899374" y="5464285"/>
                  <a:pt x="3878431" y="5441906"/>
                  <a:pt x="3833557" y="5441906"/>
                </a:cubicBezTo>
                <a:lnTo>
                  <a:pt x="3833595" y="5441868"/>
                </a:lnTo>
                <a:cubicBezTo>
                  <a:pt x="3822838" y="5441868"/>
                  <a:pt x="3801591" y="5441868"/>
                  <a:pt x="3801591" y="5441868"/>
                </a:cubicBezTo>
                <a:close/>
                <a:moveTo>
                  <a:pt x="3709996" y="5441868"/>
                </a:moveTo>
                <a:lnTo>
                  <a:pt x="3684789" y="5499810"/>
                </a:lnTo>
                <a:lnTo>
                  <a:pt x="3677954" y="5483806"/>
                </a:lnTo>
                <a:lnTo>
                  <a:pt x="3651719" y="5483806"/>
                </a:lnTo>
                <a:lnTo>
                  <a:pt x="3683038" y="5549139"/>
                </a:lnTo>
                <a:lnTo>
                  <a:pt x="3685951" y="5549139"/>
                </a:lnTo>
                <a:lnTo>
                  <a:pt x="3736689" y="5441868"/>
                </a:lnTo>
                <a:close/>
                <a:moveTo>
                  <a:pt x="4090378" y="5403309"/>
                </a:moveTo>
                <a:lnTo>
                  <a:pt x="4090378" y="5577934"/>
                </a:lnTo>
                <a:lnTo>
                  <a:pt x="4109767" y="5577934"/>
                </a:lnTo>
                <a:lnTo>
                  <a:pt x="4109767" y="5403309"/>
                </a:lnTo>
                <a:close/>
                <a:moveTo>
                  <a:pt x="0" y="0"/>
                </a:moveTo>
                <a:lnTo>
                  <a:pt x="4530097" y="0"/>
                </a:lnTo>
                <a:lnTo>
                  <a:pt x="4530097" y="32567"/>
                </a:lnTo>
                <a:lnTo>
                  <a:pt x="4530097" y="3873048"/>
                </a:lnTo>
                <a:lnTo>
                  <a:pt x="4530097" y="5745162"/>
                </a:lnTo>
                <a:lnTo>
                  <a:pt x="0" y="5745162"/>
                </a:lnTo>
                <a:close/>
              </a:path>
            </a:pathLst>
          </a:custGeom>
          <a:solidFill>
            <a:schemeClr val="accent2"/>
          </a:solidFill>
          <a:ln>
            <a:noFill/>
          </a:ln>
        </p:spPr>
        <p:txBody>
          <a:bodyPr wrap="square" rIns="0" anchor="ctr">
            <a:noAutofit/>
          </a:bodyPr>
          <a:lstStyle>
            <a:lvl1pPr marL="0" indent="0" algn="ctr">
              <a:spcBef>
                <a:spcPts val="0"/>
              </a:spcBef>
              <a:spcAft>
                <a:spcPts val="0"/>
              </a:spcAft>
              <a:buNone/>
              <a:defRPr b="0">
                <a:solidFill>
                  <a:schemeClr val="bg2"/>
                </a:solidFill>
              </a:defRPr>
            </a:lvl1pPr>
          </a:lstStyle>
          <a:p>
            <a:r>
              <a:rPr lang="en-US"/>
              <a:t>Click icon to add photo</a:t>
            </a:r>
            <a:br>
              <a:rPr lang="en-US"/>
            </a:br>
            <a:br>
              <a:rPr lang="en-US"/>
            </a:br>
            <a:br>
              <a:rPr lang="en-US"/>
            </a:br>
            <a:br>
              <a:rPr lang="en-US"/>
            </a:br>
            <a:br>
              <a:rPr lang="en-US"/>
            </a:br>
            <a:endParaRPr lang="en-US"/>
          </a:p>
        </p:txBody>
      </p:sp>
      <p:sp>
        <p:nvSpPr>
          <p:cNvPr id="500" name="Caption">
            <a:extLst>
              <a:ext uri="{FF2B5EF4-FFF2-40B4-BE49-F238E27FC236}">
                <a16:creationId xmlns:a16="http://schemas.microsoft.com/office/drawing/2014/main" id="{FD347B14-43C4-154A-92C4-BB860714839D}"/>
              </a:ext>
            </a:extLst>
          </p:cNvPr>
          <p:cNvSpPr>
            <a:spLocks noGrp="1"/>
          </p:cNvSpPr>
          <p:nvPr>
            <p:ph type="body" sz="quarter" idx="500" hasCustomPrompt="1"/>
          </p:nvPr>
        </p:nvSpPr>
        <p:spPr>
          <a:xfrm>
            <a:off x="7945966" y="6200777"/>
            <a:ext cx="3670300"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4934116"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1">
              <a:spcBef>
                <a:spcPts val="75"/>
              </a:spcBef>
              <a:spcAft>
                <a:spcPts val="75"/>
              </a:spcAft>
              <a:buSzPct val="100000"/>
              <a:buFont typeface="System Font Regular"/>
              <a:buChar char="¹"/>
              <a:tabLst/>
              <a:defRPr sz="1100" b="0" i="0">
                <a:solidFill>
                  <a:schemeClr val="bg1"/>
                </a:solidFill>
              </a:defRPr>
            </a:lvl2pPr>
            <a:lvl3pPr marL="55563" indent="-50801">
              <a:spcBef>
                <a:spcPts val="75"/>
              </a:spcBef>
              <a:spcAft>
                <a:spcPts val="75"/>
              </a:spcAft>
              <a:buSzPct val="100000"/>
              <a:buFont typeface="System Font Regular"/>
              <a:buChar char="²"/>
              <a:tabLst/>
              <a:defRPr sz="1100">
                <a:solidFill>
                  <a:schemeClr val="bg1"/>
                </a:solidFill>
              </a:defRPr>
            </a:lvl3pPr>
            <a:lvl4pPr marL="55563" indent="-50801">
              <a:spcBef>
                <a:spcPts val="75"/>
              </a:spcBef>
              <a:spcAft>
                <a:spcPts val="75"/>
              </a:spcAft>
              <a:buSzPct val="100000"/>
              <a:buFont typeface="System Font Regular"/>
              <a:buChar char="³"/>
              <a:tabLst/>
              <a:defRPr sz="1100">
                <a:solidFill>
                  <a:schemeClr val="bg1"/>
                </a:solidFill>
              </a:defRPr>
            </a:lvl4pPr>
            <a:lvl5pPr marL="55563" indent="-50801">
              <a:spcBef>
                <a:spcPts val="75"/>
              </a:spcBef>
              <a:spcAft>
                <a:spcPts val="75"/>
              </a:spcAft>
              <a:buSzPct val="100000"/>
              <a:buFont typeface="System Font Regular"/>
              <a:buChar char="⁴"/>
              <a:tabLst/>
              <a:defRPr sz="1100">
                <a:solidFill>
                  <a:schemeClr val="bg1"/>
                </a:solidFill>
              </a:defRPr>
            </a:lvl5pPr>
            <a:lvl6pPr marL="55563" indent="-50801">
              <a:spcBef>
                <a:spcPts val="75"/>
              </a:spcBef>
              <a:spcAft>
                <a:spcPts val="75"/>
              </a:spcAft>
              <a:buSzPct val="100000"/>
              <a:buFont typeface="System Font Regular"/>
              <a:buChar char="⁵"/>
              <a:tabLst/>
              <a:defRPr sz="1100">
                <a:solidFill>
                  <a:schemeClr val="bg1"/>
                </a:solidFill>
              </a:defRPr>
            </a:lvl6pPr>
            <a:lvl7pPr marL="55563" indent="-50801">
              <a:spcBef>
                <a:spcPts val="75"/>
              </a:spcBef>
              <a:spcAft>
                <a:spcPts val="75"/>
              </a:spcAft>
              <a:buSzPct val="100000"/>
              <a:buFont typeface="System Font Regular"/>
              <a:buChar char="⁶"/>
              <a:tabLst/>
              <a:defRPr sz="1100">
                <a:solidFill>
                  <a:schemeClr val="bg1"/>
                </a:solidFill>
              </a:defRPr>
            </a:lvl7pPr>
            <a:lvl8pPr marL="55563" indent="-50801">
              <a:spcBef>
                <a:spcPts val="75"/>
              </a:spcBef>
              <a:spcAft>
                <a:spcPts val="75"/>
              </a:spcAft>
              <a:buSzPct val="100000"/>
              <a:buFont typeface="System Font Regular"/>
              <a:buChar char="⁷"/>
              <a:tabLst/>
              <a:defRPr sz="1100">
                <a:solidFill>
                  <a:schemeClr val="bg1"/>
                </a:solidFill>
              </a:defRPr>
            </a:lvl8pPr>
            <a:lvl9pPr marL="55563" indent="-50801">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48" name="Slide Number Placeholder 3">
            <a:extLst>
              <a:ext uri="{FF2B5EF4-FFF2-40B4-BE49-F238E27FC236}">
                <a16:creationId xmlns:a16="http://schemas.microsoft.com/office/drawing/2014/main" id="{92E106F0-9484-5947-ACF2-FD796A463D32}"/>
              </a:ext>
            </a:extLst>
          </p:cNvPr>
          <p:cNvSpPr>
            <a:spLocks noGrp="1"/>
          </p:cNvSpPr>
          <p:nvPr userDrawn="1">
            <p:ph type="sldNum" sz="quarter" idx="112"/>
          </p:nvPr>
        </p:nvSpPr>
        <p:spPr>
          <a:xfrm>
            <a:off x="11720052" y="6516150"/>
            <a:ext cx="467273" cy="174625"/>
          </a:xfrm>
          <a:noFill/>
        </p:spPr>
        <p:txBody>
          <a:bodyPr/>
          <a:lstStyle>
            <a:lvl1pPr>
              <a:defRPr>
                <a:solidFill>
                  <a:schemeClr val="bg1"/>
                </a:solidFill>
              </a:defRPr>
            </a:lvl1pPr>
          </a:lstStyle>
          <a:p>
            <a:pPr marL="12701"/>
            <a:fld id="{078C017C-E1B9-8443-B047-B08AAA027B45}" type="slidenum">
              <a:rPr lang="en-US" smtClean="0"/>
              <a:pPr marL="12701"/>
              <a:t>‹#›</a:t>
            </a:fld>
            <a:endParaRPr lang="en-US"/>
          </a:p>
        </p:txBody>
      </p:sp>
      <p:sp>
        <p:nvSpPr>
          <p:cNvPr id="2" name="Date Placeholder 1">
            <a:extLst>
              <a:ext uri="{FF2B5EF4-FFF2-40B4-BE49-F238E27FC236}">
                <a16:creationId xmlns:a16="http://schemas.microsoft.com/office/drawing/2014/main" id="{F97A898C-B866-B14B-9178-5A34D2335457}"/>
              </a:ext>
              <a:ext uri="{C183D7F6-B498-43B3-948B-1728B52AA6E4}">
                <adec:decorative xmlns:adec="http://schemas.microsoft.com/office/drawing/2017/decorative" val="1"/>
              </a:ext>
            </a:extLst>
          </p:cNvPr>
          <p:cNvSpPr>
            <a:spLocks noGrp="1"/>
          </p:cNvSpPr>
          <p:nvPr>
            <p:ph type="dt" sz="half" idx="110"/>
          </p:nvPr>
        </p:nvSpPr>
        <p:spPr/>
        <p:txBody>
          <a:bodyPr/>
          <a:lstStyle/>
          <a:p>
            <a:endParaRPr lang="en-US"/>
          </a:p>
        </p:txBody>
      </p:sp>
      <p:sp>
        <p:nvSpPr>
          <p:cNvPr id="5" name="Footer Placeholder 4">
            <a:extLst>
              <a:ext uri="{FF2B5EF4-FFF2-40B4-BE49-F238E27FC236}">
                <a16:creationId xmlns:a16="http://schemas.microsoft.com/office/drawing/2014/main" id="{26F97896-B943-434D-88CF-4C1DD9A124EB}"/>
              </a:ext>
              <a:ext uri="{C183D7F6-B498-43B3-948B-1728B52AA6E4}">
                <adec:decorative xmlns:adec="http://schemas.microsoft.com/office/drawing/2017/decorative" val="1"/>
              </a:ext>
            </a:extLst>
          </p:cNvPr>
          <p:cNvSpPr>
            <a:spLocks noGrp="1"/>
          </p:cNvSpPr>
          <p:nvPr>
            <p:ph type="ftr" sz="quarter" idx="111"/>
          </p:nvPr>
        </p:nvSpPr>
        <p:spPr/>
        <p:txBody>
          <a:bodyPr/>
          <a:lstStyle/>
          <a:p>
            <a:endParaRPr lang="en-US"/>
          </a:p>
        </p:txBody>
      </p:sp>
      <p:grpSp>
        <p:nvGrpSpPr>
          <p:cNvPr id="6" name="Group 5">
            <a:extLst>
              <a:ext uri="{FF2B5EF4-FFF2-40B4-BE49-F238E27FC236}">
                <a16:creationId xmlns:a16="http://schemas.microsoft.com/office/drawing/2014/main" id="{D629D251-062A-4428-9DD3-3A7A904D71FD}"/>
              </a:ext>
              <a:ext uri="{C183D7F6-B498-43B3-948B-1728B52AA6E4}">
                <adec:decorative xmlns:adec="http://schemas.microsoft.com/office/drawing/2017/decorative" val="1"/>
              </a:ext>
            </a:extLst>
          </p:cNvPr>
          <p:cNvGrpSpPr/>
          <p:nvPr userDrawn="1"/>
        </p:nvGrpSpPr>
        <p:grpSpPr>
          <a:xfrm>
            <a:off x="12532244" y="-1"/>
            <a:ext cx="3948952" cy="14804573"/>
            <a:chOff x="9399182" y="-2"/>
            <a:chExt cx="2961715" cy="14804573"/>
          </a:xfrm>
        </p:grpSpPr>
        <p:sp>
          <p:nvSpPr>
            <p:cNvPr id="7" name="Rectangle 6">
              <a:extLst>
                <a:ext uri="{FF2B5EF4-FFF2-40B4-BE49-F238E27FC236}">
                  <a16:creationId xmlns:a16="http://schemas.microsoft.com/office/drawing/2014/main" id="{61D4B3F2-72E6-7D76-F1EE-B8546CE5AD5B}"/>
                </a:ext>
              </a:extLst>
            </p:cNvPr>
            <p:cNvSpPr/>
            <p:nvPr userDrawn="1"/>
          </p:nvSpPr>
          <p:spPr>
            <a:xfrm>
              <a:off x="9399182" y="-2"/>
              <a:ext cx="2798651" cy="14804573"/>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468" name="Group 467">
              <a:extLst>
                <a:ext uri="{FF2B5EF4-FFF2-40B4-BE49-F238E27FC236}">
                  <a16:creationId xmlns:a16="http://schemas.microsoft.com/office/drawing/2014/main" id="{D5224EB6-8A97-1416-FFE4-5D85EA39DF50}"/>
                </a:ext>
              </a:extLst>
            </p:cNvPr>
            <p:cNvGrpSpPr/>
            <p:nvPr userDrawn="1"/>
          </p:nvGrpSpPr>
          <p:grpSpPr>
            <a:xfrm>
              <a:off x="9399182" y="-2"/>
              <a:ext cx="2961715" cy="13700236"/>
              <a:chOff x="9399182" y="-2"/>
              <a:chExt cx="2961715" cy="13700236"/>
            </a:xfrm>
          </p:grpSpPr>
          <p:sp>
            <p:nvSpPr>
              <p:cNvPr id="13" name="Rectangle 12">
                <a:extLst>
                  <a:ext uri="{FF2B5EF4-FFF2-40B4-BE49-F238E27FC236}">
                    <a16:creationId xmlns:a16="http://schemas.microsoft.com/office/drawing/2014/main" id="{F80A65B3-90BA-A099-5BE6-ADCBB036C8D3}"/>
                  </a:ext>
                </a:extLst>
              </p:cNvPr>
              <p:cNvSpPr/>
              <p:nvPr userDrawn="1"/>
            </p:nvSpPr>
            <p:spPr>
              <a:xfrm>
                <a:off x="9399182" y="-2"/>
                <a:ext cx="2798651" cy="1370023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15" name="Group 14">
                <a:extLst>
                  <a:ext uri="{FF2B5EF4-FFF2-40B4-BE49-F238E27FC236}">
                    <a16:creationId xmlns:a16="http://schemas.microsoft.com/office/drawing/2014/main" id="{A3BCB914-467B-240D-5219-0BB060341288}"/>
                  </a:ext>
                </a:extLst>
              </p:cNvPr>
              <p:cNvGrpSpPr/>
              <p:nvPr userDrawn="1"/>
            </p:nvGrpSpPr>
            <p:grpSpPr>
              <a:xfrm>
                <a:off x="9541497" y="162442"/>
                <a:ext cx="2819400" cy="814510"/>
                <a:chOff x="-3644733" y="165205"/>
                <a:chExt cx="2819400" cy="814510"/>
              </a:xfrm>
            </p:grpSpPr>
            <p:sp>
              <p:nvSpPr>
                <p:cNvPr id="460" name="Rectangle 459">
                  <a:extLst>
                    <a:ext uri="{FF2B5EF4-FFF2-40B4-BE49-F238E27FC236}">
                      <a16:creationId xmlns:a16="http://schemas.microsoft.com/office/drawing/2014/main" id="{D4077253-1DEA-4B33-2E91-91FF63D4DBA4}"/>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1" name="TextBox 460">
                  <a:extLst>
                    <a:ext uri="{FF2B5EF4-FFF2-40B4-BE49-F238E27FC236}">
                      <a16:creationId xmlns:a16="http://schemas.microsoft.com/office/drawing/2014/main" id="{5D5CD3CC-D691-553F-DAFF-6F94629CE81F}"/>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462" name="Picture 461">
                  <a:extLst>
                    <a:ext uri="{FF2B5EF4-FFF2-40B4-BE49-F238E27FC236}">
                      <a16:creationId xmlns:a16="http://schemas.microsoft.com/office/drawing/2014/main" id="{03390650-7173-5123-6E33-810DA0FCD86A}"/>
                    </a:ext>
                  </a:extLst>
                </p:cNvPr>
                <p:cNvPicPr>
                  <a:picLocks noChangeAspect="1"/>
                </p:cNvPicPr>
                <p:nvPr userDrawn="1"/>
              </p:nvPicPr>
              <p:blipFill rotWithShape="1">
                <a:blip r:embed="rId2"/>
                <a:srcRect l="8882" t="5165" r="-1"/>
                <a:stretch/>
              </p:blipFill>
              <p:spPr>
                <a:xfrm>
                  <a:off x="-3491292" y="414013"/>
                  <a:ext cx="324017" cy="289055"/>
                </a:xfrm>
                <a:prstGeom prst="roundRect">
                  <a:avLst/>
                </a:prstGeom>
              </p:spPr>
            </p:pic>
          </p:grpSp>
          <p:sp>
            <p:nvSpPr>
              <p:cNvPr id="25" name="TextBox 24">
                <a:extLst>
                  <a:ext uri="{FF2B5EF4-FFF2-40B4-BE49-F238E27FC236}">
                    <a16:creationId xmlns:a16="http://schemas.microsoft.com/office/drawing/2014/main" id="{AB8946FB-0F75-591D-7F85-DA80D82D1FBD}"/>
                  </a:ext>
                </a:extLst>
              </p:cNvPr>
              <p:cNvSpPr txBox="1"/>
              <p:nvPr userDrawn="1"/>
            </p:nvSpPr>
            <p:spPr>
              <a:xfrm>
                <a:off x="9555251" y="5149961"/>
                <a:ext cx="125154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26" name="Straight Connector 25">
                <a:extLst>
                  <a:ext uri="{FF2B5EF4-FFF2-40B4-BE49-F238E27FC236}">
                    <a16:creationId xmlns:a16="http://schemas.microsoft.com/office/drawing/2014/main" id="{EDEEAEE8-63E7-9F9C-35F7-12115F62EF1D}"/>
                  </a:ext>
                </a:extLst>
              </p:cNvPr>
              <p:cNvCxnSpPr>
                <a:cxnSpLocks/>
              </p:cNvCxnSpPr>
              <p:nvPr userDrawn="1"/>
            </p:nvCxnSpPr>
            <p:spPr>
              <a:xfrm>
                <a:off x="9555251" y="535257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97BA48A-80E9-A7F3-2D86-570D1BA32012}"/>
                  </a:ext>
                </a:extLst>
              </p:cNvPr>
              <p:cNvSpPr txBox="1"/>
              <p:nvPr userDrawn="1"/>
            </p:nvSpPr>
            <p:spPr>
              <a:xfrm>
                <a:off x="9683170" y="6210888"/>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28" name="Group 27">
                <a:extLst>
                  <a:ext uri="{FF2B5EF4-FFF2-40B4-BE49-F238E27FC236}">
                    <a16:creationId xmlns:a16="http://schemas.microsoft.com/office/drawing/2014/main" id="{DB29630F-F96C-6E60-75A9-7DC0049C0393}"/>
                  </a:ext>
                </a:extLst>
              </p:cNvPr>
              <p:cNvGrpSpPr/>
              <p:nvPr userDrawn="1"/>
            </p:nvGrpSpPr>
            <p:grpSpPr>
              <a:xfrm>
                <a:off x="9518577" y="5475081"/>
                <a:ext cx="2617883" cy="635287"/>
                <a:chOff x="12352022" y="513115"/>
                <a:chExt cx="2617883" cy="635287"/>
              </a:xfrm>
            </p:grpSpPr>
            <p:sp>
              <p:nvSpPr>
                <p:cNvPr id="450" name="TextBox 449">
                  <a:extLst>
                    <a:ext uri="{FF2B5EF4-FFF2-40B4-BE49-F238E27FC236}">
                      <a16:creationId xmlns:a16="http://schemas.microsoft.com/office/drawing/2014/main" id="{39EFF9F2-7CF0-A4FD-984D-71ECD71D9CB2}"/>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51" name="TextBox 450">
                  <a:extLst>
                    <a:ext uri="{FF2B5EF4-FFF2-40B4-BE49-F238E27FC236}">
                      <a16:creationId xmlns:a16="http://schemas.microsoft.com/office/drawing/2014/main" id="{F997F5B4-9391-26F5-77AA-24C3F5AEB657}"/>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52" name="TextBox 451">
                  <a:extLst>
                    <a:ext uri="{FF2B5EF4-FFF2-40B4-BE49-F238E27FC236}">
                      <a16:creationId xmlns:a16="http://schemas.microsoft.com/office/drawing/2014/main" id="{F540C583-1969-40E8-0546-0D61A4771954}"/>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a:t>
                  </a:r>
                </a:p>
                <a:p>
                  <a:pPr lvl="0"/>
                  <a:r>
                    <a:rPr lang="en-US" sz="1051"/>
                    <a:t>Add the image to the placeholder.</a:t>
                  </a:r>
                </a:p>
              </p:txBody>
            </p:sp>
          </p:grpSp>
          <p:sp>
            <p:nvSpPr>
              <p:cNvPr id="29" name="TextBox 28">
                <a:extLst>
                  <a:ext uri="{FF2B5EF4-FFF2-40B4-BE49-F238E27FC236}">
                    <a16:creationId xmlns:a16="http://schemas.microsoft.com/office/drawing/2014/main" id="{35E3AD1C-35FD-33EC-399A-C8CDD5E781E3}"/>
                  </a:ext>
                </a:extLst>
              </p:cNvPr>
              <p:cNvSpPr txBox="1"/>
              <p:nvPr userDrawn="1"/>
            </p:nvSpPr>
            <p:spPr>
              <a:xfrm>
                <a:off x="9683170" y="6591880"/>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30" name="TextBox 29">
                <a:extLst>
                  <a:ext uri="{FF2B5EF4-FFF2-40B4-BE49-F238E27FC236}">
                    <a16:creationId xmlns:a16="http://schemas.microsoft.com/office/drawing/2014/main" id="{7EA7D2D7-5B19-BBD7-51DD-1B1EF9FFA08A}"/>
                  </a:ext>
                </a:extLst>
              </p:cNvPr>
              <p:cNvSpPr txBox="1"/>
              <p:nvPr userDrawn="1"/>
            </p:nvSpPr>
            <p:spPr>
              <a:xfrm>
                <a:off x="9683170" y="7302193"/>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31" name="Group 30">
                <a:extLst>
                  <a:ext uri="{FF2B5EF4-FFF2-40B4-BE49-F238E27FC236}">
                    <a16:creationId xmlns:a16="http://schemas.microsoft.com/office/drawing/2014/main" id="{1640A0E3-8493-8E3F-5B4A-172BCD77276B}"/>
                  </a:ext>
                </a:extLst>
              </p:cNvPr>
              <p:cNvGrpSpPr/>
              <p:nvPr userDrawn="1"/>
            </p:nvGrpSpPr>
            <p:grpSpPr>
              <a:xfrm>
                <a:off x="9538241" y="7878644"/>
                <a:ext cx="2735151" cy="1280928"/>
                <a:chOff x="9286315" y="6976989"/>
                <a:chExt cx="2735151" cy="1280928"/>
              </a:xfrm>
            </p:grpSpPr>
            <p:sp>
              <p:nvSpPr>
                <p:cNvPr id="52" name="Rectangle 51">
                  <a:extLst>
                    <a:ext uri="{FF2B5EF4-FFF2-40B4-BE49-F238E27FC236}">
                      <a16:creationId xmlns:a16="http://schemas.microsoft.com/office/drawing/2014/main" id="{FBAF78EC-DEDB-CB0F-EA1B-EC9E9A78F32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TextBox 56">
                  <a:extLst>
                    <a:ext uri="{FF2B5EF4-FFF2-40B4-BE49-F238E27FC236}">
                      <a16:creationId xmlns:a16="http://schemas.microsoft.com/office/drawing/2014/main" id="{38752A97-A7A0-D783-B255-9CD830BC416B}"/>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59" name="Graphic 58">
                  <a:extLst>
                    <a:ext uri="{FF2B5EF4-FFF2-40B4-BE49-F238E27FC236}">
                      <a16:creationId xmlns:a16="http://schemas.microsoft.com/office/drawing/2014/main" id="{0585404B-226D-FF5C-87A9-B483AD97E35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48" name="TextBox 447">
                  <a:extLst>
                    <a:ext uri="{FF2B5EF4-FFF2-40B4-BE49-F238E27FC236}">
                      <a16:creationId xmlns:a16="http://schemas.microsoft.com/office/drawing/2014/main" id="{3A0D1BD8-9D1C-54AA-1053-04C66DD89021}"/>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449" name="Picture 448">
                  <a:extLst>
                    <a:ext uri="{FF2B5EF4-FFF2-40B4-BE49-F238E27FC236}">
                      <a16:creationId xmlns:a16="http://schemas.microsoft.com/office/drawing/2014/main" id="{D0E775D1-C30E-8A37-FADF-86F6F28FF3E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2" name="Group 31">
                <a:extLst>
                  <a:ext uri="{FF2B5EF4-FFF2-40B4-BE49-F238E27FC236}">
                    <a16:creationId xmlns:a16="http://schemas.microsoft.com/office/drawing/2014/main" id="{EA04FF43-65AA-A98A-21A3-BF8C27C764FB}"/>
                  </a:ext>
                </a:extLst>
              </p:cNvPr>
              <p:cNvGrpSpPr/>
              <p:nvPr userDrawn="1"/>
            </p:nvGrpSpPr>
            <p:grpSpPr>
              <a:xfrm>
                <a:off x="9538241" y="10429686"/>
                <a:ext cx="2735151" cy="2200108"/>
                <a:chOff x="9538241" y="5155416"/>
                <a:chExt cx="2735151" cy="2200108"/>
              </a:xfrm>
            </p:grpSpPr>
            <p:sp>
              <p:nvSpPr>
                <p:cNvPr id="38" name="Rectangle 37">
                  <a:extLst>
                    <a:ext uri="{FF2B5EF4-FFF2-40B4-BE49-F238E27FC236}">
                      <a16:creationId xmlns:a16="http://schemas.microsoft.com/office/drawing/2014/main" id="{503DC1C0-72E6-FCA9-2EE5-431D7C46E8F4}"/>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TextBox 38">
                  <a:extLst>
                    <a:ext uri="{FF2B5EF4-FFF2-40B4-BE49-F238E27FC236}">
                      <a16:creationId xmlns:a16="http://schemas.microsoft.com/office/drawing/2014/main" id="{076AB310-8DEF-142B-9A60-78C9C0CE60A7}"/>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40" name="Graphic 39">
                  <a:extLst>
                    <a:ext uri="{FF2B5EF4-FFF2-40B4-BE49-F238E27FC236}">
                      <a16:creationId xmlns:a16="http://schemas.microsoft.com/office/drawing/2014/main" id="{074CA6C2-2792-0606-98D2-BDDAFC40C75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41" name="TextBox 40">
                  <a:extLst>
                    <a:ext uri="{FF2B5EF4-FFF2-40B4-BE49-F238E27FC236}">
                      <a16:creationId xmlns:a16="http://schemas.microsoft.com/office/drawing/2014/main" id="{F1E1CC67-AB6A-CB1C-CDCA-8E244CD1F8D4}"/>
                    </a:ext>
                  </a:extLst>
                </p:cNvPr>
                <p:cNvSpPr txBox="1"/>
                <p:nvPr userDrawn="1"/>
              </p:nvSpPr>
              <p:spPr>
                <a:xfrm>
                  <a:off x="9713478"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42" name="TextBox 41">
                  <a:extLst>
                    <a:ext uri="{FF2B5EF4-FFF2-40B4-BE49-F238E27FC236}">
                      <a16:creationId xmlns:a16="http://schemas.microsoft.com/office/drawing/2014/main" id="{408C619F-3DF4-2192-E8CC-80A44E0154F6}"/>
                    </a:ext>
                  </a:extLst>
                </p:cNvPr>
                <p:cNvSpPr txBox="1"/>
                <p:nvPr userDrawn="1"/>
              </p:nvSpPr>
              <p:spPr>
                <a:xfrm>
                  <a:off x="9713478" y="6516011"/>
                  <a:ext cx="2422982"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43" name="TextBox 42">
                  <a:extLst>
                    <a:ext uri="{FF2B5EF4-FFF2-40B4-BE49-F238E27FC236}">
                      <a16:creationId xmlns:a16="http://schemas.microsoft.com/office/drawing/2014/main" id="{48598FCC-FAB4-7FE7-A09E-1606A9A2AF1D}"/>
                    </a:ext>
                  </a:extLst>
                </p:cNvPr>
                <p:cNvSpPr txBox="1"/>
                <p:nvPr userDrawn="1"/>
              </p:nvSpPr>
              <p:spPr>
                <a:xfrm>
                  <a:off x="9713478" y="6063079"/>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44" name="TextBox 43">
                  <a:extLst>
                    <a:ext uri="{FF2B5EF4-FFF2-40B4-BE49-F238E27FC236}">
                      <a16:creationId xmlns:a16="http://schemas.microsoft.com/office/drawing/2014/main" id="{3AEDAB29-492B-41A5-9D71-8BEC6A3A4393}"/>
                    </a:ext>
                  </a:extLst>
                </p:cNvPr>
                <p:cNvSpPr txBox="1"/>
                <p:nvPr userDrawn="1"/>
              </p:nvSpPr>
              <p:spPr>
                <a:xfrm>
                  <a:off x="9713478" y="7056726"/>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50" name="Straight Connector 49">
                  <a:extLst>
                    <a:ext uri="{FF2B5EF4-FFF2-40B4-BE49-F238E27FC236}">
                      <a16:creationId xmlns:a16="http://schemas.microsoft.com/office/drawing/2014/main" id="{2FC59757-9912-B060-62A1-AD462DB26DC5}"/>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BBE13744-474E-DB1C-FF98-2272A25DF1A4}"/>
                  </a:ext>
                </a:extLst>
              </p:cNvPr>
              <p:cNvGrpSpPr/>
              <p:nvPr userDrawn="1"/>
            </p:nvGrpSpPr>
            <p:grpSpPr>
              <a:xfrm>
                <a:off x="9538241" y="12722410"/>
                <a:ext cx="2735150" cy="833012"/>
                <a:chOff x="9554253" y="2870841"/>
                <a:chExt cx="2735150" cy="833012"/>
              </a:xfrm>
            </p:grpSpPr>
            <p:sp>
              <p:nvSpPr>
                <p:cNvPr id="34" name="Rectangle 33">
                  <a:extLst>
                    <a:ext uri="{FF2B5EF4-FFF2-40B4-BE49-F238E27FC236}">
                      <a16:creationId xmlns:a16="http://schemas.microsoft.com/office/drawing/2014/main" id="{C15D12EF-B60C-4F80-C32F-FFB5CBC94D06}"/>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TextBox 34">
                  <a:extLst>
                    <a:ext uri="{FF2B5EF4-FFF2-40B4-BE49-F238E27FC236}">
                      <a16:creationId xmlns:a16="http://schemas.microsoft.com/office/drawing/2014/main" id="{5F1BB803-45E7-9301-15D6-165551427411}"/>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36" name="TextBox 35">
                  <a:extLst>
                    <a:ext uri="{FF2B5EF4-FFF2-40B4-BE49-F238E27FC236}">
                      <a16:creationId xmlns:a16="http://schemas.microsoft.com/office/drawing/2014/main" id="{1448C786-EE3E-811A-CEA8-028903370D51}"/>
                    </a:ext>
                  </a:extLst>
                </p:cNvPr>
                <p:cNvSpPr txBox="1"/>
                <p:nvPr userDrawn="1"/>
              </p:nvSpPr>
              <p:spPr>
                <a:xfrm>
                  <a:off x="9729490" y="3260780"/>
                  <a:ext cx="1902872"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37" name="Graphic 36">
                  <a:extLst>
                    <a:ext uri="{FF2B5EF4-FFF2-40B4-BE49-F238E27FC236}">
                      <a16:creationId xmlns:a16="http://schemas.microsoft.com/office/drawing/2014/main" id="{0F0580CA-E368-AED7-20A9-014A92277A1D}"/>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9180" y="3010968"/>
                  <a:ext cx="170340" cy="170340"/>
                </a:xfrm>
                <a:prstGeom prst="rect">
                  <a:avLst/>
                </a:prstGeom>
              </p:spPr>
            </p:pic>
          </p:grpSp>
          <p:grpSp>
            <p:nvGrpSpPr>
              <p:cNvPr id="20" name="Group 19">
                <a:extLst>
                  <a:ext uri="{FF2B5EF4-FFF2-40B4-BE49-F238E27FC236}">
                    <a16:creationId xmlns:a16="http://schemas.microsoft.com/office/drawing/2014/main" id="{0B3E1993-5B2F-5AEF-6D58-F63969094956}"/>
                  </a:ext>
                </a:extLst>
              </p:cNvPr>
              <p:cNvGrpSpPr/>
              <p:nvPr userDrawn="1"/>
            </p:nvGrpSpPr>
            <p:grpSpPr>
              <a:xfrm>
                <a:off x="9538241" y="3710931"/>
                <a:ext cx="2735151" cy="1323520"/>
                <a:chOff x="9286315" y="6976989"/>
                <a:chExt cx="2735151" cy="1323520"/>
              </a:xfrm>
            </p:grpSpPr>
            <p:sp>
              <p:nvSpPr>
                <p:cNvPr id="21" name="Rectangle 20">
                  <a:extLst>
                    <a:ext uri="{FF2B5EF4-FFF2-40B4-BE49-F238E27FC236}">
                      <a16:creationId xmlns:a16="http://schemas.microsoft.com/office/drawing/2014/main" id="{5582B207-A08B-D3AE-4D6D-34012E7AE54D}"/>
                    </a:ext>
                  </a:extLst>
                </p:cNvPr>
                <p:cNvSpPr/>
                <p:nvPr userDrawn="1"/>
              </p:nvSpPr>
              <p:spPr>
                <a:xfrm>
                  <a:off x="9286315" y="6976989"/>
                  <a:ext cx="2735151" cy="132352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14D84279-9F13-6B5B-B4F0-BE404689BB51}"/>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Text box size</a:t>
                  </a:r>
                </a:p>
              </p:txBody>
            </p:sp>
            <p:pic>
              <p:nvPicPr>
                <p:cNvPr id="23" name="Graphic 22">
                  <a:extLst>
                    <a:ext uri="{FF2B5EF4-FFF2-40B4-BE49-F238E27FC236}">
                      <a16:creationId xmlns:a16="http://schemas.microsoft.com/office/drawing/2014/main" id="{FE809DAE-5F1F-D5F4-5EBE-504CF43B646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24" name="TextBox 23">
                  <a:extLst>
                    <a:ext uri="{FF2B5EF4-FFF2-40B4-BE49-F238E27FC236}">
                      <a16:creationId xmlns:a16="http://schemas.microsoft.com/office/drawing/2014/main" id="{F0DB1B83-D7DB-7E0A-633B-59EB67C28997}"/>
                    </a:ext>
                  </a:extLst>
                </p:cNvPr>
                <p:cNvSpPr txBox="1"/>
                <p:nvPr userDrawn="1"/>
              </p:nvSpPr>
              <p:spPr>
                <a:xfrm>
                  <a:off x="9446538" y="7369972"/>
                  <a:ext cx="2384904" cy="62324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Use this layout for a standard amount of content, please do not adjust placeholders. For less content, consider using the ‘Default Text Over Photo (Narrow)’ layout. For more content, use the ‘Default Text Over Photo (Wide)’ layout.</a:t>
                  </a:r>
                </a:p>
              </p:txBody>
            </p:sp>
          </p:grpSp>
          <p:grpSp>
            <p:nvGrpSpPr>
              <p:cNvPr id="463" name="Group 462">
                <a:extLst>
                  <a:ext uri="{FF2B5EF4-FFF2-40B4-BE49-F238E27FC236}">
                    <a16:creationId xmlns:a16="http://schemas.microsoft.com/office/drawing/2014/main" id="{E863427B-95C5-6AB2-41B1-C58A57FEA589}"/>
                  </a:ext>
                </a:extLst>
              </p:cNvPr>
              <p:cNvGrpSpPr/>
              <p:nvPr userDrawn="1"/>
            </p:nvGrpSpPr>
            <p:grpSpPr>
              <a:xfrm>
                <a:off x="9538241" y="9252188"/>
                <a:ext cx="2735150" cy="1084882"/>
                <a:chOff x="9554253" y="2870841"/>
                <a:chExt cx="2735150" cy="1084882"/>
              </a:xfrm>
            </p:grpSpPr>
            <p:sp>
              <p:nvSpPr>
                <p:cNvPr id="464" name="Rectangle 463">
                  <a:extLst>
                    <a:ext uri="{FF2B5EF4-FFF2-40B4-BE49-F238E27FC236}">
                      <a16:creationId xmlns:a16="http://schemas.microsoft.com/office/drawing/2014/main" id="{DF807C90-FC07-F114-FB07-DF707900E613}"/>
                    </a:ext>
                  </a:extLst>
                </p:cNvPr>
                <p:cNvSpPr/>
                <p:nvPr userDrawn="1"/>
              </p:nvSpPr>
              <p:spPr>
                <a:xfrm>
                  <a:off x="9554253" y="2870841"/>
                  <a:ext cx="2735150" cy="108488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5" name="TextBox 464">
                  <a:extLst>
                    <a:ext uri="{FF2B5EF4-FFF2-40B4-BE49-F238E27FC236}">
                      <a16:creationId xmlns:a16="http://schemas.microsoft.com/office/drawing/2014/main" id="{CA2CCAB7-6687-1B9B-8E0B-12D70F37CA4F}"/>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Do not resize image</a:t>
                  </a:r>
                </a:p>
              </p:txBody>
            </p:sp>
            <p:sp>
              <p:nvSpPr>
                <p:cNvPr id="466" name="TextBox 465">
                  <a:extLst>
                    <a:ext uri="{FF2B5EF4-FFF2-40B4-BE49-F238E27FC236}">
                      <a16:creationId xmlns:a16="http://schemas.microsoft.com/office/drawing/2014/main" id="{63ED9C09-E7C1-0CE1-BC4A-347119C42D4B}"/>
                    </a:ext>
                  </a:extLst>
                </p:cNvPr>
                <p:cNvSpPr txBox="1"/>
                <p:nvPr userDrawn="1"/>
              </p:nvSpPr>
              <p:spPr>
                <a:xfrm>
                  <a:off x="9729490" y="3260780"/>
                  <a:ext cx="2426239" cy="4154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Strict rule: do not resize the image placeholder. It should always be half of the slide width for this layout. See other slide layouts for different sized placeholders.</a:t>
                  </a:r>
                </a:p>
              </p:txBody>
            </p:sp>
            <p:pic>
              <p:nvPicPr>
                <p:cNvPr id="467" name="Graphic 466">
                  <a:extLst>
                    <a:ext uri="{FF2B5EF4-FFF2-40B4-BE49-F238E27FC236}">
                      <a16:creationId xmlns:a16="http://schemas.microsoft.com/office/drawing/2014/main" id="{518D5D2C-54D1-CC01-0BD4-2327C51D6049}"/>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9180" y="3010968"/>
                  <a:ext cx="170340" cy="170340"/>
                </a:xfrm>
                <a:prstGeom prst="rect">
                  <a:avLst/>
                </a:prstGeom>
              </p:spPr>
            </p:pic>
          </p:grpSp>
          <p:pic>
            <p:nvPicPr>
              <p:cNvPr id="46" name="Picture 45">
                <a:extLst>
                  <a:ext uri="{FF2B5EF4-FFF2-40B4-BE49-F238E27FC236}">
                    <a16:creationId xmlns:a16="http://schemas.microsoft.com/office/drawing/2014/main" id="{EA9F5F80-B9F9-0F44-B698-DF454AA644DD}"/>
                  </a:ext>
                </a:extLst>
              </p:cNvPr>
              <p:cNvPicPr>
                <a:picLocks noChangeAspect="1"/>
              </p:cNvPicPr>
              <p:nvPr userDrawn="1"/>
            </p:nvPicPr>
            <p:blipFill rotWithShape="1">
              <a:blip r:embed="rId6"/>
              <a:srcRect t="17021" r="58309" b="16813"/>
              <a:stretch/>
            </p:blipFill>
            <p:spPr>
              <a:xfrm>
                <a:off x="9556379" y="1321569"/>
                <a:ext cx="2639327" cy="1095417"/>
              </a:xfrm>
              <a:prstGeom prst="rect">
                <a:avLst/>
              </a:prstGeom>
            </p:spPr>
          </p:pic>
          <p:sp>
            <p:nvSpPr>
              <p:cNvPr id="103" name="TextBox 102">
                <a:extLst>
                  <a:ext uri="{FF2B5EF4-FFF2-40B4-BE49-F238E27FC236}">
                    <a16:creationId xmlns:a16="http://schemas.microsoft.com/office/drawing/2014/main" id="{12194029-9A74-1343-8288-8CF894102496}"/>
                  </a:ext>
                </a:extLst>
              </p:cNvPr>
              <p:cNvSpPr txBox="1"/>
              <p:nvPr userDrawn="1"/>
            </p:nvSpPr>
            <p:spPr>
              <a:xfrm>
                <a:off x="9556381"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04" name="Straight Connector 103">
                <a:extLst>
                  <a:ext uri="{FF2B5EF4-FFF2-40B4-BE49-F238E27FC236}">
                    <a16:creationId xmlns:a16="http://schemas.microsoft.com/office/drawing/2014/main" id="{E41EA862-645E-0F49-9B37-60C68EF7C6A8}"/>
                  </a:ext>
                </a:extLst>
              </p:cNvPr>
              <p:cNvCxnSpPr>
                <a:cxnSpLocks/>
              </p:cNvCxnSpPr>
              <p:nvPr userDrawn="1"/>
            </p:nvCxnSpPr>
            <p:spPr>
              <a:xfrm>
                <a:off x="9556381"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F981F28-9C61-BC4E-BB91-07F303CF4C2D}"/>
                  </a:ext>
                </a:extLst>
              </p:cNvPr>
              <p:cNvGrpSpPr/>
              <p:nvPr userDrawn="1"/>
            </p:nvGrpSpPr>
            <p:grpSpPr>
              <a:xfrm>
                <a:off x="9538377" y="2468708"/>
                <a:ext cx="2806644" cy="1181890"/>
                <a:chOff x="9554253" y="2414886"/>
                <a:chExt cx="2806644" cy="1181890"/>
              </a:xfrm>
            </p:grpSpPr>
            <p:grpSp>
              <p:nvGrpSpPr>
                <p:cNvPr id="58" name="Group 57">
                  <a:extLst>
                    <a:ext uri="{FF2B5EF4-FFF2-40B4-BE49-F238E27FC236}">
                      <a16:creationId xmlns:a16="http://schemas.microsoft.com/office/drawing/2014/main" id="{0DF2DCCF-DC2F-E347-A31C-CDF68A9AF8AC}"/>
                    </a:ext>
                  </a:extLst>
                </p:cNvPr>
                <p:cNvGrpSpPr/>
                <p:nvPr userDrawn="1"/>
              </p:nvGrpSpPr>
              <p:grpSpPr>
                <a:xfrm>
                  <a:off x="9554253" y="2414886"/>
                  <a:ext cx="2735150" cy="1181890"/>
                  <a:chOff x="9541498" y="3751132"/>
                  <a:chExt cx="2735150" cy="1181890"/>
                </a:xfrm>
              </p:grpSpPr>
              <p:grpSp>
                <p:nvGrpSpPr>
                  <p:cNvPr id="60" name="Group 59">
                    <a:extLst>
                      <a:ext uri="{FF2B5EF4-FFF2-40B4-BE49-F238E27FC236}">
                        <a16:creationId xmlns:a16="http://schemas.microsoft.com/office/drawing/2014/main" id="{672EE88A-201E-864B-915E-E26EB55300E2}"/>
                      </a:ext>
                    </a:extLst>
                  </p:cNvPr>
                  <p:cNvGrpSpPr/>
                  <p:nvPr userDrawn="1"/>
                </p:nvGrpSpPr>
                <p:grpSpPr>
                  <a:xfrm>
                    <a:off x="9541498" y="3751132"/>
                    <a:ext cx="2735150" cy="1181890"/>
                    <a:chOff x="9296568" y="4910411"/>
                    <a:chExt cx="2735150" cy="1181890"/>
                  </a:xfrm>
                </p:grpSpPr>
                <p:sp>
                  <p:nvSpPr>
                    <p:cNvPr id="64" name="Rectangle 63">
                      <a:extLst>
                        <a:ext uri="{FF2B5EF4-FFF2-40B4-BE49-F238E27FC236}">
                          <a16:creationId xmlns:a16="http://schemas.microsoft.com/office/drawing/2014/main" id="{1ACA2DCD-6D06-6E48-ADC7-E4700B8E7ED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TextBox 64">
                      <a:extLst>
                        <a:ext uri="{FF2B5EF4-FFF2-40B4-BE49-F238E27FC236}">
                          <a16:creationId xmlns:a16="http://schemas.microsoft.com/office/drawing/2014/main" id="{766699C1-6810-F840-B15E-9FDBF86672FE}"/>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66" name="TextBox 65">
                      <a:extLst>
                        <a:ext uri="{FF2B5EF4-FFF2-40B4-BE49-F238E27FC236}">
                          <a16:creationId xmlns:a16="http://schemas.microsoft.com/office/drawing/2014/main" id="{46B5DD35-B22A-0445-8540-375CCBA7046C}"/>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3" name="Graphic 62">
                    <a:extLst>
                      <a:ext uri="{FF2B5EF4-FFF2-40B4-BE49-F238E27FC236}">
                        <a16:creationId xmlns:a16="http://schemas.microsoft.com/office/drawing/2014/main" id="{9D9E4893-D645-1746-AECB-65B57D82B9E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686425" y="3891259"/>
                    <a:ext cx="170340" cy="170340"/>
                  </a:xfrm>
                  <a:prstGeom prst="rect">
                    <a:avLst/>
                  </a:prstGeom>
                </p:spPr>
              </p:pic>
            </p:grpSp>
            <p:pic>
              <p:nvPicPr>
                <p:cNvPr id="11" name="Picture 10">
                  <a:extLst>
                    <a:ext uri="{FF2B5EF4-FFF2-40B4-BE49-F238E27FC236}">
                      <a16:creationId xmlns:a16="http://schemas.microsoft.com/office/drawing/2014/main" id="{670B2B87-7712-C049-9036-20C3AD85D78B}"/>
                    </a:ext>
                  </a:extLst>
                </p:cNvPr>
                <p:cNvPicPr>
                  <a:picLocks noChangeAspect="1"/>
                </p:cNvPicPr>
                <p:nvPr userDrawn="1"/>
              </p:nvPicPr>
              <p:blipFill rotWithShape="1">
                <a:blip r:embed="rId7"/>
                <a:srcRect t="5468" r="25071" b="3995"/>
                <a:stretch/>
              </p:blipFill>
              <p:spPr>
                <a:xfrm>
                  <a:off x="10779975" y="2820522"/>
                  <a:ext cx="1580922" cy="695279"/>
                </a:xfrm>
                <a:prstGeom prst="rect">
                  <a:avLst/>
                </a:prstGeom>
                <a:solidFill>
                  <a:srgbClr val="FFFADF"/>
                </a:solidFill>
                <a:ln w="25400">
                  <a:solidFill>
                    <a:schemeClr val="tx1">
                      <a:lumMod val="65000"/>
                      <a:lumOff val="35000"/>
                    </a:schemeClr>
                  </a:solidFill>
                </a:ln>
              </p:spPr>
            </p:pic>
          </p:grpSp>
        </p:grpSp>
      </p:grpSp>
    </p:spTree>
    <p:extLst>
      <p:ext uri="{BB962C8B-B14F-4D97-AF65-F5344CB8AC3E}">
        <p14:creationId xmlns:p14="http://schemas.microsoft.com/office/powerpoint/2010/main" val="2481688121"/>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fault Text Over Photo (Narrow)">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B11128-F69D-DC4E-8CD4-B5A9A92E8D6E}"/>
              </a:ext>
            </a:extLst>
          </p:cNvPr>
          <p:cNvSpPr>
            <a:spLocks noGrp="1"/>
          </p:cNvSpPr>
          <p:nvPr>
            <p:ph type="title" hasCustomPrompt="1"/>
          </p:nvPr>
        </p:nvSpPr>
        <p:spPr/>
        <p:txBody>
          <a:bodyPr/>
          <a:lstStyle>
            <a:lvl1pPr>
              <a:defRPr/>
            </a:lvl1pPr>
          </a:lstStyle>
          <a:p>
            <a:r>
              <a:rPr lang="en-US"/>
              <a:t>CLICK TO ADD Slide TITLE. ALL CAPS. TWO LINES max.</a:t>
            </a:r>
          </a:p>
        </p:txBody>
      </p:sp>
      <p:sp>
        <p:nvSpPr>
          <p:cNvPr id="49" name="TextBox 48">
            <a:extLst>
              <a:ext uri="{FF2B5EF4-FFF2-40B4-BE49-F238E27FC236}">
                <a16:creationId xmlns:a16="http://schemas.microsoft.com/office/drawing/2014/main" id="{53978DEE-ECAD-2749-B8B1-A2F8338F3B0F}"/>
              </a:ext>
              <a:ext uri="{C183D7F6-B498-43B3-948B-1728B52AA6E4}">
                <adec:decorative xmlns:adec="http://schemas.microsoft.com/office/drawing/2017/decorative" val="1"/>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1"/>
          </a:p>
        </p:txBody>
      </p:sp>
      <p:sp>
        <p:nvSpPr>
          <p:cNvPr id="12" name="Rectangle 11">
            <a:extLst>
              <a:ext uri="{FF2B5EF4-FFF2-40B4-BE49-F238E27FC236}">
                <a16:creationId xmlns:a16="http://schemas.microsoft.com/office/drawing/2014/main" id="{BFA79738-B17E-47AB-0BE7-41E542881859}"/>
              </a:ext>
              <a:ext uri="{C183D7F6-B498-43B3-948B-1728B52AA6E4}">
                <adec:decorative xmlns:adec="http://schemas.microsoft.com/office/drawing/2017/decorative" val="1"/>
              </a:ext>
            </a:extLst>
          </p:cNvPr>
          <p:cNvSpPr/>
          <p:nvPr userDrawn="1"/>
        </p:nvSpPr>
        <p:spPr>
          <a:xfrm flipH="1">
            <a:off x="0" y="1112840"/>
            <a:ext cx="4252800" cy="5745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0" name="First Content Placeholder">
            <a:extLst>
              <a:ext uri="{FF2B5EF4-FFF2-40B4-BE49-F238E27FC236}">
                <a16:creationId xmlns:a16="http://schemas.microsoft.com/office/drawing/2014/main" id="{630CB258-15BC-1643-9DB4-368468698F13}"/>
              </a:ext>
            </a:extLst>
          </p:cNvPr>
          <p:cNvSpPr>
            <a:spLocks noGrp="1"/>
          </p:cNvSpPr>
          <p:nvPr>
            <p:ph type="body" sz="quarter" idx="200"/>
          </p:nvPr>
        </p:nvSpPr>
        <p:spPr>
          <a:xfrm>
            <a:off x="1" y="1112838"/>
            <a:ext cx="4251977" cy="5745162"/>
          </a:xfrm>
          <a:noFill/>
        </p:spPr>
        <p:txBody>
          <a:bodyPr lIns="432000" rIns="360000" bIns="360000" anchor="ctr"/>
          <a:lstStyle>
            <a:lvl1pPr marL="0" marR="0" indent="0" algn="l" defTabSz="914411" rtl="0" eaLnBrk="1" fontAlgn="auto" latinLnBrk="0" hangingPunct="1">
              <a:lnSpc>
                <a:spcPct val="90000"/>
              </a:lnSpc>
              <a:spcBef>
                <a:spcPts val="1801"/>
              </a:spcBef>
              <a:spcAft>
                <a:spcPts val="300"/>
              </a:spcAft>
              <a:buClrTx/>
              <a:buSzTx/>
              <a:buFont typeface="Wingdings" pitchFamily="2" charset="2"/>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9228D90-BBC0-5DAC-95DE-A98E438E094B}"/>
              </a:ext>
            </a:extLst>
          </p:cNvPr>
          <p:cNvSpPr>
            <a:spLocks noGrp="1"/>
          </p:cNvSpPr>
          <p:nvPr>
            <p:ph type="pic" sz="quarter" idx="13" hasCustomPrompt="1"/>
          </p:nvPr>
        </p:nvSpPr>
        <p:spPr>
          <a:xfrm>
            <a:off x="4353600" y="1112840"/>
            <a:ext cx="7838400" cy="5745163"/>
          </a:xfrm>
          <a:custGeom>
            <a:avLst/>
            <a:gdLst>
              <a:gd name="connsiteX0" fmla="*/ 5280119 w 5878800"/>
              <a:gd name="connsiteY0" fmla="*/ 5464436 h 5745163"/>
              <a:gd name="connsiteX1" fmla="*/ 5289429 w 5878800"/>
              <a:gd name="connsiteY1" fmla="*/ 5464436 h 5745163"/>
              <a:gd name="connsiteX2" fmla="*/ 5307555 w 5878800"/>
              <a:gd name="connsiteY2" fmla="*/ 5479725 h 5745163"/>
              <a:gd name="connsiteX3" fmla="*/ 5287639 w 5878800"/>
              <a:gd name="connsiteY3" fmla="*/ 5495748 h 5745163"/>
              <a:gd name="connsiteX4" fmla="*/ 5287639 w 5878800"/>
              <a:gd name="connsiteY4" fmla="*/ 5495635 h 5745163"/>
              <a:gd name="connsiteX5" fmla="*/ 5280119 w 5878800"/>
              <a:gd name="connsiteY5" fmla="*/ 5495635 h 5745163"/>
              <a:gd name="connsiteX6" fmla="*/ 5175330 w 5878800"/>
              <a:gd name="connsiteY6" fmla="*/ 5463326 h 5745163"/>
              <a:gd name="connsiteX7" fmla="*/ 5185668 w 5878800"/>
              <a:gd name="connsiteY7" fmla="*/ 5463326 h 5745163"/>
              <a:gd name="connsiteX8" fmla="*/ 5221365 w 5878800"/>
              <a:gd name="connsiteY8" fmla="*/ 5494375 h 5745163"/>
              <a:gd name="connsiteX9" fmla="*/ 5187286 w 5878800"/>
              <a:gd name="connsiteY9" fmla="*/ 5527456 h 5745163"/>
              <a:gd name="connsiteX10" fmla="*/ 5175330 w 5878800"/>
              <a:gd name="connsiteY10" fmla="*/ 5527456 h 5745163"/>
              <a:gd name="connsiteX11" fmla="*/ 5094111 w 5878800"/>
              <a:gd name="connsiteY11" fmla="*/ 5441906 h 5745163"/>
              <a:gd name="connsiteX12" fmla="*/ 5092645 w 5878800"/>
              <a:gd name="connsiteY12" fmla="*/ 5445009 h 5745163"/>
              <a:gd name="connsiteX13" fmla="*/ 5072864 w 5878800"/>
              <a:gd name="connsiteY13" fmla="*/ 5486815 h 5745163"/>
              <a:gd name="connsiteX14" fmla="*/ 5072864 w 5878800"/>
              <a:gd name="connsiteY14" fmla="*/ 5548726 h 5745163"/>
              <a:gd name="connsiteX15" fmla="*/ 5141327 w 5878800"/>
              <a:gd name="connsiteY15" fmla="*/ 5548726 h 5745163"/>
              <a:gd name="connsiteX16" fmla="*/ 5141327 w 5878800"/>
              <a:gd name="connsiteY16" fmla="*/ 5526139 h 5745163"/>
              <a:gd name="connsiteX17" fmla="*/ 5097957 w 5878800"/>
              <a:gd name="connsiteY17" fmla="*/ 5526139 h 5745163"/>
              <a:gd name="connsiteX18" fmla="*/ 5097957 w 5878800"/>
              <a:gd name="connsiteY18" fmla="*/ 5505302 h 5745163"/>
              <a:gd name="connsiteX19" fmla="*/ 5137481 w 5878800"/>
              <a:gd name="connsiteY19" fmla="*/ 5505302 h 5745163"/>
              <a:gd name="connsiteX20" fmla="*/ 5137481 w 5878800"/>
              <a:gd name="connsiteY20" fmla="*/ 5483731 h 5745163"/>
              <a:gd name="connsiteX21" fmla="*/ 5097957 w 5878800"/>
              <a:gd name="connsiteY21" fmla="*/ 5483731 h 5745163"/>
              <a:gd name="connsiteX22" fmla="*/ 5097957 w 5878800"/>
              <a:gd name="connsiteY22" fmla="*/ 5464643 h 5745163"/>
              <a:gd name="connsiteX23" fmla="*/ 5141327 w 5878800"/>
              <a:gd name="connsiteY23" fmla="*/ 5464643 h 5745163"/>
              <a:gd name="connsiteX24" fmla="*/ 5141327 w 5878800"/>
              <a:gd name="connsiteY24" fmla="*/ 5441906 h 5745163"/>
              <a:gd name="connsiteX25" fmla="*/ 4980374 w 5878800"/>
              <a:gd name="connsiteY25" fmla="*/ 5441887 h 5745163"/>
              <a:gd name="connsiteX26" fmla="*/ 4996881 w 5878800"/>
              <a:gd name="connsiteY26" fmla="*/ 5476284 h 5745163"/>
              <a:gd name="connsiteX27" fmla="*/ 5023325 w 5878800"/>
              <a:gd name="connsiteY27" fmla="*/ 5476284 h 5745163"/>
              <a:gd name="connsiteX28" fmla="*/ 5008761 w 5878800"/>
              <a:gd name="connsiteY28" fmla="*/ 5441887 h 5745163"/>
              <a:gd name="connsiteX29" fmla="*/ 5255045 w 5878800"/>
              <a:gd name="connsiteY29" fmla="*/ 5441868 h 5745163"/>
              <a:gd name="connsiteX30" fmla="*/ 5255045 w 5878800"/>
              <a:gd name="connsiteY30" fmla="*/ 5548725 h 5745163"/>
              <a:gd name="connsiteX31" fmla="*/ 5280119 w 5878800"/>
              <a:gd name="connsiteY31" fmla="*/ 5548725 h 5745163"/>
              <a:gd name="connsiteX32" fmla="*/ 5280119 w 5878800"/>
              <a:gd name="connsiteY32" fmla="*/ 5517093 h 5745163"/>
              <a:gd name="connsiteX33" fmla="*/ 5289429 w 5878800"/>
              <a:gd name="connsiteY33" fmla="*/ 5517093 h 5745163"/>
              <a:gd name="connsiteX34" fmla="*/ 5333219 w 5878800"/>
              <a:gd name="connsiteY34" fmla="*/ 5479180 h 5745163"/>
              <a:gd name="connsiteX35" fmla="*/ 5285145 w 5878800"/>
              <a:gd name="connsiteY35" fmla="*/ 5441868 h 5745163"/>
              <a:gd name="connsiteX36" fmla="*/ 5150294 w 5878800"/>
              <a:gd name="connsiteY36" fmla="*/ 5441868 h 5745163"/>
              <a:gd name="connsiteX37" fmla="*/ 5150294 w 5878800"/>
              <a:gd name="connsiteY37" fmla="*/ 5548631 h 5745163"/>
              <a:gd name="connsiteX38" fmla="*/ 5183345 w 5878800"/>
              <a:gd name="connsiteY38" fmla="*/ 5548744 h 5745163"/>
              <a:gd name="connsiteX39" fmla="*/ 5248077 w 5878800"/>
              <a:gd name="connsiteY39" fmla="*/ 5494375 h 5745163"/>
              <a:gd name="connsiteX40" fmla="*/ 5182260 w 5878800"/>
              <a:gd name="connsiteY40" fmla="*/ 5441906 h 5745163"/>
              <a:gd name="connsiteX41" fmla="*/ 5182298 w 5878800"/>
              <a:gd name="connsiteY41" fmla="*/ 5441868 h 5745163"/>
              <a:gd name="connsiteX42" fmla="*/ 5150294 w 5878800"/>
              <a:gd name="connsiteY42" fmla="*/ 5441868 h 5745163"/>
              <a:gd name="connsiteX43" fmla="*/ 5058699 w 5878800"/>
              <a:gd name="connsiteY43" fmla="*/ 5441868 h 5745163"/>
              <a:gd name="connsiteX44" fmla="*/ 5033492 w 5878800"/>
              <a:gd name="connsiteY44" fmla="*/ 5499810 h 5745163"/>
              <a:gd name="connsiteX45" fmla="*/ 5026657 w 5878800"/>
              <a:gd name="connsiteY45" fmla="*/ 5483806 h 5745163"/>
              <a:gd name="connsiteX46" fmla="*/ 5000422 w 5878800"/>
              <a:gd name="connsiteY46" fmla="*/ 5483806 h 5745163"/>
              <a:gd name="connsiteX47" fmla="*/ 5031741 w 5878800"/>
              <a:gd name="connsiteY47" fmla="*/ 5549139 h 5745163"/>
              <a:gd name="connsiteX48" fmla="*/ 5034654 w 5878800"/>
              <a:gd name="connsiteY48" fmla="*/ 5549139 h 5745163"/>
              <a:gd name="connsiteX49" fmla="*/ 5085392 w 5878800"/>
              <a:gd name="connsiteY49" fmla="*/ 5441868 h 5745163"/>
              <a:gd name="connsiteX50" fmla="*/ 5439081 w 5878800"/>
              <a:gd name="connsiteY50" fmla="*/ 5403309 h 5745163"/>
              <a:gd name="connsiteX51" fmla="*/ 5439081 w 5878800"/>
              <a:gd name="connsiteY51" fmla="*/ 5577934 h 5745163"/>
              <a:gd name="connsiteX52" fmla="*/ 5458470 w 5878800"/>
              <a:gd name="connsiteY52" fmla="*/ 5577934 h 5745163"/>
              <a:gd name="connsiteX53" fmla="*/ 5458470 w 5878800"/>
              <a:gd name="connsiteY53" fmla="*/ 5403309 h 5745163"/>
              <a:gd name="connsiteX54" fmla="*/ 238502 w 5878800"/>
              <a:gd name="connsiteY54" fmla="*/ 0 h 5745163"/>
              <a:gd name="connsiteX55" fmla="*/ 1344599 w 5878800"/>
              <a:gd name="connsiteY55" fmla="*/ 0 h 5745163"/>
              <a:gd name="connsiteX56" fmla="*/ 2579810 w 5878800"/>
              <a:gd name="connsiteY56" fmla="*/ 0 h 5745163"/>
              <a:gd name="connsiteX57" fmla="*/ 5878800 w 5878800"/>
              <a:gd name="connsiteY57" fmla="*/ 0 h 5745163"/>
              <a:gd name="connsiteX58" fmla="*/ 5878800 w 5878800"/>
              <a:gd name="connsiteY58" fmla="*/ 32567 h 5745163"/>
              <a:gd name="connsiteX59" fmla="*/ 5878800 w 5878800"/>
              <a:gd name="connsiteY59" fmla="*/ 3873048 h 5745163"/>
              <a:gd name="connsiteX60" fmla="*/ 5878800 w 5878800"/>
              <a:gd name="connsiteY60" fmla="*/ 5745162 h 5745163"/>
              <a:gd name="connsiteX61" fmla="*/ 2579810 w 5878800"/>
              <a:gd name="connsiteY61" fmla="*/ 5745162 h 5745163"/>
              <a:gd name="connsiteX62" fmla="*/ 1629142 w 5878800"/>
              <a:gd name="connsiteY62" fmla="*/ 5745162 h 5745163"/>
              <a:gd name="connsiteX63" fmla="*/ 1629142 w 5878800"/>
              <a:gd name="connsiteY63" fmla="*/ 5745163 h 5745163"/>
              <a:gd name="connsiteX64" fmla="*/ 385431 w 5878800"/>
              <a:gd name="connsiteY64" fmla="*/ 5745163 h 5745163"/>
              <a:gd name="connsiteX65" fmla="*/ 2888 w 5878800"/>
              <a:gd name="connsiteY65" fmla="*/ 5745163 h 5745163"/>
              <a:gd name="connsiteX66" fmla="*/ 0 w 5878800"/>
              <a:gd name="connsiteY66" fmla="*/ 5745163 h 5745163"/>
              <a:gd name="connsiteX67" fmla="*/ 0 w 5878800"/>
              <a:gd name="connsiteY67" fmla="*/ 1 h 5745163"/>
              <a:gd name="connsiteX68" fmla="*/ 2888 w 5878800"/>
              <a:gd name="connsiteY68" fmla="*/ 1 h 5745163"/>
              <a:gd name="connsiteX69" fmla="*/ 238502 w 5878800"/>
              <a:gd name="connsiteY69" fmla="*/ 1 h 574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878800" h="5745163">
                <a:moveTo>
                  <a:pt x="5280119" y="5464436"/>
                </a:moveTo>
                <a:lnTo>
                  <a:pt x="5289429" y="5464436"/>
                </a:lnTo>
                <a:cubicBezTo>
                  <a:pt x="5301805" y="5464436"/>
                  <a:pt x="5307555" y="5471131"/>
                  <a:pt x="5307555" y="5479725"/>
                </a:cubicBezTo>
                <a:cubicBezTo>
                  <a:pt x="5307555" y="5490069"/>
                  <a:pt x="5300929" y="5495748"/>
                  <a:pt x="5287639" y="5495748"/>
                </a:cubicBezTo>
                <a:lnTo>
                  <a:pt x="5287639" y="5495635"/>
                </a:lnTo>
                <a:lnTo>
                  <a:pt x="5280119" y="5495635"/>
                </a:lnTo>
                <a:close/>
                <a:moveTo>
                  <a:pt x="5175330" y="5463326"/>
                </a:moveTo>
                <a:lnTo>
                  <a:pt x="5185668" y="5463326"/>
                </a:lnTo>
                <a:cubicBezTo>
                  <a:pt x="5208971" y="5463326"/>
                  <a:pt x="5221365" y="5474986"/>
                  <a:pt x="5221365" y="5494375"/>
                </a:cubicBezTo>
                <a:cubicBezTo>
                  <a:pt x="5221365" y="5514348"/>
                  <a:pt x="5210894" y="5527456"/>
                  <a:pt x="5187286" y="5527456"/>
                </a:cubicBezTo>
                <a:lnTo>
                  <a:pt x="5175330" y="5527456"/>
                </a:lnTo>
                <a:close/>
                <a:moveTo>
                  <a:pt x="5094111" y="5441906"/>
                </a:moveTo>
                <a:lnTo>
                  <a:pt x="5092645" y="5445009"/>
                </a:lnTo>
                <a:lnTo>
                  <a:pt x="5072864" y="5486815"/>
                </a:lnTo>
                <a:lnTo>
                  <a:pt x="5072864" y="5548726"/>
                </a:lnTo>
                <a:lnTo>
                  <a:pt x="5141327" y="5548726"/>
                </a:lnTo>
                <a:lnTo>
                  <a:pt x="5141327" y="5526139"/>
                </a:lnTo>
                <a:lnTo>
                  <a:pt x="5097957" y="5526139"/>
                </a:lnTo>
                <a:lnTo>
                  <a:pt x="5097957" y="5505302"/>
                </a:lnTo>
                <a:lnTo>
                  <a:pt x="5137481" y="5505302"/>
                </a:lnTo>
                <a:lnTo>
                  <a:pt x="5137481" y="5483731"/>
                </a:lnTo>
                <a:lnTo>
                  <a:pt x="5097957" y="5483731"/>
                </a:lnTo>
                <a:lnTo>
                  <a:pt x="5097957" y="5464643"/>
                </a:lnTo>
                <a:lnTo>
                  <a:pt x="5141327" y="5464643"/>
                </a:lnTo>
                <a:lnTo>
                  <a:pt x="5141327" y="5441906"/>
                </a:lnTo>
                <a:close/>
                <a:moveTo>
                  <a:pt x="4980374" y="5441887"/>
                </a:moveTo>
                <a:lnTo>
                  <a:pt x="4996881" y="5476284"/>
                </a:lnTo>
                <a:lnTo>
                  <a:pt x="5023325" y="5476284"/>
                </a:lnTo>
                <a:lnTo>
                  <a:pt x="5008761" y="5441887"/>
                </a:lnTo>
                <a:close/>
                <a:moveTo>
                  <a:pt x="5255045" y="5441868"/>
                </a:moveTo>
                <a:lnTo>
                  <a:pt x="5255045" y="5548725"/>
                </a:lnTo>
                <a:lnTo>
                  <a:pt x="5280119" y="5548725"/>
                </a:lnTo>
                <a:lnTo>
                  <a:pt x="5280119" y="5517093"/>
                </a:lnTo>
                <a:lnTo>
                  <a:pt x="5289429" y="5517093"/>
                </a:lnTo>
                <a:cubicBezTo>
                  <a:pt x="5317988" y="5517093"/>
                  <a:pt x="5333219" y="5501202"/>
                  <a:pt x="5333219" y="5479180"/>
                </a:cubicBezTo>
                <a:cubicBezTo>
                  <a:pt x="5333238" y="5457647"/>
                  <a:pt x="5316427" y="5441868"/>
                  <a:pt x="5285145" y="5441868"/>
                </a:cubicBezTo>
                <a:close/>
                <a:moveTo>
                  <a:pt x="5150294" y="5441868"/>
                </a:moveTo>
                <a:lnTo>
                  <a:pt x="5150294" y="5548631"/>
                </a:lnTo>
                <a:cubicBezTo>
                  <a:pt x="5150294" y="5548631"/>
                  <a:pt x="5170665" y="5548744"/>
                  <a:pt x="5183345" y="5548744"/>
                </a:cubicBezTo>
                <a:cubicBezTo>
                  <a:pt x="5228181" y="5548744"/>
                  <a:pt x="5248077" y="5525857"/>
                  <a:pt x="5248077" y="5494375"/>
                </a:cubicBezTo>
                <a:cubicBezTo>
                  <a:pt x="5248077" y="5464285"/>
                  <a:pt x="5227134" y="5441906"/>
                  <a:pt x="5182260" y="5441906"/>
                </a:cubicBezTo>
                <a:lnTo>
                  <a:pt x="5182298" y="5441868"/>
                </a:lnTo>
                <a:cubicBezTo>
                  <a:pt x="5171541" y="5441868"/>
                  <a:pt x="5150294" y="5441868"/>
                  <a:pt x="5150294" y="5441868"/>
                </a:cubicBezTo>
                <a:close/>
                <a:moveTo>
                  <a:pt x="5058699" y="5441868"/>
                </a:moveTo>
                <a:lnTo>
                  <a:pt x="5033492" y="5499810"/>
                </a:lnTo>
                <a:lnTo>
                  <a:pt x="5026657" y="5483806"/>
                </a:lnTo>
                <a:lnTo>
                  <a:pt x="5000422" y="5483806"/>
                </a:lnTo>
                <a:lnTo>
                  <a:pt x="5031741" y="5549139"/>
                </a:lnTo>
                <a:lnTo>
                  <a:pt x="5034654" y="5549139"/>
                </a:lnTo>
                <a:lnTo>
                  <a:pt x="5085392" y="5441868"/>
                </a:lnTo>
                <a:close/>
                <a:moveTo>
                  <a:pt x="5439081" y="5403309"/>
                </a:moveTo>
                <a:lnTo>
                  <a:pt x="5439081" y="5577934"/>
                </a:lnTo>
                <a:lnTo>
                  <a:pt x="5458470" y="5577934"/>
                </a:lnTo>
                <a:lnTo>
                  <a:pt x="5458470" y="5403309"/>
                </a:lnTo>
                <a:close/>
                <a:moveTo>
                  <a:pt x="238502" y="0"/>
                </a:moveTo>
                <a:lnTo>
                  <a:pt x="1344599" y="0"/>
                </a:lnTo>
                <a:lnTo>
                  <a:pt x="2579810" y="0"/>
                </a:lnTo>
                <a:lnTo>
                  <a:pt x="5878800" y="0"/>
                </a:lnTo>
                <a:lnTo>
                  <a:pt x="5878800" y="32567"/>
                </a:lnTo>
                <a:lnTo>
                  <a:pt x="5878800" y="3873048"/>
                </a:lnTo>
                <a:lnTo>
                  <a:pt x="5878800" y="5745162"/>
                </a:lnTo>
                <a:lnTo>
                  <a:pt x="2579810" y="5745162"/>
                </a:lnTo>
                <a:lnTo>
                  <a:pt x="1629142" y="5745162"/>
                </a:lnTo>
                <a:lnTo>
                  <a:pt x="1629142" y="5745163"/>
                </a:lnTo>
                <a:lnTo>
                  <a:pt x="385431" y="5745163"/>
                </a:lnTo>
                <a:lnTo>
                  <a:pt x="2888" y="5745163"/>
                </a:lnTo>
                <a:lnTo>
                  <a:pt x="0" y="5745163"/>
                </a:lnTo>
                <a:lnTo>
                  <a:pt x="0" y="1"/>
                </a:lnTo>
                <a:lnTo>
                  <a:pt x="2888" y="1"/>
                </a:lnTo>
                <a:lnTo>
                  <a:pt x="238502" y="1"/>
                </a:lnTo>
                <a:close/>
              </a:path>
            </a:pathLst>
          </a:custGeom>
          <a:solidFill>
            <a:schemeClr val="accent2"/>
          </a:solidFill>
          <a:ln>
            <a:noFill/>
          </a:ln>
        </p:spPr>
        <p:txBody>
          <a:bodyPr wrap="square" rIns="0" anchor="ctr">
            <a:noAutofit/>
          </a:bodyPr>
          <a:lstStyle>
            <a:lvl1pPr marL="0" indent="0" algn="ctr">
              <a:spcBef>
                <a:spcPts val="0"/>
              </a:spcBef>
              <a:spcAft>
                <a:spcPts val="0"/>
              </a:spcAft>
              <a:buNone/>
              <a:defRPr b="0">
                <a:solidFill>
                  <a:schemeClr val="bg2"/>
                </a:solidFill>
              </a:defRPr>
            </a:lvl1pPr>
          </a:lstStyle>
          <a:p>
            <a:r>
              <a:rPr lang="en-US"/>
              <a:t>Click icon to add photo</a:t>
            </a:r>
            <a:br>
              <a:rPr lang="en-US"/>
            </a:br>
            <a:br>
              <a:rPr lang="en-US"/>
            </a:br>
            <a:br>
              <a:rPr lang="en-US"/>
            </a:br>
            <a:br>
              <a:rPr lang="en-US"/>
            </a:br>
            <a:br>
              <a:rPr lang="en-US"/>
            </a:br>
            <a:endParaRPr lang="en-US"/>
          </a:p>
        </p:txBody>
      </p:sp>
      <p:sp>
        <p:nvSpPr>
          <p:cNvPr id="500" name="Caption">
            <a:extLst>
              <a:ext uri="{FF2B5EF4-FFF2-40B4-BE49-F238E27FC236}">
                <a16:creationId xmlns:a16="http://schemas.microsoft.com/office/drawing/2014/main" id="{FD347B14-43C4-154A-92C4-BB860714839D}"/>
              </a:ext>
            </a:extLst>
          </p:cNvPr>
          <p:cNvSpPr>
            <a:spLocks noGrp="1"/>
          </p:cNvSpPr>
          <p:nvPr>
            <p:ph type="body" sz="quarter" idx="500" hasCustomPrompt="1"/>
          </p:nvPr>
        </p:nvSpPr>
        <p:spPr>
          <a:xfrm>
            <a:off x="7945966" y="6200777"/>
            <a:ext cx="3670300"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48" name="Slide Number Placeholder 3">
            <a:extLst>
              <a:ext uri="{FF2B5EF4-FFF2-40B4-BE49-F238E27FC236}">
                <a16:creationId xmlns:a16="http://schemas.microsoft.com/office/drawing/2014/main" id="{92E106F0-9484-5947-ACF2-FD796A463D32}"/>
              </a:ext>
            </a:extLst>
          </p:cNvPr>
          <p:cNvSpPr>
            <a:spLocks noGrp="1"/>
          </p:cNvSpPr>
          <p:nvPr userDrawn="1">
            <p:ph type="sldNum" sz="quarter" idx="112"/>
          </p:nvPr>
        </p:nvSpPr>
        <p:spPr>
          <a:xfrm>
            <a:off x="11720052" y="6516150"/>
            <a:ext cx="467273" cy="174625"/>
          </a:xfrm>
          <a:noFill/>
        </p:spPr>
        <p:txBody>
          <a:bodyPr/>
          <a:lstStyle>
            <a:lvl1pPr>
              <a:defRPr>
                <a:solidFill>
                  <a:schemeClr val="bg1"/>
                </a:solidFill>
              </a:defRPr>
            </a:lvl1pPr>
          </a:lstStyle>
          <a:p>
            <a:pPr marL="12701"/>
            <a:fld id="{078C017C-E1B9-8443-B047-B08AAA027B45}" type="slidenum">
              <a:rPr lang="en-US" smtClean="0"/>
              <a:pPr marL="12701"/>
              <a:t>‹#›</a:t>
            </a:fld>
            <a:endParaRPr lang="en-US"/>
          </a:p>
        </p:txBody>
      </p:sp>
      <p:sp>
        <p:nvSpPr>
          <p:cNvPr id="2" name="Date Placeholder 1">
            <a:extLst>
              <a:ext uri="{FF2B5EF4-FFF2-40B4-BE49-F238E27FC236}">
                <a16:creationId xmlns:a16="http://schemas.microsoft.com/office/drawing/2014/main" id="{F97A898C-B866-B14B-9178-5A34D2335457}"/>
              </a:ext>
              <a:ext uri="{C183D7F6-B498-43B3-948B-1728B52AA6E4}">
                <adec:decorative xmlns:adec="http://schemas.microsoft.com/office/drawing/2017/decorative" val="1"/>
              </a:ext>
            </a:extLst>
          </p:cNvPr>
          <p:cNvSpPr>
            <a:spLocks noGrp="1"/>
          </p:cNvSpPr>
          <p:nvPr>
            <p:ph type="dt" sz="half" idx="110"/>
          </p:nvPr>
        </p:nvSpPr>
        <p:spPr/>
        <p:txBody>
          <a:bodyPr/>
          <a:lstStyle/>
          <a:p>
            <a:endParaRPr lang="en-US"/>
          </a:p>
        </p:txBody>
      </p:sp>
      <p:sp>
        <p:nvSpPr>
          <p:cNvPr id="5" name="Footer Placeholder 4">
            <a:extLst>
              <a:ext uri="{FF2B5EF4-FFF2-40B4-BE49-F238E27FC236}">
                <a16:creationId xmlns:a16="http://schemas.microsoft.com/office/drawing/2014/main" id="{26F97896-B943-434D-88CF-4C1DD9A124EB}"/>
              </a:ext>
              <a:ext uri="{C183D7F6-B498-43B3-948B-1728B52AA6E4}">
                <adec:decorative xmlns:adec="http://schemas.microsoft.com/office/drawing/2017/decorative" val="1"/>
              </a:ext>
            </a:extLst>
          </p:cNvPr>
          <p:cNvSpPr>
            <a:spLocks noGrp="1"/>
          </p:cNvSpPr>
          <p:nvPr>
            <p:ph type="ftr" sz="quarter" idx="111"/>
          </p:nvPr>
        </p:nvSpPr>
        <p:spPr/>
        <p:txBody>
          <a:bodyPr/>
          <a:lstStyle/>
          <a:p>
            <a:endParaRPr lang="en-US"/>
          </a:p>
        </p:txBody>
      </p:sp>
      <p:sp>
        <p:nvSpPr>
          <p:cNvPr id="14" name="Footnotes Placeholder">
            <a:extLst>
              <a:ext uri="{FF2B5EF4-FFF2-40B4-BE49-F238E27FC236}">
                <a16:creationId xmlns:a16="http://schemas.microsoft.com/office/drawing/2014/main" id="{15C296AF-C381-80C1-2013-3FDB3BD4BDB7}"/>
              </a:ext>
            </a:extLst>
          </p:cNvPr>
          <p:cNvSpPr>
            <a:spLocks noGrp="1"/>
          </p:cNvSpPr>
          <p:nvPr>
            <p:ph type="subTitle" sz="quarter" idx="1000" hasCustomPrompt="1"/>
          </p:nvPr>
        </p:nvSpPr>
        <p:spPr>
          <a:xfrm>
            <a:off x="575733" y="6200775"/>
            <a:ext cx="3081867"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1">
              <a:spcBef>
                <a:spcPts val="75"/>
              </a:spcBef>
              <a:spcAft>
                <a:spcPts val="75"/>
              </a:spcAft>
              <a:buSzPct val="100000"/>
              <a:buFont typeface="System Font Regular"/>
              <a:buChar char="¹"/>
              <a:tabLst/>
              <a:defRPr sz="1100" b="0" i="0">
                <a:solidFill>
                  <a:schemeClr val="bg1"/>
                </a:solidFill>
              </a:defRPr>
            </a:lvl2pPr>
            <a:lvl3pPr marL="55563" indent="-50801">
              <a:spcBef>
                <a:spcPts val="75"/>
              </a:spcBef>
              <a:spcAft>
                <a:spcPts val="75"/>
              </a:spcAft>
              <a:buSzPct val="100000"/>
              <a:buFont typeface="System Font Regular"/>
              <a:buChar char="²"/>
              <a:tabLst/>
              <a:defRPr sz="1100">
                <a:solidFill>
                  <a:schemeClr val="bg1"/>
                </a:solidFill>
              </a:defRPr>
            </a:lvl3pPr>
            <a:lvl4pPr marL="55563" indent="-50801">
              <a:spcBef>
                <a:spcPts val="75"/>
              </a:spcBef>
              <a:spcAft>
                <a:spcPts val="75"/>
              </a:spcAft>
              <a:buSzPct val="100000"/>
              <a:buFont typeface="System Font Regular"/>
              <a:buChar char="³"/>
              <a:tabLst/>
              <a:defRPr sz="1100">
                <a:solidFill>
                  <a:schemeClr val="bg1"/>
                </a:solidFill>
              </a:defRPr>
            </a:lvl4pPr>
            <a:lvl5pPr marL="55563" indent="-50801">
              <a:spcBef>
                <a:spcPts val="75"/>
              </a:spcBef>
              <a:spcAft>
                <a:spcPts val="75"/>
              </a:spcAft>
              <a:buSzPct val="100000"/>
              <a:buFont typeface="System Font Regular"/>
              <a:buChar char="⁴"/>
              <a:tabLst/>
              <a:defRPr sz="1100">
                <a:solidFill>
                  <a:schemeClr val="bg1"/>
                </a:solidFill>
              </a:defRPr>
            </a:lvl5pPr>
            <a:lvl6pPr marL="55563" indent="-50801">
              <a:spcBef>
                <a:spcPts val="75"/>
              </a:spcBef>
              <a:spcAft>
                <a:spcPts val="75"/>
              </a:spcAft>
              <a:buSzPct val="100000"/>
              <a:buFont typeface="System Font Regular"/>
              <a:buChar char="⁵"/>
              <a:tabLst/>
              <a:defRPr sz="1100">
                <a:solidFill>
                  <a:schemeClr val="bg1"/>
                </a:solidFill>
              </a:defRPr>
            </a:lvl6pPr>
            <a:lvl7pPr marL="55563" indent="-50801">
              <a:spcBef>
                <a:spcPts val="75"/>
              </a:spcBef>
              <a:spcAft>
                <a:spcPts val="75"/>
              </a:spcAft>
              <a:buSzPct val="100000"/>
              <a:buFont typeface="System Font Regular"/>
              <a:buChar char="⁶"/>
              <a:tabLst/>
              <a:defRPr sz="1100">
                <a:solidFill>
                  <a:schemeClr val="bg1"/>
                </a:solidFill>
              </a:defRPr>
            </a:lvl7pPr>
            <a:lvl8pPr marL="55563" indent="-50801">
              <a:spcBef>
                <a:spcPts val="75"/>
              </a:spcBef>
              <a:spcAft>
                <a:spcPts val="75"/>
              </a:spcAft>
              <a:buSzPct val="100000"/>
              <a:buFont typeface="System Font Regular"/>
              <a:buChar char="⁷"/>
              <a:tabLst/>
              <a:defRPr sz="1100">
                <a:solidFill>
                  <a:schemeClr val="bg1"/>
                </a:solidFill>
              </a:defRPr>
            </a:lvl8pPr>
            <a:lvl9pPr marL="55563" indent="-50801">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 </a:t>
            </a:r>
          </a:p>
          <a:p>
            <a:pPr lvl="1"/>
            <a:r>
              <a:rPr lang="en-US"/>
              <a:t>Footnotes – Levels 2-9 </a:t>
            </a:r>
          </a:p>
        </p:txBody>
      </p:sp>
      <p:grpSp>
        <p:nvGrpSpPr>
          <p:cNvPr id="3" name="Group 2">
            <a:extLst>
              <a:ext uri="{FF2B5EF4-FFF2-40B4-BE49-F238E27FC236}">
                <a16:creationId xmlns:a16="http://schemas.microsoft.com/office/drawing/2014/main" id="{E877B970-EDD6-0274-1C6C-A8622965127F}"/>
              </a:ext>
              <a:ext uri="{C183D7F6-B498-43B3-948B-1728B52AA6E4}">
                <adec:decorative xmlns:adec="http://schemas.microsoft.com/office/drawing/2017/decorative" val="1"/>
              </a:ext>
            </a:extLst>
          </p:cNvPr>
          <p:cNvGrpSpPr/>
          <p:nvPr userDrawn="1"/>
        </p:nvGrpSpPr>
        <p:grpSpPr>
          <a:xfrm>
            <a:off x="12532244" y="-2"/>
            <a:ext cx="3948952" cy="14499773"/>
            <a:chOff x="9399182" y="-2"/>
            <a:chExt cx="2961715" cy="14499773"/>
          </a:xfrm>
        </p:grpSpPr>
        <p:sp>
          <p:nvSpPr>
            <p:cNvPr id="7" name="Rectangle 6">
              <a:extLst>
                <a:ext uri="{FF2B5EF4-FFF2-40B4-BE49-F238E27FC236}">
                  <a16:creationId xmlns:a16="http://schemas.microsoft.com/office/drawing/2014/main" id="{C9C4BB53-19B1-4E07-84A9-087BF803F83D}"/>
                </a:ext>
              </a:extLst>
            </p:cNvPr>
            <p:cNvSpPr/>
            <p:nvPr userDrawn="1"/>
          </p:nvSpPr>
          <p:spPr>
            <a:xfrm>
              <a:off x="9399182" y="-2"/>
              <a:ext cx="2798651" cy="14499773"/>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468" name="Group 467">
              <a:extLst>
                <a:ext uri="{FF2B5EF4-FFF2-40B4-BE49-F238E27FC236}">
                  <a16:creationId xmlns:a16="http://schemas.microsoft.com/office/drawing/2014/main" id="{15A8E62E-A2A5-8A5B-F09C-F561F227DA36}"/>
                </a:ext>
              </a:extLst>
            </p:cNvPr>
            <p:cNvGrpSpPr/>
            <p:nvPr userDrawn="1"/>
          </p:nvGrpSpPr>
          <p:grpSpPr>
            <a:xfrm>
              <a:off x="9399182" y="-2"/>
              <a:ext cx="2961715" cy="13565877"/>
              <a:chOff x="9399182" y="-2"/>
              <a:chExt cx="2961715" cy="13565877"/>
            </a:xfrm>
          </p:grpSpPr>
          <p:sp>
            <p:nvSpPr>
              <p:cNvPr id="10" name="Rectangle 9">
                <a:extLst>
                  <a:ext uri="{FF2B5EF4-FFF2-40B4-BE49-F238E27FC236}">
                    <a16:creationId xmlns:a16="http://schemas.microsoft.com/office/drawing/2014/main" id="{86314CE1-C6E2-6954-C095-6E9EDAE9A7F9}"/>
                  </a:ext>
                </a:extLst>
              </p:cNvPr>
              <p:cNvSpPr/>
              <p:nvPr userDrawn="1"/>
            </p:nvSpPr>
            <p:spPr>
              <a:xfrm>
                <a:off x="9399182" y="-2"/>
                <a:ext cx="2798651" cy="1356587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15" name="Group 14">
                <a:extLst>
                  <a:ext uri="{FF2B5EF4-FFF2-40B4-BE49-F238E27FC236}">
                    <a16:creationId xmlns:a16="http://schemas.microsoft.com/office/drawing/2014/main" id="{F02E6483-C270-DFAE-9055-602F21783028}"/>
                  </a:ext>
                </a:extLst>
              </p:cNvPr>
              <p:cNvGrpSpPr/>
              <p:nvPr userDrawn="1"/>
            </p:nvGrpSpPr>
            <p:grpSpPr>
              <a:xfrm>
                <a:off x="9541497" y="162442"/>
                <a:ext cx="2819400" cy="814510"/>
                <a:chOff x="-3644733" y="165205"/>
                <a:chExt cx="2819400" cy="814510"/>
              </a:xfrm>
            </p:grpSpPr>
            <p:sp>
              <p:nvSpPr>
                <p:cNvPr id="465" name="Rectangle 464">
                  <a:extLst>
                    <a:ext uri="{FF2B5EF4-FFF2-40B4-BE49-F238E27FC236}">
                      <a16:creationId xmlns:a16="http://schemas.microsoft.com/office/drawing/2014/main" id="{8D11B5DA-0F10-1A30-5120-34B164CBFEB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6" name="TextBox 465">
                  <a:extLst>
                    <a:ext uri="{FF2B5EF4-FFF2-40B4-BE49-F238E27FC236}">
                      <a16:creationId xmlns:a16="http://schemas.microsoft.com/office/drawing/2014/main" id="{EDDF37A0-313A-A5C5-9EAD-F4C1C2D096E0}"/>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467" name="Picture 466">
                  <a:extLst>
                    <a:ext uri="{FF2B5EF4-FFF2-40B4-BE49-F238E27FC236}">
                      <a16:creationId xmlns:a16="http://schemas.microsoft.com/office/drawing/2014/main" id="{903637B0-94F0-0431-AE46-8E119C18C1FB}"/>
                    </a:ext>
                  </a:extLst>
                </p:cNvPr>
                <p:cNvPicPr>
                  <a:picLocks noChangeAspect="1"/>
                </p:cNvPicPr>
                <p:nvPr userDrawn="1"/>
              </p:nvPicPr>
              <p:blipFill rotWithShape="1">
                <a:blip r:embed="rId2"/>
                <a:srcRect l="8882" t="5165" r="-1"/>
                <a:stretch/>
              </p:blipFill>
              <p:spPr>
                <a:xfrm>
                  <a:off x="-3491292" y="414013"/>
                  <a:ext cx="324017" cy="289055"/>
                </a:xfrm>
                <a:prstGeom prst="roundRect">
                  <a:avLst/>
                </a:prstGeom>
              </p:spPr>
            </p:pic>
          </p:grpSp>
          <p:sp>
            <p:nvSpPr>
              <p:cNvPr id="16" name="TextBox 15">
                <a:extLst>
                  <a:ext uri="{FF2B5EF4-FFF2-40B4-BE49-F238E27FC236}">
                    <a16:creationId xmlns:a16="http://schemas.microsoft.com/office/drawing/2014/main" id="{2C3A1064-0A70-6D05-A43B-3E94DF3258B0}"/>
                  </a:ext>
                </a:extLst>
              </p:cNvPr>
              <p:cNvSpPr txBox="1"/>
              <p:nvPr userDrawn="1"/>
            </p:nvSpPr>
            <p:spPr>
              <a:xfrm>
                <a:off x="9555251" y="4992959"/>
                <a:ext cx="125154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17" name="Straight Connector 16">
                <a:extLst>
                  <a:ext uri="{FF2B5EF4-FFF2-40B4-BE49-F238E27FC236}">
                    <a16:creationId xmlns:a16="http://schemas.microsoft.com/office/drawing/2014/main" id="{1EB63C36-FCA9-D674-2494-38494035930C}"/>
                  </a:ext>
                </a:extLst>
              </p:cNvPr>
              <p:cNvCxnSpPr>
                <a:cxnSpLocks/>
              </p:cNvCxnSpPr>
              <p:nvPr userDrawn="1"/>
            </p:nvCxnSpPr>
            <p:spPr>
              <a:xfrm>
                <a:off x="9555251" y="519557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D3E2990-E412-F501-5545-9EA6341B0F26}"/>
                  </a:ext>
                </a:extLst>
              </p:cNvPr>
              <p:cNvSpPr txBox="1"/>
              <p:nvPr userDrawn="1"/>
            </p:nvSpPr>
            <p:spPr>
              <a:xfrm>
                <a:off x="9683170" y="6053886"/>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19" name="Group 18">
                <a:extLst>
                  <a:ext uri="{FF2B5EF4-FFF2-40B4-BE49-F238E27FC236}">
                    <a16:creationId xmlns:a16="http://schemas.microsoft.com/office/drawing/2014/main" id="{5AD3F6E7-00E7-6AD4-8D8A-D1693B5B66C6}"/>
                  </a:ext>
                </a:extLst>
              </p:cNvPr>
              <p:cNvGrpSpPr/>
              <p:nvPr userDrawn="1"/>
            </p:nvGrpSpPr>
            <p:grpSpPr>
              <a:xfrm>
                <a:off x="9518577" y="5318079"/>
                <a:ext cx="2617883" cy="635287"/>
                <a:chOff x="12352022" y="513115"/>
                <a:chExt cx="2617883" cy="635287"/>
              </a:xfrm>
            </p:grpSpPr>
            <p:sp>
              <p:nvSpPr>
                <p:cNvPr id="462" name="TextBox 461">
                  <a:extLst>
                    <a:ext uri="{FF2B5EF4-FFF2-40B4-BE49-F238E27FC236}">
                      <a16:creationId xmlns:a16="http://schemas.microsoft.com/office/drawing/2014/main" id="{EA25E993-4A8C-2181-F892-0EF81DAC714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63" name="TextBox 462">
                  <a:extLst>
                    <a:ext uri="{FF2B5EF4-FFF2-40B4-BE49-F238E27FC236}">
                      <a16:creationId xmlns:a16="http://schemas.microsoft.com/office/drawing/2014/main" id="{B52831E0-7C6E-48BA-71A9-63943CC2BCB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64" name="TextBox 463">
                  <a:extLst>
                    <a:ext uri="{FF2B5EF4-FFF2-40B4-BE49-F238E27FC236}">
                      <a16:creationId xmlns:a16="http://schemas.microsoft.com/office/drawing/2014/main" id="{21276E6C-4BD6-83B8-C14F-0D15FCD93207}"/>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a:t>
                  </a:r>
                </a:p>
                <a:p>
                  <a:pPr lvl="0"/>
                  <a:r>
                    <a:rPr lang="en-US" sz="1051"/>
                    <a:t>Add the image to the placeholder.</a:t>
                  </a:r>
                </a:p>
              </p:txBody>
            </p:sp>
          </p:grpSp>
          <p:sp>
            <p:nvSpPr>
              <p:cNvPr id="20" name="TextBox 19">
                <a:extLst>
                  <a:ext uri="{FF2B5EF4-FFF2-40B4-BE49-F238E27FC236}">
                    <a16:creationId xmlns:a16="http://schemas.microsoft.com/office/drawing/2014/main" id="{A4794CB0-701A-612F-3B17-BA4A9D778242}"/>
                  </a:ext>
                </a:extLst>
              </p:cNvPr>
              <p:cNvSpPr txBox="1"/>
              <p:nvPr userDrawn="1"/>
            </p:nvSpPr>
            <p:spPr>
              <a:xfrm>
                <a:off x="9683170" y="6434878"/>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21" name="TextBox 20">
                <a:extLst>
                  <a:ext uri="{FF2B5EF4-FFF2-40B4-BE49-F238E27FC236}">
                    <a16:creationId xmlns:a16="http://schemas.microsoft.com/office/drawing/2014/main" id="{F2643EB0-E907-519B-5241-5212EFC41F5A}"/>
                  </a:ext>
                </a:extLst>
              </p:cNvPr>
              <p:cNvSpPr txBox="1"/>
              <p:nvPr userDrawn="1"/>
            </p:nvSpPr>
            <p:spPr>
              <a:xfrm>
                <a:off x="9683170" y="7145191"/>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22" name="Group 21">
                <a:extLst>
                  <a:ext uri="{FF2B5EF4-FFF2-40B4-BE49-F238E27FC236}">
                    <a16:creationId xmlns:a16="http://schemas.microsoft.com/office/drawing/2014/main" id="{E9CC1D72-889F-12DA-8518-3CF90F1C1600}"/>
                  </a:ext>
                </a:extLst>
              </p:cNvPr>
              <p:cNvGrpSpPr/>
              <p:nvPr userDrawn="1"/>
            </p:nvGrpSpPr>
            <p:grpSpPr>
              <a:xfrm>
                <a:off x="9538241" y="7721642"/>
                <a:ext cx="2735151" cy="1280928"/>
                <a:chOff x="9286315" y="6976989"/>
                <a:chExt cx="2735151" cy="1280928"/>
              </a:xfrm>
            </p:grpSpPr>
            <p:sp>
              <p:nvSpPr>
                <p:cNvPr id="457" name="Rectangle 456">
                  <a:extLst>
                    <a:ext uri="{FF2B5EF4-FFF2-40B4-BE49-F238E27FC236}">
                      <a16:creationId xmlns:a16="http://schemas.microsoft.com/office/drawing/2014/main" id="{D996EABB-6C97-2EF9-CBE2-B3D814948BD2}"/>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8" name="TextBox 457">
                  <a:extLst>
                    <a:ext uri="{FF2B5EF4-FFF2-40B4-BE49-F238E27FC236}">
                      <a16:creationId xmlns:a16="http://schemas.microsoft.com/office/drawing/2014/main" id="{53A4E234-A113-1BAF-3DF1-FC28B7B490E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459" name="Graphic 458">
                  <a:extLst>
                    <a:ext uri="{FF2B5EF4-FFF2-40B4-BE49-F238E27FC236}">
                      <a16:creationId xmlns:a16="http://schemas.microsoft.com/office/drawing/2014/main" id="{644B0AFE-0B9D-5D74-5085-F14529528B5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60" name="TextBox 459">
                  <a:extLst>
                    <a:ext uri="{FF2B5EF4-FFF2-40B4-BE49-F238E27FC236}">
                      <a16:creationId xmlns:a16="http://schemas.microsoft.com/office/drawing/2014/main" id="{1904A9FF-BD39-6220-0F32-F9ACD7AC5454}"/>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461" name="Picture 460">
                  <a:extLst>
                    <a:ext uri="{FF2B5EF4-FFF2-40B4-BE49-F238E27FC236}">
                      <a16:creationId xmlns:a16="http://schemas.microsoft.com/office/drawing/2014/main" id="{5F1107B2-E6F1-33B1-84DC-9FB3042BF607}"/>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23" name="Group 22">
                <a:extLst>
                  <a:ext uri="{FF2B5EF4-FFF2-40B4-BE49-F238E27FC236}">
                    <a16:creationId xmlns:a16="http://schemas.microsoft.com/office/drawing/2014/main" id="{7A557F67-10C2-BC43-5F58-A3E3D2019C48}"/>
                  </a:ext>
                </a:extLst>
              </p:cNvPr>
              <p:cNvGrpSpPr/>
              <p:nvPr userDrawn="1"/>
            </p:nvGrpSpPr>
            <p:grpSpPr>
              <a:xfrm>
                <a:off x="9538241" y="10272684"/>
                <a:ext cx="2735151" cy="2200108"/>
                <a:chOff x="9538241" y="5155416"/>
                <a:chExt cx="2735151" cy="2200108"/>
              </a:xfrm>
            </p:grpSpPr>
            <p:sp>
              <p:nvSpPr>
                <p:cNvPr id="449" name="Rectangle 448">
                  <a:extLst>
                    <a:ext uri="{FF2B5EF4-FFF2-40B4-BE49-F238E27FC236}">
                      <a16:creationId xmlns:a16="http://schemas.microsoft.com/office/drawing/2014/main" id="{36C808CE-E3BC-5507-EB36-A23284F598D5}"/>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0" name="TextBox 449">
                  <a:extLst>
                    <a:ext uri="{FF2B5EF4-FFF2-40B4-BE49-F238E27FC236}">
                      <a16:creationId xmlns:a16="http://schemas.microsoft.com/office/drawing/2014/main" id="{696805BE-F130-CBFB-55C9-D977A02CA85F}"/>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451" name="Graphic 450">
                  <a:extLst>
                    <a:ext uri="{FF2B5EF4-FFF2-40B4-BE49-F238E27FC236}">
                      <a16:creationId xmlns:a16="http://schemas.microsoft.com/office/drawing/2014/main" id="{B226D2BB-8916-DC0E-DA00-2E719C1AA1D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452" name="TextBox 451">
                  <a:extLst>
                    <a:ext uri="{FF2B5EF4-FFF2-40B4-BE49-F238E27FC236}">
                      <a16:creationId xmlns:a16="http://schemas.microsoft.com/office/drawing/2014/main" id="{3DDE9370-9859-A862-C350-50CB695E5841}"/>
                    </a:ext>
                  </a:extLst>
                </p:cNvPr>
                <p:cNvSpPr txBox="1"/>
                <p:nvPr userDrawn="1"/>
              </p:nvSpPr>
              <p:spPr>
                <a:xfrm>
                  <a:off x="9713478"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453" name="TextBox 452">
                  <a:extLst>
                    <a:ext uri="{FF2B5EF4-FFF2-40B4-BE49-F238E27FC236}">
                      <a16:creationId xmlns:a16="http://schemas.microsoft.com/office/drawing/2014/main" id="{33207D55-FCAD-2804-F143-A8F3443AC2A9}"/>
                    </a:ext>
                  </a:extLst>
                </p:cNvPr>
                <p:cNvSpPr txBox="1"/>
                <p:nvPr userDrawn="1"/>
              </p:nvSpPr>
              <p:spPr>
                <a:xfrm>
                  <a:off x="9713478" y="6516011"/>
                  <a:ext cx="2422982"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454" name="TextBox 453">
                  <a:extLst>
                    <a:ext uri="{FF2B5EF4-FFF2-40B4-BE49-F238E27FC236}">
                      <a16:creationId xmlns:a16="http://schemas.microsoft.com/office/drawing/2014/main" id="{8C5A9051-C248-65E3-0523-EBAE93D4B0FB}"/>
                    </a:ext>
                  </a:extLst>
                </p:cNvPr>
                <p:cNvSpPr txBox="1"/>
                <p:nvPr userDrawn="1"/>
              </p:nvSpPr>
              <p:spPr>
                <a:xfrm>
                  <a:off x="9713478" y="6063079"/>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455" name="TextBox 454">
                  <a:extLst>
                    <a:ext uri="{FF2B5EF4-FFF2-40B4-BE49-F238E27FC236}">
                      <a16:creationId xmlns:a16="http://schemas.microsoft.com/office/drawing/2014/main" id="{B68CBC5C-8185-E6FB-90B8-4EA572A756F2}"/>
                    </a:ext>
                  </a:extLst>
                </p:cNvPr>
                <p:cNvSpPr txBox="1"/>
                <p:nvPr userDrawn="1"/>
              </p:nvSpPr>
              <p:spPr>
                <a:xfrm>
                  <a:off x="9713478" y="7056726"/>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456" name="Straight Connector 455">
                  <a:extLst>
                    <a:ext uri="{FF2B5EF4-FFF2-40B4-BE49-F238E27FC236}">
                      <a16:creationId xmlns:a16="http://schemas.microsoft.com/office/drawing/2014/main" id="{8943257C-6F34-C317-CDFE-CEE06C52DB25}"/>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80062AD2-A19C-C908-5478-EE7FD0465794}"/>
                  </a:ext>
                </a:extLst>
              </p:cNvPr>
              <p:cNvGrpSpPr/>
              <p:nvPr userDrawn="1"/>
            </p:nvGrpSpPr>
            <p:grpSpPr>
              <a:xfrm>
                <a:off x="9538241" y="12565408"/>
                <a:ext cx="2735150" cy="833012"/>
                <a:chOff x="9554253" y="2870841"/>
                <a:chExt cx="2735150" cy="833012"/>
              </a:xfrm>
            </p:grpSpPr>
            <p:sp>
              <p:nvSpPr>
                <p:cNvPr id="52" name="Rectangle 51">
                  <a:extLst>
                    <a:ext uri="{FF2B5EF4-FFF2-40B4-BE49-F238E27FC236}">
                      <a16:creationId xmlns:a16="http://schemas.microsoft.com/office/drawing/2014/main" id="{E5ECDFE1-B1E6-5E72-C875-7F860806A189}"/>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TextBox 56">
                  <a:extLst>
                    <a:ext uri="{FF2B5EF4-FFF2-40B4-BE49-F238E27FC236}">
                      <a16:creationId xmlns:a16="http://schemas.microsoft.com/office/drawing/2014/main" id="{00434E11-4990-1793-70A0-5B8063D25F06}"/>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59" name="TextBox 58">
                  <a:extLst>
                    <a:ext uri="{FF2B5EF4-FFF2-40B4-BE49-F238E27FC236}">
                      <a16:creationId xmlns:a16="http://schemas.microsoft.com/office/drawing/2014/main" id="{EA65FD40-3B7E-DE18-9A54-9FCBB519114D}"/>
                    </a:ext>
                  </a:extLst>
                </p:cNvPr>
                <p:cNvSpPr txBox="1"/>
                <p:nvPr userDrawn="1"/>
              </p:nvSpPr>
              <p:spPr>
                <a:xfrm>
                  <a:off x="9729490" y="3260780"/>
                  <a:ext cx="1902872"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448" name="Graphic 447">
                  <a:extLst>
                    <a:ext uri="{FF2B5EF4-FFF2-40B4-BE49-F238E27FC236}">
                      <a16:creationId xmlns:a16="http://schemas.microsoft.com/office/drawing/2014/main" id="{7230833B-28C3-2F01-3714-E4D5939D572C}"/>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9180" y="3010968"/>
                  <a:ext cx="170340" cy="170340"/>
                </a:xfrm>
                <a:prstGeom prst="rect">
                  <a:avLst/>
                </a:prstGeom>
              </p:spPr>
            </p:pic>
          </p:grpSp>
          <p:grpSp>
            <p:nvGrpSpPr>
              <p:cNvPr id="25" name="Group 24">
                <a:extLst>
                  <a:ext uri="{FF2B5EF4-FFF2-40B4-BE49-F238E27FC236}">
                    <a16:creationId xmlns:a16="http://schemas.microsoft.com/office/drawing/2014/main" id="{22D9B576-5012-DDD2-25B0-350E530339A7}"/>
                  </a:ext>
                </a:extLst>
              </p:cNvPr>
              <p:cNvGrpSpPr/>
              <p:nvPr userDrawn="1"/>
            </p:nvGrpSpPr>
            <p:grpSpPr>
              <a:xfrm>
                <a:off x="9538241" y="3710931"/>
                <a:ext cx="2735151" cy="1174765"/>
                <a:chOff x="9286315" y="6976989"/>
                <a:chExt cx="2735151" cy="1174765"/>
              </a:xfrm>
            </p:grpSpPr>
            <p:sp>
              <p:nvSpPr>
                <p:cNvPr id="42" name="Rectangle 41">
                  <a:extLst>
                    <a:ext uri="{FF2B5EF4-FFF2-40B4-BE49-F238E27FC236}">
                      <a16:creationId xmlns:a16="http://schemas.microsoft.com/office/drawing/2014/main" id="{B3AF66C1-3EF3-E519-D368-635C4A567457}"/>
                    </a:ext>
                  </a:extLst>
                </p:cNvPr>
                <p:cNvSpPr/>
                <p:nvPr userDrawn="1"/>
              </p:nvSpPr>
              <p:spPr>
                <a:xfrm>
                  <a:off x="9286315" y="6976989"/>
                  <a:ext cx="2735151" cy="117476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TextBox 42">
                  <a:extLst>
                    <a:ext uri="{FF2B5EF4-FFF2-40B4-BE49-F238E27FC236}">
                      <a16:creationId xmlns:a16="http://schemas.microsoft.com/office/drawing/2014/main" id="{409F8EBA-8F24-D4FE-8516-C1464FA9874E}"/>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Text box size</a:t>
                  </a:r>
                </a:p>
              </p:txBody>
            </p:sp>
            <p:pic>
              <p:nvPicPr>
                <p:cNvPr id="44" name="Graphic 43">
                  <a:extLst>
                    <a:ext uri="{FF2B5EF4-FFF2-40B4-BE49-F238E27FC236}">
                      <a16:creationId xmlns:a16="http://schemas.microsoft.com/office/drawing/2014/main" id="{FC49FEB2-275A-F609-4676-E63F3635176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50" name="TextBox 49">
                  <a:extLst>
                    <a:ext uri="{FF2B5EF4-FFF2-40B4-BE49-F238E27FC236}">
                      <a16:creationId xmlns:a16="http://schemas.microsoft.com/office/drawing/2014/main" id="{3872B6ED-1AD9-21C6-0EA1-6849FDB4F115}"/>
                    </a:ext>
                  </a:extLst>
                </p:cNvPr>
                <p:cNvSpPr txBox="1"/>
                <p:nvPr userDrawn="1"/>
              </p:nvSpPr>
              <p:spPr>
                <a:xfrm>
                  <a:off x="9446538" y="7369972"/>
                  <a:ext cx="2384904" cy="49859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Use this layout for a small amount of content, please do not adjust placeholders. For more content, consider using either the ‘Default Text Over Photo’ layout or the ‘Default Text Over Photo (Wide)’ layout.</a:t>
                  </a:r>
                </a:p>
              </p:txBody>
            </p:sp>
          </p:grpSp>
          <p:grpSp>
            <p:nvGrpSpPr>
              <p:cNvPr id="26" name="Group 25">
                <a:extLst>
                  <a:ext uri="{FF2B5EF4-FFF2-40B4-BE49-F238E27FC236}">
                    <a16:creationId xmlns:a16="http://schemas.microsoft.com/office/drawing/2014/main" id="{2A24EF0E-A798-75F2-D7D6-491D2F3DDBE7}"/>
                  </a:ext>
                </a:extLst>
              </p:cNvPr>
              <p:cNvGrpSpPr/>
              <p:nvPr userDrawn="1"/>
            </p:nvGrpSpPr>
            <p:grpSpPr>
              <a:xfrm>
                <a:off x="9538241" y="9095186"/>
                <a:ext cx="2735150" cy="1084882"/>
                <a:chOff x="9554253" y="2870841"/>
                <a:chExt cx="2735150" cy="1084882"/>
              </a:xfrm>
            </p:grpSpPr>
            <p:sp>
              <p:nvSpPr>
                <p:cNvPr id="38" name="Rectangle 37">
                  <a:extLst>
                    <a:ext uri="{FF2B5EF4-FFF2-40B4-BE49-F238E27FC236}">
                      <a16:creationId xmlns:a16="http://schemas.microsoft.com/office/drawing/2014/main" id="{FC933F23-4D1E-6D2F-3997-88BBE4F75585}"/>
                    </a:ext>
                  </a:extLst>
                </p:cNvPr>
                <p:cNvSpPr/>
                <p:nvPr userDrawn="1"/>
              </p:nvSpPr>
              <p:spPr>
                <a:xfrm>
                  <a:off x="9554253" y="2870841"/>
                  <a:ext cx="2735150" cy="108488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TextBox 38">
                  <a:extLst>
                    <a:ext uri="{FF2B5EF4-FFF2-40B4-BE49-F238E27FC236}">
                      <a16:creationId xmlns:a16="http://schemas.microsoft.com/office/drawing/2014/main" id="{479A2CC9-261C-DB81-D753-9817777ECFC8}"/>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Do not resize image</a:t>
                  </a:r>
                </a:p>
              </p:txBody>
            </p:sp>
            <p:sp>
              <p:nvSpPr>
                <p:cNvPr id="40" name="TextBox 39">
                  <a:extLst>
                    <a:ext uri="{FF2B5EF4-FFF2-40B4-BE49-F238E27FC236}">
                      <a16:creationId xmlns:a16="http://schemas.microsoft.com/office/drawing/2014/main" id="{C8A9C97F-4A64-3D44-3887-E81009CFAA5C}"/>
                    </a:ext>
                  </a:extLst>
                </p:cNvPr>
                <p:cNvSpPr txBox="1"/>
                <p:nvPr userDrawn="1"/>
              </p:nvSpPr>
              <p:spPr>
                <a:xfrm>
                  <a:off x="9729490" y="3260780"/>
                  <a:ext cx="2426239" cy="4154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Strict rule: do not resize the image placeholder. It should always be 2/3rds of the slide width for this layout. See other slide layouts for different sized placeholders.</a:t>
                  </a:r>
                </a:p>
              </p:txBody>
            </p:sp>
            <p:pic>
              <p:nvPicPr>
                <p:cNvPr id="41" name="Graphic 40">
                  <a:extLst>
                    <a:ext uri="{FF2B5EF4-FFF2-40B4-BE49-F238E27FC236}">
                      <a16:creationId xmlns:a16="http://schemas.microsoft.com/office/drawing/2014/main" id="{05EA04D8-0838-2449-D201-2AE6029EA3C9}"/>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9180" y="3010968"/>
                  <a:ext cx="170340" cy="170340"/>
                </a:xfrm>
                <a:prstGeom prst="rect">
                  <a:avLst/>
                </a:prstGeom>
              </p:spPr>
            </p:pic>
          </p:grpSp>
          <p:pic>
            <p:nvPicPr>
              <p:cNvPr id="27" name="Picture 26">
                <a:extLst>
                  <a:ext uri="{FF2B5EF4-FFF2-40B4-BE49-F238E27FC236}">
                    <a16:creationId xmlns:a16="http://schemas.microsoft.com/office/drawing/2014/main" id="{B87F1853-52E2-538A-EAD6-2677A9203906}"/>
                  </a:ext>
                </a:extLst>
              </p:cNvPr>
              <p:cNvPicPr>
                <a:picLocks noChangeAspect="1"/>
              </p:cNvPicPr>
              <p:nvPr userDrawn="1"/>
            </p:nvPicPr>
            <p:blipFill rotWithShape="1">
              <a:blip r:embed="rId6"/>
              <a:srcRect t="17021" r="58309" b="16813"/>
              <a:stretch/>
            </p:blipFill>
            <p:spPr>
              <a:xfrm>
                <a:off x="9556379" y="1321569"/>
                <a:ext cx="2639327" cy="1095417"/>
              </a:xfrm>
              <a:prstGeom prst="rect">
                <a:avLst/>
              </a:prstGeom>
            </p:spPr>
          </p:pic>
          <p:sp>
            <p:nvSpPr>
              <p:cNvPr id="28" name="TextBox 27">
                <a:extLst>
                  <a:ext uri="{FF2B5EF4-FFF2-40B4-BE49-F238E27FC236}">
                    <a16:creationId xmlns:a16="http://schemas.microsoft.com/office/drawing/2014/main" id="{D1A0B83E-D4A1-A872-3D22-380EA11AA2E1}"/>
                  </a:ext>
                </a:extLst>
              </p:cNvPr>
              <p:cNvSpPr txBox="1"/>
              <p:nvPr userDrawn="1"/>
            </p:nvSpPr>
            <p:spPr>
              <a:xfrm>
                <a:off x="9556381"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29" name="Straight Connector 28">
                <a:extLst>
                  <a:ext uri="{FF2B5EF4-FFF2-40B4-BE49-F238E27FC236}">
                    <a16:creationId xmlns:a16="http://schemas.microsoft.com/office/drawing/2014/main" id="{A6D6E0A0-EF0A-1971-4FB2-D1FAF283541B}"/>
                  </a:ext>
                </a:extLst>
              </p:cNvPr>
              <p:cNvCxnSpPr>
                <a:cxnSpLocks/>
              </p:cNvCxnSpPr>
              <p:nvPr userDrawn="1"/>
            </p:nvCxnSpPr>
            <p:spPr>
              <a:xfrm>
                <a:off x="9556381"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9CDDC964-5CBD-8125-7142-C275573AD0F3}"/>
                  </a:ext>
                </a:extLst>
              </p:cNvPr>
              <p:cNvGrpSpPr/>
              <p:nvPr userDrawn="1"/>
            </p:nvGrpSpPr>
            <p:grpSpPr>
              <a:xfrm>
                <a:off x="9538377" y="2468708"/>
                <a:ext cx="2806644" cy="1181890"/>
                <a:chOff x="9554253" y="2414886"/>
                <a:chExt cx="2806644" cy="1181890"/>
              </a:xfrm>
            </p:grpSpPr>
            <p:grpSp>
              <p:nvGrpSpPr>
                <p:cNvPr id="31" name="Group 30">
                  <a:extLst>
                    <a:ext uri="{FF2B5EF4-FFF2-40B4-BE49-F238E27FC236}">
                      <a16:creationId xmlns:a16="http://schemas.microsoft.com/office/drawing/2014/main" id="{552ED677-0F60-8FD0-94E6-301C9E7F1E02}"/>
                    </a:ext>
                  </a:extLst>
                </p:cNvPr>
                <p:cNvGrpSpPr/>
                <p:nvPr userDrawn="1"/>
              </p:nvGrpSpPr>
              <p:grpSpPr>
                <a:xfrm>
                  <a:off x="9554253" y="2414886"/>
                  <a:ext cx="2735150" cy="1181890"/>
                  <a:chOff x="9541498" y="3751132"/>
                  <a:chExt cx="2735150" cy="1181890"/>
                </a:xfrm>
              </p:grpSpPr>
              <p:grpSp>
                <p:nvGrpSpPr>
                  <p:cNvPr id="33" name="Group 32">
                    <a:extLst>
                      <a:ext uri="{FF2B5EF4-FFF2-40B4-BE49-F238E27FC236}">
                        <a16:creationId xmlns:a16="http://schemas.microsoft.com/office/drawing/2014/main" id="{2B14A915-3290-3272-8FB5-BC9FCBE6540D}"/>
                      </a:ext>
                    </a:extLst>
                  </p:cNvPr>
                  <p:cNvGrpSpPr/>
                  <p:nvPr userDrawn="1"/>
                </p:nvGrpSpPr>
                <p:grpSpPr>
                  <a:xfrm>
                    <a:off x="9541498" y="3751132"/>
                    <a:ext cx="2735150" cy="1181890"/>
                    <a:chOff x="9296568" y="4910411"/>
                    <a:chExt cx="2735150" cy="1181890"/>
                  </a:xfrm>
                </p:grpSpPr>
                <p:sp>
                  <p:nvSpPr>
                    <p:cNvPr id="35" name="Rectangle 34">
                      <a:extLst>
                        <a:ext uri="{FF2B5EF4-FFF2-40B4-BE49-F238E27FC236}">
                          <a16:creationId xmlns:a16="http://schemas.microsoft.com/office/drawing/2014/main" id="{968F1FA7-19C7-16AC-3DCA-7EA79A08F5C5}"/>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TextBox 35">
                      <a:extLst>
                        <a:ext uri="{FF2B5EF4-FFF2-40B4-BE49-F238E27FC236}">
                          <a16:creationId xmlns:a16="http://schemas.microsoft.com/office/drawing/2014/main" id="{EBBD3DE1-7B9F-DCD5-EEA7-26BDA59A7A31}"/>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37" name="TextBox 36">
                      <a:extLst>
                        <a:ext uri="{FF2B5EF4-FFF2-40B4-BE49-F238E27FC236}">
                          <a16:creationId xmlns:a16="http://schemas.microsoft.com/office/drawing/2014/main" id="{EDC5BBFD-00E9-FA57-519E-2F972C664296}"/>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34" name="Graphic 33">
                    <a:extLst>
                      <a:ext uri="{FF2B5EF4-FFF2-40B4-BE49-F238E27FC236}">
                        <a16:creationId xmlns:a16="http://schemas.microsoft.com/office/drawing/2014/main" id="{747781E0-ACA7-5113-DDAD-E3E72B18BA5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686425" y="3891259"/>
                    <a:ext cx="170340" cy="170340"/>
                  </a:xfrm>
                  <a:prstGeom prst="rect">
                    <a:avLst/>
                  </a:prstGeom>
                </p:spPr>
              </p:pic>
            </p:grpSp>
            <p:pic>
              <p:nvPicPr>
                <p:cNvPr id="32" name="Picture 31">
                  <a:extLst>
                    <a:ext uri="{FF2B5EF4-FFF2-40B4-BE49-F238E27FC236}">
                      <a16:creationId xmlns:a16="http://schemas.microsoft.com/office/drawing/2014/main" id="{7DB16E7F-EB45-CF91-09B6-E36F95243EAD}"/>
                    </a:ext>
                  </a:extLst>
                </p:cNvPr>
                <p:cNvPicPr>
                  <a:picLocks noChangeAspect="1"/>
                </p:cNvPicPr>
                <p:nvPr userDrawn="1"/>
              </p:nvPicPr>
              <p:blipFill rotWithShape="1">
                <a:blip r:embed="rId7"/>
                <a:srcRect t="5468" r="25071" b="3995"/>
                <a:stretch/>
              </p:blipFill>
              <p:spPr>
                <a:xfrm>
                  <a:off x="10779975" y="2820522"/>
                  <a:ext cx="1580922" cy="695279"/>
                </a:xfrm>
                <a:prstGeom prst="rect">
                  <a:avLst/>
                </a:prstGeom>
                <a:solidFill>
                  <a:srgbClr val="FFFADF"/>
                </a:solidFill>
                <a:ln w="25400">
                  <a:solidFill>
                    <a:schemeClr val="tx1">
                      <a:lumMod val="65000"/>
                      <a:lumOff val="35000"/>
                    </a:schemeClr>
                  </a:solidFill>
                </a:ln>
              </p:spPr>
            </p:pic>
          </p:grpSp>
        </p:grpSp>
      </p:grpSp>
    </p:spTree>
    <p:extLst>
      <p:ext uri="{BB962C8B-B14F-4D97-AF65-F5344CB8AC3E}">
        <p14:creationId xmlns:p14="http://schemas.microsoft.com/office/powerpoint/2010/main" val="3221457290"/>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fault Text Over Photo (Wide)">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B11128-F69D-DC4E-8CD4-B5A9A92E8D6E}"/>
              </a:ext>
            </a:extLst>
          </p:cNvPr>
          <p:cNvSpPr>
            <a:spLocks noGrp="1"/>
          </p:cNvSpPr>
          <p:nvPr>
            <p:ph type="title" hasCustomPrompt="1"/>
          </p:nvPr>
        </p:nvSpPr>
        <p:spPr/>
        <p:txBody>
          <a:bodyPr/>
          <a:lstStyle>
            <a:lvl1pPr>
              <a:defRPr/>
            </a:lvl1pPr>
          </a:lstStyle>
          <a:p>
            <a:r>
              <a:rPr lang="en-US"/>
              <a:t>CLICK TO ADD Slide TITLE. ALL CAPS. TWO LINES max.</a:t>
            </a:r>
          </a:p>
        </p:txBody>
      </p:sp>
      <p:sp>
        <p:nvSpPr>
          <p:cNvPr id="49" name="TextBox 48">
            <a:extLst>
              <a:ext uri="{FF2B5EF4-FFF2-40B4-BE49-F238E27FC236}">
                <a16:creationId xmlns:a16="http://schemas.microsoft.com/office/drawing/2014/main" id="{53978DEE-ECAD-2749-B8B1-A2F8338F3B0F}"/>
              </a:ext>
              <a:ext uri="{C183D7F6-B498-43B3-948B-1728B52AA6E4}">
                <adec:decorative xmlns:adec="http://schemas.microsoft.com/office/drawing/2017/decorative" val="1"/>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1"/>
          </a:p>
        </p:txBody>
      </p:sp>
      <p:sp>
        <p:nvSpPr>
          <p:cNvPr id="12" name="Rectangle 11">
            <a:extLst>
              <a:ext uri="{FF2B5EF4-FFF2-40B4-BE49-F238E27FC236}">
                <a16:creationId xmlns:a16="http://schemas.microsoft.com/office/drawing/2014/main" id="{BFA79738-B17E-47AB-0BE7-41E542881859}"/>
              </a:ext>
              <a:ext uri="{C183D7F6-B498-43B3-948B-1728B52AA6E4}">
                <adec:decorative xmlns:adec="http://schemas.microsoft.com/office/drawing/2017/decorative" val="1"/>
              </a:ext>
            </a:extLst>
          </p:cNvPr>
          <p:cNvSpPr/>
          <p:nvPr userDrawn="1"/>
        </p:nvSpPr>
        <p:spPr>
          <a:xfrm flipH="1">
            <a:off x="0" y="1112840"/>
            <a:ext cx="7839641" cy="57451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0" name="First Content Placeholder">
            <a:extLst>
              <a:ext uri="{FF2B5EF4-FFF2-40B4-BE49-F238E27FC236}">
                <a16:creationId xmlns:a16="http://schemas.microsoft.com/office/drawing/2014/main" id="{630CB258-15BC-1643-9DB4-368468698F13}"/>
              </a:ext>
            </a:extLst>
          </p:cNvPr>
          <p:cNvSpPr>
            <a:spLocks noGrp="1"/>
          </p:cNvSpPr>
          <p:nvPr>
            <p:ph type="body" sz="quarter" idx="200"/>
          </p:nvPr>
        </p:nvSpPr>
        <p:spPr>
          <a:xfrm>
            <a:off x="3" y="1112838"/>
            <a:ext cx="7830722" cy="5745162"/>
          </a:xfrm>
          <a:noFill/>
        </p:spPr>
        <p:txBody>
          <a:bodyPr lIns="432000" rIns="360000" bIns="360000" anchor="ctr"/>
          <a:lstStyle>
            <a:lvl1pPr marL="0" marR="0" indent="0" algn="l" defTabSz="914411" rtl="0" eaLnBrk="1" fontAlgn="auto" latinLnBrk="0" hangingPunct="1">
              <a:lnSpc>
                <a:spcPct val="90000"/>
              </a:lnSpc>
              <a:spcBef>
                <a:spcPts val="1801"/>
              </a:spcBef>
              <a:spcAft>
                <a:spcPts val="300"/>
              </a:spcAft>
              <a:buClrTx/>
              <a:buSzTx/>
              <a:buFont typeface="Wingdings" pitchFamily="2" charset="2"/>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F17DE1D3-6464-D363-C70F-7CA6C6AC3987}"/>
              </a:ext>
            </a:extLst>
          </p:cNvPr>
          <p:cNvSpPr>
            <a:spLocks noGrp="1"/>
          </p:cNvSpPr>
          <p:nvPr>
            <p:ph type="pic" sz="quarter" idx="13" hasCustomPrompt="1"/>
          </p:nvPr>
        </p:nvSpPr>
        <p:spPr>
          <a:xfrm>
            <a:off x="7940444" y="1112838"/>
            <a:ext cx="4251561" cy="5745162"/>
          </a:xfrm>
          <a:custGeom>
            <a:avLst/>
            <a:gdLst>
              <a:gd name="connsiteX0" fmla="*/ 2589990 w 3188671"/>
              <a:gd name="connsiteY0" fmla="*/ 5464436 h 5745162"/>
              <a:gd name="connsiteX1" fmla="*/ 2599300 w 3188671"/>
              <a:gd name="connsiteY1" fmla="*/ 5464436 h 5745162"/>
              <a:gd name="connsiteX2" fmla="*/ 2617426 w 3188671"/>
              <a:gd name="connsiteY2" fmla="*/ 5479725 h 5745162"/>
              <a:gd name="connsiteX3" fmla="*/ 2597510 w 3188671"/>
              <a:gd name="connsiteY3" fmla="*/ 5495748 h 5745162"/>
              <a:gd name="connsiteX4" fmla="*/ 2597510 w 3188671"/>
              <a:gd name="connsiteY4" fmla="*/ 5495635 h 5745162"/>
              <a:gd name="connsiteX5" fmla="*/ 2589990 w 3188671"/>
              <a:gd name="connsiteY5" fmla="*/ 5495635 h 5745162"/>
              <a:gd name="connsiteX6" fmla="*/ 2485201 w 3188671"/>
              <a:gd name="connsiteY6" fmla="*/ 5463326 h 5745162"/>
              <a:gd name="connsiteX7" fmla="*/ 2495539 w 3188671"/>
              <a:gd name="connsiteY7" fmla="*/ 5463326 h 5745162"/>
              <a:gd name="connsiteX8" fmla="*/ 2531236 w 3188671"/>
              <a:gd name="connsiteY8" fmla="*/ 5494375 h 5745162"/>
              <a:gd name="connsiteX9" fmla="*/ 2497157 w 3188671"/>
              <a:gd name="connsiteY9" fmla="*/ 5527456 h 5745162"/>
              <a:gd name="connsiteX10" fmla="*/ 2485201 w 3188671"/>
              <a:gd name="connsiteY10" fmla="*/ 5527456 h 5745162"/>
              <a:gd name="connsiteX11" fmla="*/ 2403982 w 3188671"/>
              <a:gd name="connsiteY11" fmla="*/ 5441906 h 5745162"/>
              <a:gd name="connsiteX12" fmla="*/ 2402516 w 3188671"/>
              <a:gd name="connsiteY12" fmla="*/ 5445009 h 5745162"/>
              <a:gd name="connsiteX13" fmla="*/ 2382735 w 3188671"/>
              <a:gd name="connsiteY13" fmla="*/ 5486815 h 5745162"/>
              <a:gd name="connsiteX14" fmla="*/ 2382735 w 3188671"/>
              <a:gd name="connsiteY14" fmla="*/ 5548726 h 5745162"/>
              <a:gd name="connsiteX15" fmla="*/ 2451198 w 3188671"/>
              <a:gd name="connsiteY15" fmla="*/ 5548726 h 5745162"/>
              <a:gd name="connsiteX16" fmla="*/ 2451198 w 3188671"/>
              <a:gd name="connsiteY16" fmla="*/ 5526139 h 5745162"/>
              <a:gd name="connsiteX17" fmla="*/ 2407828 w 3188671"/>
              <a:gd name="connsiteY17" fmla="*/ 5526139 h 5745162"/>
              <a:gd name="connsiteX18" fmla="*/ 2407828 w 3188671"/>
              <a:gd name="connsiteY18" fmla="*/ 5505302 h 5745162"/>
              <a:gd name="connsiteX19" fmla="*/ 2447352 w 3188671"/>
              <a:gd name="connsiteY19" fmla="*/ 5505302 h 5745162"/>
              <a:gd name="connsiteX20" fmla="*/ 2447352 w 3188671"/>
              <a:gd name="connsiteY20" fmla="*/ 5483731 h 5745162"/>
              <a:gd name="connsiteX21" fmla="*/ 2407828 w 3188671"/>
              <a:gd name="connsiteY21" fmla="*/ 5483731 h 5745162"/>
              <a:gd name="connsiteX22" fmla="*/ 2407828 w 3188671"/>
              <a:gd name="connsiteY22" fmla="*/ 5464643 h 5745162"/>
              <a:gd name="connsiteX23" fmla="*/ 2451198 w 3188671"/>
              <a:gd name="connsiteY23" fmla="*/ 5464643 h 5745162"/>
              <a:gd name="connsiteX24" fmla="*/ 2451198 w 3188671"/>
              <a:gd name="connsiteY24" fmla="*/ 5441906 h 5745162"/>
              <a:gd name="connsiteX25" fmla="*/ 2290245 w 3188671"/>
              <a:gd name="connsiteY25" fmla="*/ 5441887 h 5745162"/>
              <a:gd name="connsiteX26" fmla="*/ 2306752 w 3188671"/>
              <a:gd name="connsiteY26" fmla="*/ 5476284 h 5745162"/>
              <a:gd name="connsiteX27" fmla="*/ 2333196 w 3188671"/>
              <a:gd name="connsiteY27" fmla="*/ 5476284 h 5745162"/>
              <a:gd name="connsiteX28" fmla="*/ 2318632 w 3188671"/>
              <a:gd name="connsiteY28" fmla="*/ 5441887 h 5745162"/>
              <a:gd name="connsiteX29" fmla="*/ 2564916 w 3188671"/>
              <a:gd name="connsiteY29" fmla="*/ 5441868 h 5745162"/>
              <a:gd name="connsiteX30" fmla="*/ 2564916 w 3188671"/>
              <a:gd name="connsiteY30" fmla="*/ 5548725 h 5745162"/>
              <a:gd name="connsiteX31" fmla="*/ 2589990 w 3188671"/>
              <a:gd name="connsiteY31" fmla="*/ 5548725 h 5745162"/>
              <a:gd name="connsiteX32" fmla="*/ 2589990 w 3188671"/>
              <a:gd name="connsiteY32" fmla="*/ 5517093 h 5745162"/>
              <a:gd name="connsiteX33" fmla="*/ 2599300 w 3188671"/>
              <a:gd name="connsiteY33" fmla="*/ 5517093 h 5745162"/>
              <a:gd name="connsiteX34" fmla="*/ 2643090 w 3188671"/>
              <a:gd name="connsiteY34" fmla="*/ 5479180 h 5745162"/>
              <a:gd name="connsiteX35" fmla="*/ 2595016 w 3188671"/>
              <a:gd name="connsiteY35" fmla="*/ 5441868 h 5745162"/>
              <a:gd name="connsiteX36" fmla="*/ 2460165 w 3188671"/>
              <a:gd name="connsiteY36" fmla="*/ 5441868 h 5745162"/>
              <a:gd name="connsiteX37" fmla="*/ 2460165 w 3188671"/>
              <a:gd name="connsiteY37" fmla="*/ 5548631 h 5745162"/>
              <a:gd name="connsiteX38" fmla="*/ 2493216 w 3188671"/>
              <a:gd name="connsiteY38" fmla="*/ 5548744 h 5745162"/>
              <a:gd name="connsiteX39" fmla="*/ 2557948 w 3188671"/>
              <a:gd name="connsiteY39" fmla="*/ 5494375 h 5745162"/>
              <a:gd name="connsiteX40" fmla="*/ 2492131 w 3188671"/>
              <a:gd name="connsiteY40" fmla="*/ 5441906 h 5745162"/>
              <a:gd name="connsiteX41" fmla="*/ 2492169 w 3188671"/>
              <a:gd name="connsiteY41" fmla="*/ 5441868 h 5745162"/>
              <a:gd name="connsiteX42" fmla="*/ 2460165 w 3188671"/>
              <a:gd name="connsiteY42" fmla="*/ 5441868 h 5745162"/>
              <a:gd name="connsiteX43" fmla="*/ 2368570 w 3188671"/>
              <a:gd name="connsiteY43" fmla="*/ 5441868 h 5745162"/>
              <a:gd name="connsiteX44" fmla="*/ 2343363 w 3188671"/>
              <a:gd name="connsiteY44" fmla="*/ 5499810 h 5745162"/>
              <a:gd name="connsiteX45" fmla="*/ 2336528 w 3188671"/>
              <a:gd name="connsiteY45" fmla="*/ 5483806 h 5745162"/>
              <a:gd name="connsiteX46" fmla="*/ 2310293 w 3188671"/>
              <a:gd name="connsiteY46" fmla="*/ 5483806 h 5745162"/>
              <a:gd name="connsiteX47" fmla="*/ 2341612 w 3188671"/>
              <a:gd name="connsiteY47" fmla="*/ 5549139 h 5745162"/>
              <a:gd name="connsiteX48" fmla="*/ 2344525 w 3188671"/>
              <a:gd name="connsiteY48" fmla="*/ 5549139 h 5745162"/>
              <a:gd name="connsiteX49" fmla="*/ 2395263 w 3188671"/>
              <a:gd name="connsiteY49" fmla="*/ 5441868 h 5745162"/>
              <a:gd name="connsiteX50" fmla="*/ 2748952 w 3188671"/>
              <a:gd name="connsiteY50" fmla="*/ 5403309 h 5745162"/>
              <a:gd name="connsiteX51" fmla="*/ 2748952 w 3188671"/>
              <a:gd name="connsiteY51" fmla="*/ 5577934 h 5745162"/>
              <a:gd name="connsiteX52" fmla="*/ 2768341 w 3188671"/>
              <a:gd name="connsiteY52" fmla="*/ 5577934 h 5745162"/>
              <a:gd name="connsiteX53" fmla="*/ 2768341 w 3188671"/>
              <a:gd name="connsiteY53" fmla="*/ 5403309 h 5745162"/>
              <a:gd name="connsiteX54" fmla="*/ 0 w 3188671"/>
              <a:gd name="connsiteY54" fmla="*/ 0 h 5745162"/>
              <a:gd name="connsiteX55" fmla="*/ 4145 w 3188671"/>
              <a:gd name="connsiteY55" fmla="*/ 0 h 5745162"/>
              <a:gd name="connsiteX56" fmla="*/ 1891451 w 3188671"/>
              <a:gd name="connsiteY56" fmla="*/ 0 h 5745162"/>
              <a:gd name="connsiteX57" fmla="*/ 3188671 w 3188671"/>
              <a:gd name="connsiteY57" fmla="*/ 0 h 5745162"/>
              <a:gd name="connsiteX58" fmla="*/ 3188671 w 3188671"/>
              <a:gd name="connsiteY58" fmla="*/ 32567 h 5745162"/>
              <a:gd name="connsiteX59" fmla="*/ 3188671 w 3188671"/>
              <a:gd name="connsiteY59" fmla="*/ 3873048 h 5745162"/>
              <a:gd name="connsiteX60" fmla="*/ 3188671 w 3188671"/>
              <a:gd name="connsiteY60" fmla="*/ 5745162 h 5745162"/>
              <a:gd name="connsiteX61" fmla="*/ 1891451 w 3188671"/>
              <a:gd name="connsiteY61" fmla="*/ 5745162 h 5745162"/>
              <a:gd name="connsiteX62" fmla="*/ 4145 w 3188671"/>
              <a:gd name="connsiteY62" fmla="*/ 5745162 h 5745162"/>
              <a:gd name="connsiteX63" fmla="*/ 0 w 3188671"/>
              <a:gd name="connsiteY63" fmla="*/ 5745162 h 574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188671" h="5745162">
                <a:moveTo>
                  <a:pt x="2589990" y="5464436"/>
                </a:moveTo>
                <a:lnTo>
                  <a:pt x="2599300" y="5464436"/>
                </a:lnTo>
                <a:cubicBezTo>
                  <a:pt x="2611676" y="5464436"/>
                  <a:pt x="2617426" y="5471131"/>
                  <a:pt x="2617426" y="5479725"/>
                </a:cubicBezTo>
                <a:cubicBezTo>
                  <a:pt x="2617426" y="5490069"/>
                  <a:pt x="2610800" y="5495748"/>
                  <a:pt x="2597510" y="5495748"/>
                </a:cubicBezTo>
                <a:lnTo>
                  <a:pt x="2597510" y="5495635"/>
                </a:lnTo>
                <a:lnTo>
                  <a:pt x="2589990" y="5495635"/>
                </a:lnTo>
                <a:close/>
                <a:moveTo>
                  <a:pt x="2485201" y="5463326"/>
                </a:moveTo>
                <a:lnTo>
                  <a:pt x="2495539" y="5463326"/>
                </a:lnTo>
                <a:cubicBezTo>
                  <a:pt x="2518842" y="5463326"/>
                  <a:pt x="2531236" y="5474986"/>
                  <a:pt x="2531236" y="5494375"/>
                </a:cubicBezTo>
                <a:cubicBezTo>
                  <a:pt x="2531236" y="5514348"/>
                  <a:pt x="2520765" y="5527456"/>
                  <a:pt x="2497157" y="5527456"/>
                </a:cubicBezTo>
                <a:lnTo>
                  <a:pt x="2485201" y="5527456"/>
                </a:lnTo>
                <a:close/>
                <a:moveTo>
                  <a:pt x="2403982" y="5441906"/>
                </a:moveTo>
                <a:lnTo>
                  <a:pt x="2402516" y="5445009"/>
                </a:lnTo>
                <a:lnTo>
                  <a:pt x="2382735" y="5486815"/>
                </a:lnTo>
                <a:lnTo>
                  <a:pt x="2382735" y="5548726"/>
                </a:lnTo>
                <a:lnTo>
                  <a:pt x="2451198" y="5548726"/>
                </a:lnTo>
                <a:lnTo>
                  <a:pt x="2451198" y="5526139"/>
                </a:lnTo>
                <a:lnTo>
                  <a:pt x="2407828" y="5526139"/>
                </a:lnTo>
                <a:lnTo>
                  <a:pt x="2407828" y="5505302"/>
                </a:lnTo>
                <a:lnTo>
                  <a:pt x="2447352" y="5505302"/>
                </a:lnTo>
                <a:lnTo>
                  <a:pt x="2447352" y="5483731"/>
                </a:lnTo>
                <a:lnTo>
                  <a:pt x="2407828" y="5483731"/>
                </a:lnTo>
                <a:lnTo>
                  <a:pt x="2407828" y="5464643"/>
                </a:lnTo>
                <a:lnTo>
                  <a:pt x="2451198" y="5464643"/>
                </a:lnTo>
                <a:lnTo>
                  <a:pt x="2451198" y="5441906"/>
                </a:lnTo>
                <a:close/>
                <a:moveTo>
                  <a:pt x="2290245" y="5441887"/>
                </a:moveTo>
                <a:lnTo>
                  <a:pt x="2306752" y="5476284"/>
                </a:lnTo>
                <a:lnTo>
                  <a:pt x="2333196" y="5476284"/>
                </a:lnTo>
                <a:lnTo>
                  <a:pt x="2318632" y="5441887"/>
                </a:lnTo>
                <a:close/>
                <a:moveTo>
                  <a:pt x="2564916" y="5441868"/>
                </a:moveTo>
                <a:lnTo>
                  <a:pt x="2564916" y="5548725"/>
                </a:lnTo>
                <a:lnTo>
                  <a:pt x="2589990" y="5548725"/>
                </a:lnTo>
                <a:lnTo>
                  <a:pt x="2589990" y="5517093"/>
                </a:lnTo>
                <a:lnTo>
                  <a:pt x="2599300" y="5517093"/>
                </a:lnTo>
                <a:cubicBezTo>
                  <a:pt x="2627859" y="5517093"/>
                  <a:pt x="2643090" y="5501202"/>
                  <a:pt x="2643090" y="5479180"/>
                </a:cubicBezTo>
                <a:cubicBezTo>
                  <a:pt x="2643109" y="5457647"/>
                  <a:pt x="2626298" y="5441868"/>
                  <a:pt x="2595016" y="5441868"/>
                </a:cubicBezTo>
                <a:close/>
                <a:moveTo>
                  <a:pt x="2460165" y="5441868"/>
                </a:moveTo>
                <a:lnTo>
                  <a:pt x="2460165" y="5548631"/>
                </a:lnTo>
                <a:cubicBezTo>
                  <a:pt x="2460165" y="5548631"/>
                  <a:pt x="2480536" y="5548744"/>
                  <a:pt x="2493216" y="5548744"/>
                </a:cubicBezTo>
                <a:cubicBezTo>
                  <a:pt x="2538052" y="5548744"/>
                  <a:pt x="2557948" y="5525857"/>
                  <a:pt x="2557948" y="5494375"/>
                </a:cubicBezTo>
                <a:cubicBezTo>
                  <a:pt x="2557948" y="5464285"/>
                  <a:pt x="2537005" y="5441906"/>
                  <a:pt x="2492131" y="5441906"/>
                </a:cubicBezTo>
                <a:lnTo>
                  <a:pt x="2492169" y="5441868"/>
                </a:lnTo>
                <a:cubicBezTo>
                  <a:pt x="2481412" y="5441868"/>
                  <a:pt x="2460165" y="5441868"/>
                  <a:pt x="2460165" y="5441868"/>
                </a:cubicBezTo>
                <a:close/>
                <a:moveTo>
                  <a:pt x="2368570" y="5441868"/>
                </a:moveTo>
                <a:lnTo>
                  <a:pt x="2343363" y="5499810"/>
                </a:lnTo>
                <a:lnTo>
                  <a:pt x="2336528" y="5483806"/>
                </a:lnTo>
                <a:lnTo>
                  <a:pt x="2310293" y="5483806"/>
                </a:lnTo>
                <a:lnTo>
                  <a:pt x="2341612" y="5549139"/>
                </a:lnTo>
                <a:lnTo>
                  <a:pt x="2344525" y="5549139"/>
                </a:lnTo>
                <a:lnTo>
                  <a:pt x="2395263" y="5441868"/>
                </a:lnTo>
                <a:close/>
                <a:moveTo>
                  <a:pt x="2748952" y="5403309"/>
                </a:moveTo>
                <a:lnTo>
                  <a:pt x="2748952" y="5577934"/>
                </a:lnTo>
                <a:lnTo>
                  <a:pt x="2768341" y="5577934"/>
                </a:lnTo>
                <a:lnTo>
                  <a:pt x="2768341" y="5403309"/>
                </a:lnTo>
                <a:close/>
                <a:moveTo>
                  <a:pt x="0" y="0"/>
                </a:moveTo>
                <a:lnTo>
                  <a:pt x="4145" y="0"/>
                </a:lnTo>
                <a:lnTo>
                  <a:pt x="1891451" y="0"/>
                </a:lnTo>
                <a:lnTo>
                  <a:pt x="3188671" y="0"/>
                </a:lnTo>
                <a:lnTo>
                  <a:pt x="3188671" y="32567"/>
                </a:lnTo>
                <a:lnTo>
                  <a:pt x="3188671" y="3873048"/>
                </a:lnTo>
                <a:lnTo>
                  <a:pt x="3188671" y="5745162"/>
                </a:lnTo>
                <a:lnTo>
                  <a:pt x="1891451" y="5745162"/>
                </a:lnTo>
                <a:lnTo>
                  <a:pt x="4145" y="5745162"/>
                </a:lnTo>
                <a:lnTo>
                  <a:pt x="0" y="5745162"/>
                </a:lnTo>
                <a:close/>
              </a:path>
            </a:pathLst>
          </a:custGeom>
          <a:solidFill>
            <a:schemeClr val="accent2"/>
          </a:solidFill>
          <a:ln>
            <a:noFill/>
          </a:ln>
        </p:spPr>
        <p:txBody>
          <a:bodyPr wrap="square" rIns="0" anchor="ctr">
            <a:noAutofit/>
          </a:bodyPr>
          <a:lstStyle>
            <a:lvl1pPr marL="0" indent="0" algn="ctr">
              <a:spcBef>
                <a:spcPts val="0"/>
              </a:spcBef>
              <a:spcAft>
                <a:spcPts val="0"/>
              </a:spcAft>
              <a:buNone/>
              <a:defRPr b="0">
                <a:solidFill>
                  <a:schemeClr val="bg2"/>
                </a:solidFill>
              </a:defRPr>
            </a:lvl1pPr>
          </a:lstStyle>
          <a:p>
            <a:r>
              <a:rPr lang="en-US"/>
              <a:t>Click icon to add photo</a:t>
            </a:r>
            <a:br>
              <a:rPr lang="en-US"/>
            </a:br>
            <a:br>
              <a:rPr lang="en-US"/>
            </a:br>
            <a:br>
              <a:rPr lang="en-US"/>
            </a:br>
            <a:br>
              <a:rPr lang="en-US"/>
            </a:br>
            <a:br>
              <a:rPr lang="en-US"/>
            </a:br>
            <a:endParaRPr lang="en-US"/>
          </a:p>
        </p:txBody>
      </p:sp>
      <p:sp>
        <p:nvSpPr>
          <p:cNvPr id="500" name="Caption">
            <a:extLst>
              <a:ext uri="{FF2B5EF4-FFF2-40B4-BE49-F238E27FC236}">
                <a16:creationId xmlns:a16="http://schemas.microsoft.com/office/drawing/2014/main" id="{FD347B14-43C4-154A-92C4-BB860714839D}"/>
              </a:ext>
            </a:extLst>
          </p:cNvPr>
          <p:cNvSpPr>
            <a:spLocks noGrp="1"/>
          </p:cNvSpPr>
          <p:nvPr>
            <p:ph type="body" sz="quarter" idx="500" hasCustomPrompt="1"/>
          </p:nvPr>
        </p:nvSpPr>
        <p:spPr>
          <a:xfrm>
            <a:off x="8529598" y="6200777"/>
            <a:ext cx="3086400"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6650258"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1">
              <a:spcBef>
                <a:spcPts val="75"/>
              </a:spcBef>
              <a:spcAft>
                <a:spcPts val="75"/>
              </a:spcAft>
              <a:buSzPct val="100000"/>
              <a:buFont typeface="System Font Regular"/>
              <a:buChar char="¹"/>
              <a:tabLst/>
              <a:defRPr sz="1100" b="0" i="0">
                <a:solidFill>
                  <a:schemeClr val="bg1"/>
                </a:solidFill>
              </a:defRPr>
            </a:lvl2pPr>
            <a:lvl3pPr marL="55563" indent="-50801">
              <a:spcBef>
                <a:spcPts val="75"/>
              </a:spcBef>
              <a:spcAft>
                <a:spcPts val="75"/>
              </a:spcAft>
              <a:buSzPct val="100000"/>
              <a:buFont typeface="System Font Regular"/>
              <a:buChar char="²"/>
              <a:tabLst/>
              <a:defRPr sz="1100">
                <a:solidFill>
                  <a:schemeClr val="bg1"/>
                </a:solidFill>
              </a:defRPr>
            </a:lvl3pPr>
            <a:lvl4pPr marL="55563" indent="-50801">
              <a:spcBef>
                <a:spcPts val="75"/>
              </a:spcBef>
              <a:spcAft>
                <a:spcPts val="75"/>
              </a:spcAft>
              <a:buSzPct val="100000"/>
              <a:buFont typeface="System Font Regular"/>
              <a:buChar char="³"/>
              <a:tabLst/>
              <a:defRPr sz="1100">
                <a:solidFill>
                  <a:schemeClr val="bg1"/>
                </a:solidFill>
              </a:defRPr>
            </a:lvl4pPr>
            <a:lvl5pPr marL="55563" indent="-50801">
              <a:spcBef>
                <a:spcPts val="75"/>
              </a:spcBef>
              <a:spcAft>
                <a:spcPts val="75"/>
              </a:spcAft>
              <a:buSzPct val="100000"/>
              <a:buFont typeface="System Font Regular"/>
              <a:buChar char="⁴"/>
              <a:tabLst/>
              <a:defRPr sz="1100">
                <a:solidFill>
                  <a:schemeClr val="bg1"/>
                </a:solidFill>
              </a:defRPr>
            </a:lvl5pPr>
            <a:lvl6pPr marL="55563" indent="-50801">
              <a:spcBef>
                <a:spcPts val="75"/>
              </a:spcBef>
              <a:spcAft>
                <a:spcPts val="75"/>
              </a:spcAft>
              <a:buSzPct val="100000"/>
              <a:buFont typeface="System Font Regular"/>
              <a:buChar char="⁵"/>
              <a:tabLst/>
              <a:defRPr sz="1100">
                <a:solidFill>
                  <a:schemeClr val="bg1"/>
                </a:solidFill>
              </a:defRPr>
            </a:lvl6pPr>
            <a:lvl7pPr marL="55563" indent="-50801">
              <a:spcBef>
                <a:spcPts val="75"/>
              </a:spcBef>
              <a:spcAft>
                <a:spcPts val="75"/>
              </a:spcAft>
              <a:buSzPct val="100000"/>
              <a:buFont typeface="System Font Regular"/>
              <a:buChar char="⁶"/>
              <a:tabLst/>
              <a:defRPr sz="1100">
                <a:solidFill>
                  <a:schemeClr val="bg1"/>
                </a:solidFill>
              </a:defRPr>
            </a:lvl7pPr>
            <a:lvl8pPr marL="55563" indent="-50801">
              <a:spcBef>
                <a:spcPts val="75"/>
              </a:spcBef>
              <a:spcAft>
                <a:spcPts val="75"/>
              </a:spcAft>
              <a:buSzPct val="100000"/>
              <a:buFont typeface="System Font Regular"/>
              <a:buChar char="⁷"/>
              <a:tabLst/>
              <a:defRPr sz="1100">
                <a:solidFill>
                  <a:schemeClr val="bg1"/>
                </a:solidFill>
              </a:defRPr>
            </a:lvl8pPr>
            <a:lvl9pPr marL="55563" indent="-50801">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48" name="Slide Number Placeholder 3">
            <a:extLst>
              <a:ext uri="{FF2B5EF4-FFF2-40B4-BE49-F238E27FC236}">
                <a16:creationId xmlns:a16="http://schemas.microsoft.com/office/drawing/2014/main" id="{92E106F0-9484-5947-ACF2-FD796A463D32}"/>
              </a:ext>
            </a:extLst>
          </p:cNvPr>
          <p:cNvSpPr>
            <a:spLocks noGrp="1"/>
          </p:cNvSpPr>
          <p:nvPr userDrawn="1">
            <p:ph type="sldNum" sz="quarter" idx="112"/>
          </p:nvPr>
        </p:nvSpPr>
        <p:spPr>
          <a:xfrm>
            <a:off x="11720052" y="6516150"/>
            <a:ext cx="467273" cy="174625"/>
          </a:xfrm>
          <a:noFill/>
        </p:spPr>
        <p:txBody>
          <a:bodyPr/>
          <a:lstStyle>
            <a:lvl1pPr>
              <a:defRPr>
                <a:solidFill>
                  <a:schemeClr val="bg1"/>
                </a:solidFill>
              </a:defRPr>
            </a:lvl1pPr>
          </a:lstStyle>
          <a:p>
            <a:pPr marL="12701"/>
            <a:fld id="{078C017C-E1B9-8443-B047-B08AAA027B45}" type="slidenum">
              <a:rPr lang="en-US" smtClean="0"/>
              <a:pPr marL="12701"/>
              <a:t>‹#›</a:t>
            </a:fld>
            <a:endParaRPr lang="en-US"/>
          </a:p>
        </p:txBody>
      </p:sp>
      <p:sp>
        <p:nvSpPr>
          <p:cNvPr id="2" name="Date Placeholder 1">
            <a:extLst>
              <a:ext uri="{FF2B5EF4-FFF2-40B4-BE49-F238E27FC236}">
                <a16:creationId xmlns:a16="http://schemas.microsoft.com/office/drawing/2014/main" id="{F97A898C-B866-B14B-9178-5A34D2335457}"/>
              </a:ext>
              <a:ext uri="{C183D7F6-B498-43B3-948B-1728B52AA6E4}">
                <adec:decorative xmlns:adec="http://schemas.microsoft.com/office/drawing/2017/decorative" val="1"/>
              </a:ext>
            </a:extLst>
          </p:cNvPr>
          <p:cNvSpPr>
            <a:spLocks noGrp="1"/>
          </p:cNvSpPr>
          <p:nvPr>
            <p:ph type="dt" sz="half" idx="110"/>
          </p:nvPr>
        </p:nvSpPr>
        <p:spPr/>
        <p:txBody>
          <a:bodyPr/>
          <a:lstStyle/>
          <a:p>
            <a:endParaRPr lang="en-US"/>
          </a:p>
        </p:txBody>
      </p:sp>
      <p:sp>
        <p:nvSpPr>
          <p:cNvPr id="5" name="Footer Placeholder 4">
            <a:extLst>
              <a:ext uri="{FF2B5EF4-FFF2-40B4-BE49-F238E27FC236}">
                <a16:creationId xmlns:a16="http://schemas.microsoft.com/office/drawing/2014/main" id="{26F97896-B943-434D-88CF-4C1DD9A124EB}"/>
              </a:ext>
              <a:ext uri="{C183D7F6-B498-43B3-948B-1728B52AA6E4}">
                <adec:decorative xmlns:adec="http://schemas.microsoft.com/office/drawing/2017/decorative" val="1"/>
              </a:ext>
            </a:extLst>
          </p:cNvPr>
          <p:cNvSpPr>
            <a:spLocks noGrp="1"/>
          </p:cNvSpPr>
          <p:nvPr>
            <p:ph type="ftr" sz="quarter" idx="111"/>
          </p:nvPr>
        </p:nvSpPr>
        <p:spPr/>
        <p:txBody>
          <a:bodyPr/>
          <a:lstStyle/>
          <a:p>
            <a:endParaRPr lang="en-US"/>
          </a:p>
        </p:txBody>
      </p:sp>
      <p:grpSp>
        <p:nvGrpSpPr>
          <p:cNvPr id="6" name="Group 5">
            <a:extLst>
              <a:ext uri="{FF2B5EF4-FFF2-40B4-BE49-F238E27FC236}">
                <a16:creationId xmlns:a16="http://schemas.microsoft.com/office/drawing/2014/main" id="{3E7AA173-CA81-2099-3450-C6D522A90158}"/>
              </a:ext>
              <a:ext uri="{C183D7F6-B498-43B3-948B-1728B52AA6E4}">
                <adec:decorative xmlns:adec="http://schemas.microsoft.com/office/drawing/2017/decorative" val="1"/>
              </a:ext>
            </a:extLst>
          </p:cNvPr>
          <p:cNvGrpSpPr/>
          <p:nvPr userDrawn="1"/>
        </p:nvGrpSpPr>
        <p:grpSpPr>
          <a:xfrm>
            <a:off x="12532244" y="-2"/>
            <a:ext cx="3948952" cy="14499773"/>
            <a:chOff x="9399182" y="-2"/>
            <a:chExt cx="2961715" cy="14499773"/>
          </a:xfrm>
        </p:grpSpPr>
        <p:sp>
          <p:nvSpPr>
            <p:cNvPr id="3" name="Rectangle 2">
              <a:extLst>
                <a:ext uri="{FF2B5EF4-FFF2-40B4-BE49-F238E27FC236}">
                  <a16:creationId xmlns:a16="http://schemas.microsoft.com/office/drawing/2014/main" id="{0F0A382C-9273-1740-6184-A6AE182D5A2F}"/>
                </a:ext>
              </a:extLst>
            </p:cNvPr>
            <p:cNvSpPr/>
            <p:nvPr userDrawn="1"/>
          </p:nvSpPr>
          <p:spPr>
            <a:xfrm>
              <a:off x="9399182" y="-2"/>
              <a:ext cx="2798651" cy="14499773"/>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467" name="Group 466">
              <a:extLst>
                <a:ext uri="{FF2B5EF4-FFF2-40B4-BE49-F238E27FC236}">
                  <a16:creationId xmlns:a16="http://schemas.microsoft.com/office/drawing/2014/main" id="{2441EF08-C810-D636-8F41-7DD04BFC8B71}"/>
                </a:ext>
              </a:extLst>
            </p:cNvPr>
            <p:cNvGrpSpPr/>
            <p:nvPr userDrawn="1"/>
          </p:nvGrpSpPr>
          <p:grpSpPr>
            <a:xfrm>
              <a:off x="9399182" y="-2"/>
              <a:ext cx="2961715" cy="13565877"/>
              <a:chOff x="9399182" y="-2"/>
              <a:chExt cx="2961715" cy="13565877"/>
            </a:xfrm>
          </p:grpSpPr>
          <p:sp>
            <p:nvSpPr>
              <p:cNvPr id="468" name="Rectangle 467">
                <a:extLst>
                  <a:ext uri="{FF2B5EF4-FFF2-40B4-BE49-F238E27FC236}">
                    <a16:creationId xmlns:a16="http://schemas.microsoft.com/office/drawing/2014/main" id="{3EF1C347-94B8-6901-96E6-53B3D4A229FF}"/>
                  </a:ext>
                </a:extLst>
              </p:cNvPr>
              <p:cNvSpPr/>
              <p:nvPr userDrawn="1"/>
            </p:nvSpPr>
            <p:spPr>
              <a:xfrm>
                <a:off x="9399182" y="-2"/>
                <a:ext cx="2798651" cy="1356587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469" name="Group 468">
                <a:extLst>
                  <a:ext uri="{FF2B5EF4-FFF2-40B4-BE49-F238E27FC236}">
                    <a16:creationId xmlns:a16="http://schemas.microsoft.com/office/drawing/2014/main" id="{EDEF3B79-5ED4-F5C5-ED34-E276A3B979AD}"/>
                  </a:ext>
                </a:extLst>
              </p:cNvPr>
              <p:cNvGrpSpPr/>
              <p:nvPr userDrawn="1"/>
            </p:nvGrpSpPr>
            <p:grpSpPr>
              <a:xfrm>
                <a:off x="9541497" y="162442"/>
                <a:ext cx="2819400" cy="814510"/>
                <a:chOff x="-3644733" y="165205"/>
                <a:chExt cx="2819400" cy="814510"/>
              </a:xfrm>
            </p:grpSpPr>
            <p:sp>
              <p:nvSpPr>
                <p:cNvPr id="969" name="Rectangle 968">
                  <a:extLst>
                    <a:ext uri="{FF2B5EF4-FFF2-40B4-BE49-F238E27FC236}">
                      <a16:creationId xmlns:a16="http://schemas.microsoft.com/office/drawing/2014/main" id="{48094A4C-B148-9AF0-7F1E-91351301770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70" name="TextBox 969">
                  <a:extLst>
                    <a:ext uri="{FF2B5EF4-FFF2-40B4-BE49-F238E27FC236}">
                      <a16:creationId xmlns:a16="http://schemas.microsoft.com/office/drawing/2014/main" id="{1E083A84-9F86-9A79-A28C-14187C899C32}"/>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971" name="Picture 970">
                  <a:extLst>
                    <a:ext uri="{FF2B5EF4-FFF2-40B4-BE49-F238E27FC236}">
                      <a16:creationId xmlns:a16="http://schemas.microsoft.com/office/drawing/2014/main" id="{90005850-CA4A-C2C5-6419-7F57F65E85AB}"/>
                    </a:ext>
                  </a:extLst>
                </p:cNvPr>
                <p:cNvPicPr>
                  <a:picLocks noChangeAspect="1"/>
                </p:cNvPicPr>
                <p:nvPr userDrawn="1"/>
              </p:nvPicPr>
              <p:blipFill rotWithShape="1">
                <a:blip r:embed="rId2"/>
                <a:srcRect l="8882" t="5165" r="-1"/>
                <a:stretch/>
              </p:blipFill>
              <p:spPr>
                <a:xfrm>
                  <a:off x="-3491292" y="414013"/>
                  <a:ext cx="324017" cy="289055"/>
                </a:xfrm>
                <a:prstGeom prst="roundRect">
                  <a:avLst/>
                </a:prstGeom>
              </p:spPr>
            </p:pic>
          </p:grpSp>
          <p:sp>
            <p:nvSpPr>
              <p:cNvPr id="470" name="TextBox 469">
                <a:extLst>
                  <a:ext uri="{FF2B5EF4-FFF2-40B4-BE49-F238E27FC236}">
                    <a16:creationId xmlns:a16="http://schemas.microsoft.com/office/drawing/2014/main" id="{F09955BD-26B6-4011-6CB0-2746B5916DF5}"/>
                  </a:ext>
                </a:extLst>
              </p:cNvPr>
              <p:cNvSpPr txBox="1"/>
              <p:nvPr userDrawn="1"/>
            </p:nvSpPr>
            <p:spPr>
              <a:xfrm>
                <a:off x="9555251" y="4992959"/>
                <a:ext cx="125154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471" name="Straight Connector 470">
                <a:extLst>
                  <a:ext uri="{FF2B5EF4-FFF2-40B4-BE49-F238E27FC236}">
                    <a16:creationId xmlns:a16="http://schemas.microsoft.com/office/drawing/2014/main" id="{866738E9-0690-5B62-6ACE-D8BC9B6186EA}"/>
                  </a:ext>
                </a:extLst>
              </p:cNvPr>
              <p:cNvCxnSpPr>
                <a:cxnSpLocks/>
              </p:cNvCxnSpPr>
              <p:nvPr userDrawn="1"/>
            </p:nvCxnSpPr>
            <p:spPr>
              <a:xfrm>
                <a:off x="9555251" y="519557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72" name="TextBox 471">
                <a:extLst>
                  <a:ext uri="{FF2B5EF4-FFF2-40B4-BE49-F238E27FC236}">
                    <a16:creationId xmlns:a16="http://schemas.microsoft.com/office/drawing/2014/main" id="{DD0A032E-3AD5-8671-1B0B-D58CFFDF8AC1}"/>
                  </a:ext>
                </a:extLst>
              </p:cNvPr>
              <p:cNvSpPr txBox="1"/>
              <p:nvPr userDrawn="1"/>
            </p:nvSpPr>
            <p:spPr>
              <a:xfrm>
                <a:off x="9683170" y="6053886"/>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473" name="Group 472">
                <a:extLst>
                  <a:ext uri="{FF2B5EF4-FFF2-40B4-BE49-F238E27FC236}">
                    <a16:creationId xmlns:a16="http://schemas.microsoft.com/office/drawing/2014/main" id="{3669BD73-44FA-A704-D709-171A26E1FE87}"/>
                  </a:ext>
                </a:extLst>
              </p:cNvPr>
              <p:cNvGrpSpPr/>
              <p:nvPr userDrawn="1"/>
            </p:nvGrpSpPr>
            <p:grpSpPr>
              <a:xfrm>
                <a:off x="9518577" y="5318079"/>
                <a:ext cx="2617883" cy="651845"/>
                <a:chOff x="12352022" y="513115"/>
                <a:chExt cx="2617883" cy="651845"/>
              </a:xfrm>
            </p:grpSpPr>
            <p:sp>
              <p:nvSpPr>
                <p:cNvPr id="966" name="TextBox 965">
                  <a:extLst>
                    <a:ext uri="{FF2B5EF4-FFF2-40B4-BE49-F238E27FC236}">
                      <a16:creationId xmlns:a16="http://schemas.microsoft.com/office/drawing/2014/main" id="{DB539B4A-7428-4D3B-3BF1-6AC503F24234}"/>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967" name="TextBox 966">
                  <a:extLst>
                    <a:ext uri="{FF2B5EF4-FFF2-40B4-BE49-F238E27FC236}">
                      <a16:creationId xmlns:a16="http://schemas.microsoft.com/office/drawing/2014/main" id="{4E9F1852-9A86-FDE1-57F1-0AF51A7427CB}"/>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968" name="TextBox 967">
                  <a:extLst>
                    <a:ext uri="{FF2B5EF4-FFF2-40B4-BE49-F238E27FC236}">
                      <a16:creationId xmlns:a16="http://schemas.microsoft.com/office/drawing/2014/main" id="{2276BDE6-ECD6-3BEE-3B4E-101714993A4F}"/>
                    </a:ext>
                  </a:extLst>
                </p:cNvPr>
                <p:cNvSpPr txBox="1"/>
                <p:nvPr userDrawn="1"/>
              </p:nvSpPr>
              <p:spPr>
                <a:xfrm>
                  <a:off x="12516615" y="513115"/>
                  <a:ext cx="2453290" cy="65184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 or the Photo Asset Deck.</a:t>
                  </a:r>
                </a:p>
                <a:p>
                  <a:pPr lvl="0"/>
                  <a:r>
                    <a:rPr lang="en-US" sz="1051"/>
                    <a:t>Add the image to the placeholder.</a:t>
                  </a:r>
                </a:p>
              </p:txBody>
            </p:sp>
          </p:grpSp>
          <p:sp>
            <p:nvSpPr>
              <p:cNvPr id="474" name="TextBox 473">
                <a:extLst>
                  <a:ext uri="{FF2B5EF4-FFF2-40B4-BE49-F238E27FC236}">
                    <a16:creationId xmlns:a16="http://schemas.microsoft.com/office/drawing/2014/main" id="{74C23379-FCC0-9B78-1EE4-F21DF53B8693}"/>
                  </a:ext>
                </a:extLst>
              </p:cNvPr>
              <p:cNvSpPr txBox="1"/>
              <p:nvPr userDrawn="1"/>
            </p:nvSpPr>
            <p:spPr>
              <a:xfrm>
                <a:off x="9683170" y="6434878"/>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475" name="TextBox 474">
                <a:extLst>
                  <a:ext uri="{FF2B5EF4-FFF2-40B4-BE49-F238E27FC236}">
                    <a16:creationId xmlns:a16="http://schemas.microsoft.com/office/drawing/2014/main" id="{CAC804EC-832D-4322-D5E6-18208C6D4BDC}"/>
                  </a:ext>
                </a:extLst>
              </p:cNvPr>
              <p:cNvSpPr txBox="1"/>
              <p:nvPr userDrawn="1"/>
            </p:nvSpPr>
            <p:spPr>
              <a:xfrm>
                <a:off x="9683170" y="7145191"/>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476" name="Group 475">
                <a:extLst>
                  <a:ext uri="{FF2B5EF4-FFF2-40B4-BE49-F238E27FC236}">
                    <a16:creationId xmlns:a16="http://schemas.microsoft.com/office/drawing/2014/main" id="{3186A259-12B8-593A-9F38-12C32BEFEA9F}"/>
                  </a:ext>
                </a:extLst>
              </p:cNvPr>
              <p:cNvGrpSpPr/>
              <p:nvPr userDrawn="1"/>
            </p:nvGrpSpPr>
            <p:grpSpPr>
              <a:xfrm>
                <a:off x="9538241" y="7721642"/>
                <a:ext cx="2735151" cy="1280928"/>
                <a:chOff x="9286315" y="6976989"/>
                <a:chExt cx="2735151" cy="1280928"/>
              </a:xfrm>
            </p:grpSpPr>
            <p:sp>
              <p:nvSpPr>
                <p:cNvPr id="961" name="Rectangle 960">
                  <a:extLst>
                    <a:ext uri="{FF2B5EF4-FFF2-40B4-BE49-F238E27FC236}">
                      <a16:creationId xmlns:a16="http://schemas.microsoft.com/office/drawing/2014/main" id="{A86C0C80-A661-7D71-E577-0DC9506AA538}"/>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62" name="TextBox 961">
                  <a:extLst>
                    <a:ext uri="{FF2B5EF4-FFF2-40B4-BE49-F238E27FC236}">
                      <a16:creationId xmlns:a16="http://schemas.microsoft.com/office/drawing/2014/main" id="{B7F1B54B-3551-1576-4C08-6300CE22E211}"/>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963" name="Graphic 962">
                  <a:extLst>
                    <a:ext uri="{FF2B5EF4-FFF2-40B4-BE49-F238E27FC236}">
                      <a16:creationId xmlns:a16="http://schemas.microsoft.com/office/drawing/2014/main" id="{2C0B7274-9812-0BCA-A6B3-A7898E100EE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964" name="TextBox 963">
                  <a:extLst>
                    <a:ext uri="{FF2B5EF4-FFF2-40B4-BE49-F238E27FC236}">
                      <a16:creationId xmlns:a16="http://schemas.microsoft.com/office/drawing/2014/main" id="{372693C6-20C5-7E3E-6D59-480526014695}"/>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965" name="Picture 964">
                  <a:extLst>
                    <a:ext uri="{FF2B5EF4-FFF2-40B4-BE49-F238E27FC236}">
                      <a16:creationId xmlns:a16="http://schemas.microsoft.com/office/drawing/2014/main" id="{1CBA3EC9-BE13-03C0-3CBE-35EB1077573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477" name="Group 476">
                <a:extLst>
                  <a:ext uri="{FF2B5EF4-FFF2-40B4-BE49-F238E27FC236}">
                    <a16:creationId xmlns:a16="http://schemas.microsoft.com/office/drawing/2014/main" id="{83596AB2-AA68-78AF-DADC-AD20B78D0B8D}"/>
                  </a:ext>
                </a:extLst>
              </p:cNvPr>
              <p:cNvGrpSpPr/>
              <p:nvPr userDrawn="1"/>
            </p:nvGrpSpPr>
            <p:grpSpPr>
              <a:xfrm>
                <a:off x="9538241" y="10272684"/>
                <a:ext cx="2735151" cy="2200108"/>
                <a:chOff x="9538241" y="5155416"/>
                <a:chExt cx="2735151" cy="2200108"/>
              </a:xfrm>
            </p:grpSpPr>
            <p:sp>
              <p:nvSpPr>
                <p:cNvPr id="505" name="Rectangle 504">
                  <a:extLst>
                    <a:ext uri="{FF2B5EF4-FFF2-40B4-BE49-F238E27FC236}">
                      <a16:creationId xmlns:a16="http://schemas.microsoft.com/office/drawing/2014/main" id="{8D86536D-BDA6-2821-7DFD-B8B8BB724E86}"/>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6" name="TextBox 505">
                  <a:extLst>
                    <a:ext uri="{FF2B5EF4-FFF2-40B4-BE49-F238E27FC236}">
                      <a16:creationId xmlns:a16="http://schemas.microsoft.com/office/drawing/2014/main" id="{3317F595-71F5-3C3A-7444-A93EE88CDEDA}"/>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507" name="Graphic 506">
                  <a:extLst>
                    <a:ext uri="{FF2B5EF4-FFF2-40B4-BE49-F238E27FC236}">
                      <a16:creationId xmlns:a16="http://schemas.microsoft.com/office/drawing/2014/main" id="{1C638B0B-953E-3172-77C5-55342CF470C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08" name="TextBox 507">
                  <a:extLst>
                    <a:ext uri="{FF2B5EF4-FFF2-40B4-BE49-F238E27FC236}">
                      <a16:creationId xmlns:a16="http://schemas.microsoft.com/office/drawing/2014/main" id="{0AF1FD8D-8981-7507-3B3D-073DA91909F3}"/>
                    </a:ext>
                  </a:extLst>
                </p:cNvPr>
                <p:cNvSpPr txBox="1"/>
                <p:nvPr userDrawn="1"/>
              </p:nvSpPr>
              <p:spPr>
                <a:xfrm>
                  <a:off x="9713478"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509" name="TextBox 508">
                  <a:extLst>
                    <a:ext uri="{FF2B5EF4-FFF2-40B4-BE49-F238E27FC236}">
                      <a16:creationId xmlns:a16="http://schemas.microsoft.com/office/drawing/2014/main" id="{603FF099-9F10-1A55-951B-305BD8E1D308}"/>
                    </a:ext>
                  </a:extLst>
                </p:cNvPr>
                <p:cNvSpPr txBox="1"/>
                <p:nvPr userDrawn="1"/>
              </p:nvSpPr>
              <p:spPr>
                <a:xfrm>
                  <a:off x="9713478" y="6516011"/>
                  <a:ext cx="2422982"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510" name="TextBox 509">
                  <a:extLst>
                    <a:ext uri="{FF2B5EF4-FFF2-40B4-BE49-F238E27FC236}">
                      <a16:creationId xmlns:a16="http://schemas.microsoft.com/office/drawing/2014/main" id="{E4394034-1A17-7085-A6A2-BB9637505D5D}"/>
                    </a:ext>
                  </a:extLst>
                </p:cNvPr>
                <p:cNvSpPr txBox="1"/>
                <p:nvPr userDrawn="1"/>
              </p:nvSpPr>
              <p:spPr>
                <a:xfrm>
                  <a:off x="9713478" y="6063079"/>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11" name="TextBox 510">
                  <a:extLst>
                    <a:ext uri="{FF2B5EF4-FFF2-40B4-BE49-F238E27FC236}">
                      <a16:creationId xmlns:a16="http://schemas.microsoft.com/office/drawing/2014/main" id="{CCCC8514-FD38-9B04-01D5-A8E4521B5EFE}"/>
                    </a:ext>
                  </a:extLst>
                </p:cNvPr>
                <p:cNvSpPr txBox="1"/>
                <p:nvPr userDrawn="1"/>
              </p:nvSpPr>
              <p:spPr>
                <a:xfrm>
                  <a:off x="9713478" y="7056726"/>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960" name="Straight Connector 959">
                  <a:extLst>
                    <a:ext uri="{FF2B5EF4-FFF2-40B4-BE49-F238E27FC236}">
                      <a16:creationId xmlns:a16="http://schemas.microsoft.com/office/drawing/2014/main" id="{BE013614-0282-6592-8EDB-25B620469ECF}"/>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78" name="Group 477">
                <a:extLst>
                  <a:ext uri="{FF2B5EF4-FFF2-40B4-BE49-F238E27FC236}">
                    <a16:creationId xmlns:a16="http://schemas.microsoft.com/office/drawing/2014/main" id="{2E219152-A6DB-F411-CD96-3205B7EBD25E}"/>
                  </a:ext>
                </a:extLst>
              </p:cNvPr>
              <p:cNvGrpSpPr/>
              <p:nvPr userDrawn="1"/>
            </p:nvGrpSpPr>
            <p:grpSpPr>
              <a:xfrm>
                <a:off x="9538241" y="12565408"/>
                <a:ext cx="2735150" cy="833012"/>
                <a:chOff x="9554253" y="2870841"/>
                <a:chExt cx="2735150" cy="833012"/>
              </a:xfrm>
            </p:grpSpPr>
            <p:sp>
              <p:nvSpPr>
                <p:cNvPr id="501" name="Rectangle 500">
                  <a:extLst>
                    <a:ext uri="{FF2B5EF4-FFF2-40B4-BE49-F238E27FC236}">
                      <a16:creationId xmlns:a16="http://schemas.microsoft.com/office/drawing/2014/main" id="{878D161C-FD5E-05BF-73C6-7D1CE8DB2529}"/>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2" name="TextBox 501">
                  <a:extLst>
                    <a:ext uri="{FF2B5EF4-FFF2-40B4-BE49-F238E27FC236}">
                      <a16:creationId xmlns:a16="http://schemas.microsoft.com/office/drawing/2014/main" id="{807B65BF-CF0C-9BAB-C57E-94206D28FAFA}"/>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503" name="TextBox 502">
                  <a:extLst>
                    <a:ext uri="{FF2B5EF4-FFF2-40B4-BE49-F238E27FC236}">
                      <a16:creationId xmlns:a16="http://schemas.microsoft.com/office/drawing/2014/main" id="{AE9C51B0-1076-04C3-D352-DF1D574E2AA4}"/>
                    </a:ext>
                  </a:extLst>
                </p:cNvPr>
                <p:cNvSpPr txBox="1"/>
                <p:nvPr userDrawn="1"/>
              </p:nvSpPr>
              <p:spPr>
                <a:xfrm>
                  <a:off x="9729490" y="3260780"/>
                  <a:ext cx="1902872"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504" name="Graphic 503">
                  <a:extLst>
                    <a:ext uri="{FF2B5EF4-FFF2-40B4-BE49-F238E27FC236}">
                      <a16:creationId xmlns:a16="http://schemas.microsoft.com/office/drawing/2014/main" id="{E6E630A4-9CBC-5716-B464-D54A790038A4}"/>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9180" y="3010968"/>
                  <a:ext cx="170340" cy="170340"/>
                </a:xfrm>
                <a:prstGeom prst="rect">
                  <a:avLst/>
                </a:prstGeom>
              </p:spPr>
            </p:pic>
          </p:grpSp>
          <p:grpSp>
            <p:nvGrpSpPr>
              <p:cNvPr id="479" name="Group 478">
                <a:extLst>
                  <a:ext uri="{FF2B5EF4-FFF2-40B4-BE49-F238E27FC236}">
                    <a16:creationId xmlns:a16="http://schemas.microsoft.com/office/drawing/2014/main" id="{AAB9A1BA-9362-4671-89C0-3A6F3CD785F5}"/>
                  </a:ext>
                </a:extLst>
              </p:cNvPr>
              <p:cNvGrpSpPr/>
              <p:nvPr userDrawn="1"/>
            </p:nvGrpSpPr>
            <p:grpSpPr>
              <a:xfrm>
                <a:off x="9538241" y="3710931"/>
                <a:ext cx="2735151" cy="1174765"/>
                <a:chOff x="9286315" y="6976989"/>
                <a:chExt cx="2735151" cy="1174765"/>
              </a:xfrm>
            </p:grpSpPr>
            <p:sp>
              <p:nvSpPr>
                <p:cNvPr id="496" name="Rectangle 495">
                  <a:extLst>
                    <a:ext uri="{FF2B5EF4-FFF2-40B4-BE49-F238E27FC236}">
                      <a16:creationId xmlns:a16="http://schemas.microsoft.com/office/drawing/2014/main" id="{126A7BDE-C391-8EFF-F3B0-768BC94785CD}"/>
                    </a:ext>
                  </a:extLst>
                </p:cNvPr>
                <p:cNvSpPr/>
                <p:nvPr userDrawn="1"/>
              </p:nvSpPr>
              <p:spPr>
                <a:xfrm>
                  <a:off x="9286315" y="6976989"/>
                  <a:ext cx="2735151" cy="117476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7" name="TextBox 496">
                  <a:extLst>
                    <a:ext uri="{FF2B5EF4-FFF2-40B4-BE49-F238E27FC236}">
                      <a16:creationId xmlns:a16="http://schemas.microsoft.com/office/drawing/2014/main" id="{0B1B833F-B912-0C9D-23C5-9845E2E1DECD}"/>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Text box size</a:t>
                  </a:r>
                </a:p>
              </p:txBody>
            </p:sp>
            <p:pic>
              <p:nvPicPr>
                <p:cNvPr id="498" name="Graphic 497">
                  <a:extLst>
                    <a:ext uri="{FF2B5EF4-FFF2-40B4-BE49-F238E27FC236}">
                      <a16:creationId xmlns:a16="http://schemas.microsoft.com/office/drawing/2014/main" id="{C73D3CDC-725D-C40E-710E-2A0E8A0C12B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99" name="TextBox 498">
                  <a:extLst>
                    <a:ext uri="{FF2B5EF4-FFF2-40B4-BE49-F238E27FC236}">
                      <a16:creationId xmlns:a16="http://schemas.microsoft.com/office/drawing/2014/main" id="{B52A97CE-18A0-EEBD-23B8-AF83B7BF3CE1}"/>
                    </a:ext>
                  </a:extLst>
                </p:cNvPr>
                <p:cNvSpPr txBox="1"/>
                <p:nvPr userDrawn="1"/>
              </p:nvSpPr>
              <p:spPr>
                <a:xfrm>
                  <a:off x="9446538" y="7369972"/>
                  <a:ext cx="2384904" cy="49859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Use this layout for a large amount of content, please do not adjust placeholders. For less content, consider using either the ‘Default Text Over Photo’ layout or the ‘Default Text Over Photo (Narrow)’ layout.</a:t>
                  </a:r>
                </a:p>
              </p:txBody>
            </p:sp>
          </p:grpSp>
          <p:grpSp>
            <p:nvGrpSpPr>
              <p:cNvPr id="480" name="Group 479">
                <a:extLst>
                  <a:ext uri="{FF2B5EF4-FFF2-40B4-BE49-F238E27FC236}">
                    <a16:creationId xmlns:a16="http://schemas.microsoft.com/office/drawing/2014/main" id="{606AF997-F0CC-3183-8100-489CDC5BFBC9}"/>
                  </a:ext>
                </a:extLst>
              </p:cNvPr>
              <p:cNvGrpSpPr/>
              <p:nvPr userDrawn="1"/>
            </p:nvGrpSpPr>
            <p:grpSpPr>
              <a:xfrm>
                <a:off x="9538241" y="9095186"/>
                <a:ext cx="2735150" cy="1084882"/>
                <a:chOff x="9554253" y="2870841"/>
                <a:chExt cx="2735150" cy="1084882"/>
              </a:xfrm>
            </p:grpSpPr>
            <p:sp>
              <p:nvSpPr>
                <p:cNvPr id="492" name="Rectangle 491">
                  <a:extLst>
                    <a:ext uri="{FF2B5EF4-FFF2-40B4-BE49-F238E27FC236}">
                      <a16:creationId xmlns:a16="http://schemas.microsoft.com/office/drawing/2014/main" id="{50906957-5AA3-CE47-1C7C-147F6156C038}"/>
                    </a:ext>
                  </a:extLst>
                </p:cNvPr>
                <p:cNvSpPr/>
                <p:nvPr userDrawn="1"/>
              </p:nvSpPr>
              <p:spPr>
                <a:xfrm>
                  <a:off x="9554253" y="2870841"/>
                  <a:ext cx="2735150" cy="108488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3" name="TextBox 492">
                  <a:extLst>
                    <a:ext uri="{FF2B5EF4-FFF2-40B4-BE49-F238E27FC236}">
                      <a16:creationId xmlns:a16="http://schemas.microsoft.com/office/drawing/2014/main" id="{FE219E4D-DAE1-295A-7560-7EABE776CFBA}"/>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Do not resize image</a:t>
                  </a:r>
                </a:p>
              </p:txBody>
            </p:sp>
            <p:sp>
              <p:nvSpPr>
                <p:cNvPr id="494" name="TextBox 493">
                  <a:extLst>
                    <a:ext uri="{FF2B5EF4-FFF2-40B4-BE49-F238E27FC236}">
                      <a16:creationId xmlns:a16="http://schemas.microsoft.com/office/drawing/2014/main" id="{536950C5-1D33-1F51-8779-F0BDD7FD25CA}"/>
                    </a:ext>
                  </a:extLst>
                </p:cNvPr>
                <p:cNvSpPr txBox="1"/>
                <p:nvPr userDrawn="1"/>
              </p:nvSpPr>
              <p:spPr>
                <a:xfrm>
                  <a:off x="9729490" y="3260780"/>
                  <a:ext cx="2426239" cy="4154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Strict rule: do not resize the image placeholder. It should always be 1/3rd of the slide width for this layout. See other slide layouts for different sized placeholders.</a:t>
                  </a:r>
                </a:p>
              </p:txBody>
            </p:sp>
            <p:pic>
              <p:nvPicPr>
                <p:cNvPr id="495" name="Graphic 494">
                  <a:extLst>
                    <a:ext uri="{FF2B5EF4-FFF2-40B4-BE49-F238E27FC236}">
                      <a16:creationId xmlns:a16="http://schemas.microsoft.com/office/drawing/2014/main" id="{BCEE9B7B-9C4E-0ADE-E64B-DC96CE03DB4B}"/>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9180" y="3010968"/>
                  <a:ext cx="170340" cy="170340"/>
                </a:xfrm>
                <a:prstGeom prst="rect">
                  <a:avLst/>
                </a:prstGeom>
              </p:spPr>
            </p:pic>
          </p:grpSp>
          <p:pic>
            <p:nvPicPr>
              <p:cNvPr id="481" name="Picture 480">
                <a:extLst>
                  <a:ext uri="{FF2B5EF4-FFF2-40B4-BE49-F238E27FC236}">
                    <a16:creationId xmlns:a16="http://schemas.microsoft.com/office/drawing/2014/main" id="{C579DE4F-9BFB-0BB8-0445-C4CE27FC7188}"/>
                  </a:ext>
                </a:extLst>
              </p:cNvPr>
              <p:cNvPicPr>
                <a:picLocks noChangeAspect="1"/>
              </p:cNvPicPr>
              <p:nvPr userDrawn="1"/>
            </p:nvPicPr>
            <p:blipFill rotWithShape="1">
              <a:blip r:embed="rId6"/>
              <a:srcRect t="17021" r="58309" b="16813"/>
              <a:stretch/>
            </p:blipFill>
            <p:spPr>
              <a:xfrm>
                <a:off x="9556379" y="1321569"/>
                <a:ext cx="2639327" cy="1095417"/>
              </a:xfrm>
              <a:prstGeom prst="rect">
                <a:avLst/>
              </a:prstGeom>
            </p:spPr>
          </p:pic>
          <p:sp>
            <p:nvSpPr>
              <p:cNvPr id="482" name="TextBox 481">
                <a:extLst>
                  <a:ext uri="{FF2B5EF4-FFF2-40B4-BE49-F238E27FC236}">
                    <a16:creationId xmlns:a16="http://schemas.microsoft.com/office/drawing/2014/main" id="{F6790CFE-7A67-89A3-EA1B-A581CA230B0B}"/>
                  </a:ext>
                </a:extLst>
              </p:cNvPr>
              <p:cNvSpPr txBox="1"/>
              <p:nvPr userDrawn="1"/>
            </p:nvSpPr>
            <p:spPr>
              <a:xfrm>
                <a:off x="9556381"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483" name="Straight Connector 482">
                <a:extLst>
                  <a:ext uri="{FF2B5EF4-FFF2-40B4-BE49-F238E27FC236}">
                    <a16:creationId xmlns:a16="http://schemas.microsoft.com/office/drawing/2014/main" id="{AED919E2-EC3C-043D-B2EB-024047C11771}"/>
                  </a:ext>
                </a:extLst>
              </p:cNvPr>
              <p:cNvCxnSpPr>
                <a:cxnSpLocks/>
              </p:cNvCxnSpPr>
              <p:nvPr userDrawn="1"/>
            </p:nvCxnSpPr>
            <p:spPr>
              <a:xfrm>
                <a:off x="9556381"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84" name="Group 483">
                <a:extLst>
                  <a:ext uri="{FF2B5EF4-FFF2-40B4-BE49-F238E27FC236}">
                    <a16:creationId xmlns:a16="http://schemas.microsoft.com/office/drawing/2014/main" id="{614512C0-3404-5978-9569-E2D0427F3302}"/>
                  </a:ext>
                </a:extLst>
              </p:cNvPr>
              <p:cNvGrpSpPr/>
              <p:nvPr userDrawn="1"/>
            </p:nvGrpSpPr>
            <p:grpSpPr>
              <a:xfrm>
                <a:off x="9538377" y="2468708"/>
                <a:ext cx="2806644" cy="1181890"/>
                <a:chOff x="9554253" y="2414886"/>
                <a:chExt cx="2806644" cy="1181890"/>
              </a:xfrm>
            </p:grpSpPr>
            <p:grpSp>
              <p:nvGrpSpPr>
                <p:cNvPr id="485" name="Group 484">
                  <a:extLst>
                    <a:ext uri="{FF2B5EF4-FFF2-40B4-BE49-F238E27FC236}">
                      <a16:creationId xmlns:a16="http://schemas.microsoft.com/office/drawing/2014/main" id="{5FA68FB9-DDE5-3084-28DC-7A5FD1604F37}"/>
                    </a:ext>
                  </a:extLst>
                </p:cNvPr>
                <p:cNvGrpSpPr/>
                <p:nvPr userDrawn="1"/>
              </p:nvGrpSpPr>
              <p:grpSpPr>
                <a:xfrm>
                  <a:off x="9554253" y="2414886"/>
                  <a:ext cx="2735150" cy="1181890"/>
                  <a:chOff x="9541498" y="3751132"/>
                  <a:chExt cx="2735150" cy="1181890"/>
                </a:xfrm>
              </p:grpSpPr>
              <p:grpSp>
                <p:nvGrpSpPr>
                  <p:cNvPr id="487" name="Group 486">
                    <a:extLst>
                      <a:ext uri="{FF2B5EF4-FFF2-40B4-BE49-F238E27FC236}">
                        <a16:creationId xmlns:a16="http://schemas.microsoft.com/office/drawing/2014/main" id="{6C1B71E8-6832-487F-B57D-1FA6D5D8E1A5}"/>
                      </a:ext>
                    </a:extLst>
                  </p:cNvPr>
                  <p:cNvGrpSpPr/>
                  <p:nvPr userDrawn="1"/>
                </p:nvGrpSpPr>
                <p:grpSpPr>
                  <a:xfrm>
                    <a:off x="9541498" y="3751132"/>
                    <a:ext cx="2735150" cy="1181890"/>
                    <a:chOff x="9296568" y="4910411"/>
                    <a:chExt cx="2735150" cy="1181890"/>
                  </a:xfrm>
                </p:grpSpPr>
                <p:sp>
                  <p:nvSpPr>
                    <p:cNvPr id="489" name="Rectangle 488">
                      <a:extLst>
                        <a:ext uri="{FF2B5EF4-FFF2-40B4-BE49-F238E27FC236}">
                          <a16:creationId xmlns:a16="http://schemas.microsoft.com/office/drawing/2014/main" id="{97E6709E-5CE9-9CCE-6770-34C468E9727C}"/>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0" name="TextBox 489">
                      <a:extLst>
                        <a:ext uri="{FF2B5EF4-FFF2-40B4-BE49-F238E27FC236}">
                          <a16:creationId xmlns:a16="http://schemas.microsoft.com/office/drawing/2014/main" id="{E4F5635C-BD4C-D75E-CADF-D16DF7BCD54B}"/>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491" name="TextBox 490">
                      <a:extLst>
                        <a:ext uri="{FF2B5EF4-FFF2-40B4-BE49-F238E27FC236}">
                          <a16:creationId xmlns:a16="http://schemas.microsoft.com/office/drawing/2014/main" id="{D4FD44F7-AA03-AF7B-C7F9-84ABE2C792D2}"/>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88" name="Graphic 487">
                    <a:extLst>
                      <a:ext uri="{FF2B5EF4-FFF2-40B4-BE49-F238E27FC236}">
                        <a16:creationId xmlns:a16="http://schemas.microsoft.com/office/drawing/2014/main" id="{275A0F02-E901-689B-760B-BA9A2F027D6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686425" y="3891259"/>
                    <a:ext cx="170340" cy="170340"/>
                  </a:xfrm>
                  <a:prstGeom prst="rect">
                    <a:avLst/>
                  </a:prstGeom>
                </p:spPr>
              </p:pic>
            </p:grpSp>
            <p:pic>
              <p:nvPicPr>
                <p:cNvPr id="486" name="Picture 485">
                  <a:extLst>
                    <a:ext uri="{FF2B5EF4-FFF2-40B4-BE49-F238E27FC236}">
                      <a16:creationId xmlns:a16="http://schemas.microsoft.com/office/drawing/2014/main" id="{3E20F870-85DD-22AB-91C5-3807EA111A0C}"/>
                    </a:ext>
                  </a:extLst>
                </p:cNvPr>
                <p:cNvPicPr>
                  <a:picLocks noChangeAspect="1"/>
                </p:cNvPicPr>
                <p:nvPr userDrawn="1"/>
              </p:nvPicPr>
              <p:blipFill rotWithShape="1">
                <a:blip r:embed="rId7"/>
                <a:srcRect t="5468" r="25071" b="3995"/>
                <a:stretch/>
              </p:blipFill>
              <p:spPr>
                <a:xfrm>
                  <a:off x="10779975" y="2820522"/>
                  <a:ext cx="1580922" cy="695279"/>
                </a:xfrm>
                <a:prstGeom prst="rect">
                  <a:avLst/>
                </a:prstGeom>
                <a:solidFill>
                  <a:srgbClr val="FFFADF"/>
                </a:solidFill>
                <a:ln w="25400">
                  <a:solidFill>
                    <a:schemeClr val="tx1">
                      <a:lumMod val="65000"/>
                      <a:lumOff val="35000"/>
                    </a:schemeClr>
                  </a:solidFill>
                </a:ln>
              </p:spPr>
            </p:pic>
          </p:grpSp>
        </p:grpSp>
      </p:grpSp>
    </p:spTree>
    <p:extLst>
      <p:ext uri="{BB962C8B-B14F-4D97-AF65-F5344CB8AC3E}">
        <p14:creationId xmlns:p14="http://schemas.microsoft.com/office/powerpoint/2010/main" val="3171856354"/>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efault Text Over Photo (Full)">
    <p:bg>
      <p:bgPr>
        <a:solidFill>
          <a:schemeClr val="bg1"/>
        </a:solidFill>
        <a:effectLst/>
      </p:bgPr>
    </p:bg>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46481346-5599-134A-9D85-7AA21E57226F}"/>
              </a:ext>
              <a:ext uri="{C183D7F6-B498-43B3-948B-1728B52AA6E4}">
                <adec:decorative xmlns:adec="http://schemas.microsoft.com/office/drawing/2017/decorative" val="1"/>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1"/>
          </a:p>
        </p:txBody>
      </p:sp>
      <p:sp>
        <p:nvSpPr>
          <p:cNvPr id="10" name="Rectangle 9">
            <a:extLst>
              <a:ext uri="{FF2B5EF4-FFF2-40B4-BE49-F238E27FC236}">
                <a16:creationId xmlns:a16="http://schemas.microsoft.com/office/drawing/2014/main" id="{0A5344E8-6677-7881-62AD-EADAD917EEEB}"/>
              </a:ext>
              <a:ext uri="{C183D7F6-B498-43B3-948B-1728B52AA6E4}">
                <adec:decorative xmlns:adec="http://schemas.microsoft.com/office/drawing/2017/decorative" val="1"/>
              </a:ext>
            </a:extLst>
          </p:cNvPr>
          <p:cNvSpPr/>
          <p:nvPr userDrawn="1"/>
        </p:nvSpPr>
        <p:spPr>
          <a:xfrm flipH="1">
            <a:off x="0" y="1"/>
            <a:ext cx="6052800" cy="68664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1" y="0"/>
            <a:ext cx="6031156" cy="6858000"/>
          </a:xfrm>
          <a:noFill/>
        </p:spPr>
        <p:txBody>
          <a:bodyPr lIns="432000" rIns="360000" bIns="360000" anchor="ctr"/>
          <a:lstStyle>
            <a:lvl1pPr marL="0" marR="0" indent="0" algn="l" defTabSz="914411" rtl="0" eaLnBrk="1" fontAlgn="auto" latinLnBrk="0" hangingPunct="1">
              <a:lnSpc>
                <a:spcPct val="90000"/>
              </a:lnSpc>
              <a:spcBef>
                <a:spcPts val="1801"/>
              </a:spcBef>
              <a:spcAft>
                <a:spcPts val="300"/>
              </a:spcAft>
              <a:buClrTx/>
              <a:buSzTx/>
              <a:buFont typeface="Wingdings" pitchFamily="2" charset="2"/>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 name="Picture Placeholder 459">
            <a:extLst>
              <a:ext uri="{FF2B5EF4-FFF2-40B4-BE49-F238E27FC236}">
                <a16:creationId xmlns:a16="http://schemas.microsoft.com/office/drawing/2014/main" id="{41EFBAE9-6E7F-6FF2-B17B-9CC9003FD73D}"/>
              </a:ext>
            </a:extLst>
          </p:cNvPr>
          <p:cNvSpPr>
            <a:spLocks noGrp="1"/>
          </p:cNvSpPr>
          <p:nvPr>
            <p:ph type="pic" sz="quarter" idx="10" hasCustomPrompt="1"/>
          </p:nvPr>
        </p:nvSpPr>
        <p:spPr>
          <a:xfrm>
            <a:off x="6151872" y="0"/>
            <a:ext cx="6040128" cy="6858000"/>
          </a:xfrm>
          <a:custGeom>
            <a:avLst/>
            <a:gdLst>
              <a:gd name="connsiteX0" fmla="*/ 3931417 w 4530096"/>
              <a:gd name="connsiteY0" fmla="*/ 6577275 h 6858000"/>
              <a:gd name="connsiteX1" fmla="*/ 3940727 w 4530096"/>
              <a:gd name="connsiteY1" fmla="*/ 6577275 h 6858000"/>
              <a:gd name="connsiteX2" fmla="*/ 3958852 w 4530096"/>
              <a:gd name="connsiteY2" fmla="*/ 6592564 h 6858000"/>
              <a:gd name="connsiteX3" fmla="*/ 3938937 w 4530096"/>
              <a:gd name="connsiteY3" fmla="*/ 6608587 h 6858000"/>
              <a:gd name="connsiteX4" fmla="*/ 3938937 w 4530096"/>
              <a:gd name="connsiteY4" fmla="*/ 6608474 h 6858000"/>
              <a:gd name="connsiteX5" fmla="*/ 3931417 w 4530096"/>
              <a:gd name="connsiteY5" fmla="*/ 6608474 h 6858000"/>
              <a:gd name="connsiteX6" fmla="*/ 3826628 w 4530096"/>
              <a:gd name="connsiteY6" fmla="*/ 6576165 h 6858000"/>
              <a:gd name="connsiteX7" fmla="*/ 3836966 w 4530096"/>
              <a:gd name="connsiteY7" fmla="*/ 6576165 h 6858000"/>
              <a:gd name="connsiteX8" fmla="*/ 3872662 w 4530096"/>
              <a:gd name="connsiteY8" fmla="*/ 6607214 h 6858000"/>
              <a:gd name="connsiteX9" fmla="*/ 3838583 w 4530096"/>
              <a:gd name="connsiteY9" fmla="*/ 6640295 h 6858000"/>
              <a:gd name="connsiteX10" fmla="*/ 3826628 w 4530096"/>
              <a:gd name="connsiteY10" fmla="*/ 6640295 h 6858000"/>
              <a:gd name="connsiteX11" fmla="*/ 3745409 w 4530096"/>
              <a:gd name="connsiteY11" fmla="*/ 6554745 h 6858000"/>
              <a:gd name="connsiteX12" fmla="*/ 3743943 w 4530096"/>
              <a:gd name="connsiteY12" fmla="*/ 6557848 h 6858000"/>
              <a:gd name="connsiteX13" fmla="*/ 3724162 w 4530096"/>
              <a:gd name="connsiteY13" fmla="*/ 6599654 h 6858000"/>
              <a:gd name="connsiteX14" fmla="*/ 3724162 w 4530096"/>
              <a:gd name="connsiteY14" fmla="*/ 6661565 h 6858000"/>
              <a:gd name="connsiteX15" fmla="*/ 3792625 w 4530096"/>
              <a:gd name="connsiteY15" fmla="*/ 6661565 h 6858000"/>
              <a:gd name="connsiteX16" fmla="*/ 3792625 w 4530096"/>
              <a:gd name="connsiteY16" fmla="*/ 6638978 h 6858000"/>
              <a:gd name="connsiteX17" fmla="*/ 3749255 w 4530096"/>
              <a:gd name="connsiteY17" fmla="*/ 6638978 h 6858000"/>
              <a:gd name="connsiteX18" fmla="*/ 3749255 w 4530096"/>
              <a:gd name="connsiteY18" fmla="*/ 6618141 h 6858000"/>
              <a:gd name="connsiteX19" fmla="*/ 3788779 w 4530096"/>
              <a:gd name="connsiteY19" fmla="*/ 6618141 h 6858000"/>
              <a:gd name="connsiteX20" fmla="*/ 3788779 w 4530096"/>
              <a:gd name="connsiteY20" fmla="*/ 6596570 h 6858000"/>
              <a:gd name="connsiteX21" fmla="*/ 3749255 w 4530096"/>
              <a:gd name="connsiteY21" fmla="*/ 6596570 h 6858000"/>
              <a:gd name="connsiteX22" fmla="*/ 3749255 w 4530096"/>
              <a:gd name="connsiteY22" fmla="*/ 6577482 h 6858000"/>
              <a:gd name="connsiteX23" fmla="*/ 3792625 w 4530096"/>
              <a:gd name="connsiteY23" fmla="*/ 6577482 h 6858000"/>
              <a:gd name="connsiteX24" fmla="*/ 3792625 w 4530096"/>
              <a:gd name="connsiteY24" fmla="*/ 6554745 h 6858000"/>
              <a:gd name="connsiteX25" fmla="*/ 3631672 w 4530096"/>
              <a:gd name="connsiteY25" fmla="*/ 6554726 h 6858000"/>
              <a:gd name="connsiteX26" fmla="*/ 3648179 w 4530096"/>
              <a:gd name="connsiteY26" fmla="*/ 6589123 h 6858000"/>
              <a:gd name="connsiteX27" fmla="*/ 3674623 w 4530096"/>
              <a:gd name="connsiteY27" fmla="*/ 6589123 h 6858000"/>
              <a:gd name="connsiteX28" fmla="*/ 3660059 w 4530096"/>
              <a:gd name="connsiteY28" fmla="*/ 6554726 h 6858000"/>
              <a:gd name="connsiteX29" fmla="*/ 3906342 w 4530096"/>
              <a:gd name="connsiteY29" fmla="*/ 6554707 h 6858000"/>
              <a:gd name="connsiteX30" fmla="*/ 3906342 w 4530096"/>
              <a:gd name="connsiteY30" fmla="*/ 6661564 h 6858000"/>
              <a:gd name="connsiteX31" fmla="*/ 3931417 w 4530096"/>
              <a:gd name="connsiteY31" fmla="*/ 6661564 h 6858000"/>
              <a:gd name="connsiteX32" fmla="*/ 3931417 w 4530096"/>
              <a:gd name="connsiteY32" fmla="*/ 6629932 h 6858000"/>
              <a:gd name="connsiteX33" fmla="*/ 3940727 w 4530096"/>
              <a:gd name="connsiteY33" fmla="*/ 6629932 h 6858000"/>
              <a:gd name="connsiteX34" fmla="*/ 3984516 w 4530096"/>
              <a:gd name="connsiteY34" fmla="*/ 6592019 h 6858000"/>
              <a:gd name="connsiteX35" fmla="*/ 3936443 w 4530096"/>
              <a:gd name="connsiteY35" fmla="*/ 6554707 h 6858000"/>
              <a:gd name="connsiteX36" fmla="*/ 3801592 w 4530096"/>
              <a:gd name="connsiteY36" fmla="*/ 6554707 h 6858000"/>
              <a:gd name="connsiteX37" fmla="*/ 3801592 w 4530096"/>
              <a:gd name="connsiteY37" fmla="*/ 6661470 h 6858000"/>
              <a:gd name="connsiteX38" fmla="*/ 3834643 w 4530096"/>
              <a:gd name="connsiteY38" fmla="*/ 6661583 h 6858000"/>
              <a:gd name="connsiteX39" fmla="*/ 3899374 w 4530096"/>
              <a:gd name="connsiteY39" fmla="*/ 6607214 h 6858000"/>
              <a:gd name="connsiteX40" fmla="*/ 3833558 w 4530096"/>
              <a:gd name="connsiteY40" fmla="*/ 6554745 h 6858000"/>
              <a:gd name="connsiteX41" fmla="*/ 3833596 w 4530096"/>
              <a:gd name="connsiteY41" fmla="*/ 6554707 h 6858000"/>
              <a:gd name="connsiteX42" fmla="*/ 3801592 w 4530096"/>
              <a:gd name="connsiteY42" fmla="*/ 6554707 h 6858000"/>
              <a:gd name="connsiteX43" fmla="*/ 3709997 w 4530096"/>
              <a:gd name="connsiteY43" fmla="*/ 6554707 h 6858000"/>
              <a:gd name="connsiteX44" fmla="*/ 3684790 w 4530096"/>
              <a:gd name="connsiteY44" fmla="*/ 6612649 h 6858000"/>
              <a:gd name="connsiteX45" fmla="*/ 3677955 w 4530096"/>
              <a:gd name="connsiteY45" fmla="*/ 6596645 h 6858000"/>
              <a:gd name="connsiteX46" fmla="*/ 3651720 w 4530096"/>
              <a:gd name="connsiteY46" fmla="*/ 6596645 h 6858000"/>
              <a:gd name="connsiteX47" fmla="*/ 3683039 w 4530096"/>
              <a:gd name="connsiteY47" fmla="*/ 6661978 h 6858000"/>
              <a:gd name="connsiteX48" fmla="*/ 3685952 w 4530096"/>
              <a:gd name="connsiteY48" fmla="*/ 6661978 h 6858000"/>
              <a:gd name="connsiteX49" fmla="*/ 3736690 w 4530096"/>
              <a:gd name="connsiteY49" fmla="*/ 6554707 h 6858000"/>
              <a:gd name="connsiteX50" fmla="*/ 4090378 w 4530096"/>
              <a:gd name="connsiteY50" fmla="*/ 6516148 h 6858000"/>
              <a:gd name="connsiteX51" fmla="*/ 4090378 w 4530096"/>
              <a:gd name="connsiteY51" fmla="*/ 6690773 h 6858000"/>
              <a:gd name="connsiteX52" fmla="*/ 4109767 w 4530096"/>
              <a:gd name="connsiteY52" fmla="*/ 6690773 h 6858000"/>
              <a:gd name="connsiteX53" fmla="*/ 4109767 w 4530096"/>
              <a:gd name="connsiteY53" fmla="*/ 6516148 h 6858000"/>
              <a:gd name="connsiteX54" fmla="*/ 0 w 4530096"/>
              <a:gd name="connsiteY54" fmla="*/ 0 h 6858000"/>
              <a:gd name="connsiteX55" fmla="*/ 4530096 w 4530096"/>
              <a:gd name="connsiteY55" fmla="*/ 0 h 6858000"/>
              <a:gd name="connsiteX56" fmla="*/ 4530096 w 4530096"/>
              <a:gd name="connsiteY56" fmla="*/ 6858000 h 6858000"/>
              <a:gd name="connsiteX57" fmla="*/ 0 w 4530096"/>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30096" h="6858000">
                <a:moveTo>
                  <a:pt x="3931417" y="6577275"/>
                </a:moveTo>
                <a:lnTo>
                  <a:pt x="3940727" y="6577275"/>
                </a:lnTo>
                <a:cubicBezTo>
                  <a:pt x="3953102" y="6577275"/>
                  <a:pt x="3958852" y="6583970"/>
                  <a:pt x="3958852" y="6592564"/>
                </a:cubicBezTo>
                <a:cubicBezTo>
                  <a:pt x="3958852" y="6602908"/>
                  <a:pt x="3952226" y="6608587"/>
                  <a:pt x="3938937" y="6608587"/>
                </a:cubicBezTo>
                <a:lnTo>
                  <a:pt x="3938937" y="6608474"/>
                </a:lnTo>
                <a:lnTo>
                  <a:pt x="3931417" y="6608474"/>
                </a:lnTo>
                <a:close/>
                <a:moveTo>
                  <a:pt x="3826628" y="6576165"/>
                </a:moveTo>
                <a:lnTo>
                  <a:pt x="3836966" y="6576165"/>
                </a:lnTo>
                <a:cubicBezTo>
                  <a:pt x="3860268" y="6576165"/>
                  <a:pt x="3872662" y="6587825"/>
                  <a:pt x="3872662" y="6607214"/>
                </a:cubicBezTo>
                <a:cubicBezTo>
                  <a:pt x="3872662" y="6627187"/>
                  <a:pt x="3862191" y="6640295"/>
                  <a:pt x="3838583" y="6640295"/>
                </a:cubicBezTo>
                <a:lnTo>
                  <a:pt x="3826628" y="6640295"/>
                </a:lnTo>
                <a:close/>
                <a:moveTo>
                  <a:pt x="3745409" y="6554745"/>
                </a:moveTo>
                <a:lnTo>
                  <a:pt x="3743943" y="6557848"/>
                </a:lnTo>
                <a:lnTo>
                  <a:pt x="3724162" y="6599654"/>
                </a:lnTo>
                <a:lnTo>
                  <a:pt x="3724162" y="6661565"/>
                </a:lnTo>
                <a:lnTo>
                  <a:pt x="3792625" y="6661565"/>
                </a:lnTo>
                <a:lnTo>
                  <a:pt x="3792625" y="6638978"/>
                </a:lnTo>
                <a:lnTo>
                  <a:pt x="3749255" y="6638978"/>
                </a:lnTo>
                <a:lnTo>
                  <a:pt x="3749255" y="6618141"/>
                </a:lnTo>
                <a:lnTo>
                  <a:pt x="3788779" y="6618141"/>
                </a:lnTo>
                <a:lnTo>
                  <a:pt x="3788779" y="6596570"/>
                </a:lnTo>
                <a:lnTo>
                  <a:pt x="3749255" y="6596570"/>
                </a:lnTo>
                <a:lnTo>
                  <a:pt x="3749255" y="6577482"/>
                </a:lnTo>
                <a:lnTo>
                  <a:pt x="3792625" y="6577482"/>
                </a:lnTo>
                <a:lnTo>
                  <a:pt x="3792625" y="6554745"/>
                </a:lnTo>
                <a:close/>
                <a:moveTo>
                  <a:pt x="3631672" y="6554726"/>
                </a:moveTo>
                <a:lnTo>
                  <a:pt x="3648179" y="6589123"/>
                </a:lnTo>
                <a:lnTo>
                  <a:pt x="3674623" y="6589123"/>
                </a:lnTo>
                <a:lnTo>
                  <a:pt x="3660059" y="6554726"/>
                </a:lnTo>
                <a:close/>
                <a:moveTo>
                  <a:pt x="3906342" y="6554707"/>
                </a:moveTo>
                <a:lnTo>
                  <a:pt x="3906342" y="6661564"/>
                </a:lnTo>
                <a:lnTo>
                  <a:pt x="3931417" y="6661564"/>
                </a:lnTo>
                <a:lnTo>
                  <a:pt x="3931417" y="6629932"/>
                </a:lnTo>
                <a:lnTo>
                  <a:pt x="3940727" y="6629932"/>
                </a:lnTo>
                <a:cubicBezTo>
                  <a:pt x="3969285" y="6629932"/>
                  <a:pt x="3984516" y="6614041"/>
                  <a:pt x="3984516" y="6592019"/>
                </a:cubicBezTo>
                <a:cubicBezTo>
                  <a:pt x="3984535" y="6570486"/>
                  <a:pt x="3967724" y="6554707"/>
                  <a:pt x="3936443" y="6554707"/>
                </a:cubicBezTo>
                <a:close/>
                <a:moveTo>
                  <a:pt x="3801592" y="6554707"/>
                </a:moveTo>
                <a:lnTo>
                  <a:pt x="3801592" y="6661470"/>
                </a:lnTo>
                <a:cubicBezTo>
                  <a:pt x="3801592" y="6661470"/>
                  <a:pt x="3821963" y="6661583"/>
                  <a:pt x="3834643" y="6661583"/>
                </a:cubicBezTo>
                <a:cubicBezTo>
                  <a:pt x="3879478" y="6661583"/>
                  <a:pt x="3899374" y="6638696"/>
                  <a:pt x="3899374" y="6607214"/>
                </a:cubicBezTo>
                <a:cubicBezTo>
                  <a:pt x="3899374" y="6577124"/>
                  <a:pt x="3878431" y="6554745"/>
                  <a:pt x="3833558" y="6554745"/>
                </a:cubicBezTo>
                <a:lnTo>
                  <a:pt x="3833596" y="6554707"/>
                </a:lnTo>
                <a:cubicBezTo>
                  <a:pt x="3822839" y="6554707"/>
                  <a:pt x="3801592" y="6554707"/>
                  <a:pt x="3801592" y="6554707"/>
                </a:cubicBezTo>
                <a:close/>
                <a:moveTo>
                  <a:pt x="3709997" y="6554707"/>
                </a:moveTo>
                <a:lnTo>
                  <a:pt x="3684790" y="6612649"/>
                </a:lnTo>
                <a:lnTo>
                  <a:pt x="3677955" y="6596645"/>
                </a:lnTo>
                <a:lnTo>
                  <a:pt x="3651720" y="6596645"/>
                </a:lnTo>
                <a:lnTo>
                  <a:pt x="3683039" y="6661978"/>
                </a:lnTo>
                <a:lnTo>
                  <a:pt x="3685952" y="6661978"/>
                </a:lnTo>
                <a:lnTo>
                  <a:pt x="3736690" y="6554707"/>
                </a:lnTo>
                <a:close/>
                <a:moveTo>
                  <a:pt x="4090378" y="6516148"/>
                </a:moveTo>
                <a:lnTo>
                  <a:pt x="4090378" y="6690773"/>
                </a:lnTo>
                <a:lnTo>
                  <a:pt x="4109767" y="6690773"/>
                </a:lnTo>
                <a:lnTo>
                  <a:pt x="4109767" y="6516148"/>
                </a:lnTo>
                <a:close/>
                <a:moveTo>
                  <a:pt x="0" y="0"/>
                </a:moveTo>
                <a:lnTo>
                  <a:pt x="4530096" y="0"/>
                </a:lnTo>
                <a:lnTo>
                  <a:pt x="4530096" y="6858000"/>
                </a:lnTo>
                <a:lnTo>
                  <a:pt x="0" y="6858000"/>
                </a:lnTo>
                <a:close/>
              </a:path>
            </a:pathLst>
          </a:custGeom>
          <a:solidFill>
            <a:schemeClr val="accent2"/>
          </a:solidFill>
        </p:spPr>
        <p:txBody>
          <a:bodyPr wrap="square" rIns="0" anchor="ctr">
            <a:noAutofit/>
          </a:bodyPr>
          <a:lstStyle>
            <a:lvl1pPr algn="ctr">
              <a:spcBef>
                <a:spcPts val="0"/>
              </a:spcBef>
              <a:spcAft>
                <a:spcPts val="0"/>
              </a:spcAft>
              <a:defRPr b="0">
                <a:solidFill>
                  <a:schemeClr val="bg1"/>
                </a:solidFill>
              </a:defRPr>
            </a:lvl1pPr>
          </a:lstStyle>
          <a:p>
            <a:r>
              <a:rPr lang="en-US"/>
              <a:t>Click icon to add photo</a:t>
            </a:r>
            <a:br>
              <a:rPr lang="en-US"/>
            </a:br>
            <a:br>
              <a:rPr lang="en-US"/>
            </a:br>
            <a:br>
              <a:rPr lang="en-US"/>
            </a:br>
            <a:br>
              <a:rPr lang="en-US"/>
            </a:br>
            <a:br>
              <a:rPr lang="en-US"/>
            </a:br>
            <a:endParaRPr lang="en-US"/>
          </a:p>
        </p:txBody>
      </p:sp>
      <p:sp>
        <p:nvSpPr>
          <p:cNvPr id="500" name="Caption">
            <a:extLst>
              <a:ext uri="{FF2B5EF4-FFF2-40B4-BE49-F238E27FC236}">
                <a16:creationId xmlns:a16="http://schemas.microsoft.com/office/drawing/2014/main" id="{3907BEE1-E170-4B45-8716-60BA2FC22521}"/>
              </a:ext>
            </a:extLst>
          </p:cNvPr>
          <p:cNvSpPr>
            <a:spLocks noGrp="1"/>
          </p:cNvSpPr>
          <p:nvPr>
            <p:ph type="body" sz="quarter" idx="500" hasCustomPrompt="1"/>
          </p:nvPr>
        </p:nvSpPr>
        <p:spPr>
          <a:xfrm>
            <a:off x="7945967" y="6200777"/>
            <a:ext cx="3670032"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4934116"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1">
              <a:spcBef>
                <a:spcPts val="75"/>
              </a:spcBef>
              <a:spcAft>
                <a:spcPts val="75"/>
              </a:spcAft>
              <a:buSzPct val="100000"/>
              <a:buFont typeface="System Font Regular"/>
              <a:buChar char="¹"/>
              <a:tabLst/>
              <a:defRPr sz="1100" b="0" i="0">
                <a:solidFill>
                  <a:schemeClr val="bg1"/>
                </a:solidFill>
              </a:defRPr>
            </a:lvl2pPr>
            <a:lvl3pPr marL="55563" indent="-50801">
              <a:spcBef>
                <a:spcPts val="75"/>
              </a:spcBef>
              <a:spcAft>
                <a:spcPts val="75"/>
              </a:spcAft>
              <a:buSzPct val="100000"/>
              <a:buFont typeface="System Font Regular"/>
              <a:buChar char="²"/>
              <a:tabLst/>
              <a:defRPr sz="1100">
                <a:solidFill>
                  <a:schemeClr val="bg1"/>
                </a:solidFill>
              </a:defRPr>
            </a:lvl3pPr>
            <a:lvl4pPr marL="55563" indent="-50801">
              <a:spcBef>
                <a:spcPts val="75"/>
              </a:spcBef>
              <a:spcAft>
                <a:spcPts val="75"/>
              </a:spcAft>
              <a:buSzPct val="100000"/>
              <a:buFont typeface="System Font Regular"/>
              <a:buChar char="³"/>
              <a:tabLst/>
              <a:defRPr sz="1100">
                <a:solidFill>
                  <a:schemeClr val="bg1"/>
                </a:solidFill>
              </a:defRPr>
            </a:lvl4pPr>
            <a:lvl5pPr marL="55563" indent="-50801">
              <a:spcBef>
                <a:spcPts val="75"/>
              </a:spcBef>
              <a:spcAft>
                <a:spcPts val="75"/>
              </a:spcAft>
              <a:buSzPct val="100000"/>
              <a:buFont typeface="System Font Regular"/>
              <a:buChar char="⁴"/>
              <a:tabLst/>
              <a:defRPr sz="1100">
                <a:solidFill>
                  <a:schemeClr val="bg1"/>
                </a:solidFill>
              </a:defRPr>
            </a:lvl5pPr>
            <a:lvl6pPr marL="55563" indent="-50801">
              <a:spcBef>
                <a:spcPts val="75"/>
              </a:spcBef>
              <a:spcAft>
                <a:spcPts val="75"/>
              </a:spcAft>
              <a:buSzPct val="100000"/>
              <a:buFont typeface="System Font Regular"/>
              <a:buChar char="⁵"/>
              <a:tabLst/>
              <a:defRPr sz="1100">
                <a:solidFill>
                  <a:schemeClr val="bg1"/>
                </a:solidFill>
              </a:defRPr>
            </a:lvl6pPr>
            <a:lvl7pPr marL="55563" indent="-50801">
              <a:spcBef>
                <a:spcPts val="75"/>
              </a:spcBef>
              <a:spcAft>
                <a:spcPts val="75"/>
              </a:spcAft>
              <a:buSzPct val="100000"/>
              <a:buFont typeface="System Font Regular"/>
              <a:buChar char="⁶"/>
              <a:tabLst/>
              <a:defRPr sz="1100">
                <a:solidFill>
                  <a:schemeClr val="bg1"/>
                </a:solidFill>
              </a:defRPr>
            </a:lvl7pPr>
            <a:lvl8pPr marL="55563" indent="-50801">
              <a:spcBef>
                <a:spcPts val="75"/>
              </a:spcBef>
              <a:spcAft>
                <a:spcPts val="75"/>
              </a:spcAft>
              <a:buSzPct val="100000"/>
              <a:buFont typeface="System Font Regular"/>
              <a:buChar char="⁷"/>
              <a:tabLst/>
              <a:defRPr sz="1100">
                <a:solidFill>
                  <a:schemeClr val="bg1"/>
                </a:solidFill>
              </a:defRPr>
            </a:lvl8pPr>
            <a:lvl9pPr marL="55563" indent="-50801">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2701"/>
            <a:fld id="{078C017C-E1B9-8443-B047-B08AAA027B45}" type="slidenum">
              <a:rPr lang="en-US" smtClean="0"/>
              <a:pPr marL="12701"/>
              <a:t>‹#›</a:t>
            </a:fld>
            <a:endParaRPr lang="en-US"/>
          </a:p>
        </p:txBody>
      </p:sp>
      <p:sp>
        <p:nvSpPr>
          <p:cNvPr id="2" name="Date Placeholder 1">
            <a:extLst>
              <a:ext uri="{FF2B5EF4-FFF2-40B4-BE49-F238E27FC236}">
                <a16:creationId xmlns:a16="http://schemas.microsoft.com/office/drawing/2014/main" id="{0FE84BD5-7F9D-AE47-BCAB-D3922B3DA1BC}"/>
              </a:ext>
              <a:ext uri="{C183D7F6-B498-43B3-948B-1728B52AA6E4}">
                <adec:decorative xmlns:adec="http://schemas.microsoft.com/office/drawing/2017/decorative" val="1"/>
              </a:ext>
            </a:extLst>
          </p:cNvPr>
          <p:cNvSpPr>
            <a:spLocks noGrp="1"/>
          </p:cNvSpPr>
          <p:nvPr>
            <p:ph type="dt" sz="half" idx="110"/>
          </p:nvPr>
        </p:nvSpPr>
        <p:spPr/>
        <p:txBody>
          <a:bodyPr/>
          <a:lstStyle/>
          <a:p>
            <a:endParaRPr lang="en-US"/>
          </a:p>
        </p:txBody>
      </p:sp>
      <p:sp>
        <p:nvSpPr>
          <p:cNvPr id="3" name="Footer Placeholder 2">
            <a:extLst>
              <a:ext uri="{FF2B5EF4-FFF2-40B4-BE49-F238E27FC236}">
                <a16:creationId xmlns:a16="http://schemas.microsoft.com/office/drawing/2014/main" id="{D3FF406A-59D4-BB4E-A45D-EEB4EEBCE329}"/>
              </a:ext>
              <a:ext uri="{C183D7F6-B498-43B3-948B-1728B52AA6E4}">
                <adec:decorative xmlns:adec="http://schemas.microsoft.com/office/drawing/2017/decorative" val="1"/>
              </a:ext>
            </a:extLst>
          </p:cNvPr>
          <p:cNvSpPr>
            <a:spLocks noGrp="1"/>
          </p:cNvSpPr>
          <p:nvPr>
            <p:ph type="ftr" sz="quarter" idx="111"/>
          </p:nvPr>
        </p:nvSpPr>
        <p:spPr/>
        <p:txBody>
          <a:bodyPr/>
          <a:lstStyle/>
          <a:p>
            <a:endParaRPr lang="en-US"/>
          </a:p>
        </p:txBody>
      </p:sp>
      <p:grpSp>
        <p:nvGrpSpPr>
          <p:cNvPr id="9" name="Group 8">
            <a:extLst>
              <a:ext uri="{FF2B5EF4-FFF2-40B4-BE49-F238E27FC236}">
                <a16:creationId xmlns:a16="http://schemas.microsoft.com/office/drawing/2014/main" id="{74D9293A-DABE-0074-C915-E370A5E7E9B7}"/>
              </a:ext>
              <a:ext uri="{C183D7F6-B498-43B3-948B-1728B52AA6E4}">
                <adec:decorative xmlns:adec="http://schemas.microsoft.com/office/drawing/2017/decorative" val="1"/>
              </a:ext>
            </a:extLst>
          </p:cNvPr>
          <p:cNvGrpSpPr/>
          <p:nvPr userDrawn="1"/>
        </p:nvGrpSpPr>
        <p:grpSpPr>
          <a:xfrm>
            <a:off x="-339918" y="-244225"/>
            <a:ext cx="12877237" cy="7347304"/>
            <a:chOff x="-254939" y="-244225"/>
            <a:chExt cx="9657928" cy="7347304"/>
          </a:xfrm>
        </p:grpSpPr>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116C8D37-970E-E849-E7BB-3409DFAA2F21}"/>
                </a:ext>
              </a:extLst>
            </p:cNvPr>
            <p:cNvGrpSpPr/>
            <p:nvPr userDrawn="1"/>
          </p:nvGrpSpPr>
          <p:grpSpPr>
            <a:xfrm>
              <a:off x="-254939" y="-244225"/>
              <a:ext cx="9657928" cy="7347304"/>
              <a:chOff x="-254939" y="-244225"/>
              <a:chExt cx="9657928" cy="7347304"/>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4561" y="6399801"/>
                  <a:ext cx="307778" cy="129266"/>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FOOT</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0" cy="235792"/>
                <a:chOff x="431800" y="-240735"/>
                <a:chExt cx="8280400"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908928" y="-176700"/>
                  <a:ext cx="1326161"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0" y="-122839"/>
                  <a:ext cx="3477128"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a:off x="5235090" y="-122839"/>
                  <a:ext cx="3477110"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875809" y="3686135"/>
                    <a:ext cx="1490275" cy="8079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flipH="1">
                    <a:off x="-130673" y="4471669"/>
                    <a:ext cx="2" cy="167647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2" cy="1676466"/>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grpSp>
      <p:grpSp>
        <p:nvGrpSpPr>
          <p:cNvPr id="6" name="Group 5">
            <a:extLst>
              <a:ext uri="{FF2B5EF4-FFF2-40B4-BE49-F238E27FC236}">
                <a16:creationId xmlns:a16="http://schemas.microsoft.com/office/drawing/2014/main" id="{093A15B3-E16B-51EC-EE92-AD114AC2EF68}"/>
              </a:ext>
              <a:ext uri="{C183D7F6-B498-43B3-948B-1728B52AA6E4}">
                <adec:decorative xmlns:adec="http://schemas.microsoft.com/office/drawing/2017/decorative" val="1"/>
              </a:ext>
            </a:extLst>
          </p:cNvPr>
          <p:cNvGrpSpPr/>
          <p:nvPr userDrawn="1"/>
        </p:nvGrpSpPr>
        <p:grpSpPr>
          <a:xfrm>
            <a:off x="12532244" y="-2"/>
            <a:ext cx="3948952" cy="14691738"/>
            <a:chOff x="9399182" y="-2"/>
            <a:chExt cx="2961715" cy="14691738"/>
          </a:xfrm>
        </p:grpSpPr>
        <p:sp>
          <p:nvSpPr>
            <p:cNvPr id="7" name="Rectangle 6">
              <a:extLst>
                <a:ext uri="{FF2B5EF4-FFF2-40B4-BE49-F238E27FC236}">
                  <a16:creationId xmlns:a16="http://schemas.microsoft.com/office/drawing/2014/main" id="{9A42660F-6B12-27F0-F116-69ED2B1A7170}"/>
                </a:ext>
              </a:extLst>
            </p:cNvPr>
            <p:cNvSpPr/>
            <p:nvPr userDrawn="1"/>
          </p:nvSpPr>
          <p:spPr>
            <a:xfrm>
              <a:off x="9399182" y="-2"/>
              <a:ext cx="2798651" cy="14691738"/>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11" name="Rectangle 10">
              <a:extLst>
                <a:ext uri="{FF2B5EF4-FFF2-40B4-BE49-F238E27FC236}">
                  <a16:creationId xmlns:a16="http://schemas.microsoft.com/office/drawing/2014/main" id="{9EF68F1A-2561-043D-4191-80D55114C9D7}"/>
                </a:ext>
              </a:extLst>
            </p:cNvPr>
            <p:cNvSpPr/>
            <p:nvPr userDrawn="1"/>
          </p:nvSpPr>
          <p:spPr>
            <a:xfrm>
              <a:off x="9399182" y="-2"/>
              <a:ext cx="2798651" cy="1350169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12" name="Group 11">
              <a:extLst>
                <a:ext uri="{FF2B5EF4-FFF2-40B4-BE49-F238E27FC236}">
                  <a16:creationId xmlns:a16="http://schemas.microsoft.com/office/drawing/2014/main" id="{15B8C878-BD4A-13CB-B441-33D634E160A4}"/>
                </a:ext>
              </a:extLst>
            </p:cNvPr>
            <p:cNvGrpSpPr/>
            <p:nvPr userDrawn="1"/>
          </p:nvGrpSpPr>
          <p:grpSpPr>
            <a:xfrm>
              <a:off x="9541497" y="162442"/>
              <a:ext cx="2819400" cy="814510"/>
              <a:chOff x="-3644733" y="165205"/>
              <a:chExt cx="2819400" cy="814510"/>
            </a:xfrm>
          </p:grpSpPr>
          <p:sp>
            <p:nvSpPr>
              <p:cNvPr id="455" name="Rectangle 454">
                <a:extLst>
                  <a:ext uri="{FF2B5EF4-FFF2-40B4-BE49-F238E27FC236}">
                    <a16:creationId xmlns:a16="http://schemas.microsoft.com/office/drawing/2014/main" id="{9A40B833-6EB4-2FD9-3B8B-174F2860F87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6" name="TextBox 455">
                <a:extLst>
                  <a:ext uri="{FF2B5EF4-FFF2-40B4-BE49-F238E27FC236}">
                    <a16:creationId xmlns:a16="http://schemas.microsoft.com/office/drawing/2014/main" id="{1469225F-CD59-D42D-401E-E886E3F643B3}"/>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457" name="Picture 456">
                <a:extLst>
                  <a:ext uri="{FF2B5EF4-FFF2-40B4-BE49-F238E27FC236}">
                    <a16:creationId xmlns:a16="http://schemas.microsoft.com/office/drawing/2014/main" id="{8A06C902-39DE-D558-B2DD-3FF20063CE4C}"/>
                  </a:ext>
                </a:extLst>
              </p:cNvPr>
              <p:cNvPicPr>
                <a:picLocks noChangeAspect="1"/>
              </p:cNvPicPr>
              <p:nvPr userDrawn="1"/>
            </p:nvPicPr>
            <p:blipFill rotWithShape="1">
              <a:blip r:embed="rId2"/>
              <a:srcRect l="8882" t="5165" r="-1"/>
              <a:stretch/>
            </p:blipFill>
            <p:spPr>
              <a:xfrm>
                <a:off x="-3491292" y="414013"/>
                <a:ext cx="324017" cy="289055"/>
              </a:xfrm>
              <a:prstGeom prst="roundRect">
                <a:avLst/>
              </a:prstGeom>
            </p:spPr>
          </p:pic>
        </p:grpSp>
        <p:sp>
          <p:nvSpPr>
            <p:cNvPr id="13" name="TextBox 12">
              <a:extLst>
                <a:ext uri="{FF2B5EF4-FFF2-40B4-BE49-F238E27FC236}">
                  <a16:creationId xmlns:a16="http://schemas.microsoft.com/office/drawing/2014/main" id="{FE9F0BF9-ADB1-F05F-CE09-5408C1C19B07}"/>
                </a:ext>
              </a:extLst>
            </p:cNvPr>
            <p:cNvSpPr txBox="1"/>
            <p:nvPr userDrawn="1"/>
          </p:nvSpPr>
          <p:spPr>
            <a:xfrm>
              <a:off x="9555251" y="4939682"/>
              <a:ext cx="125154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14" name="Straight Connector 13">
              <a:extLst>
                <a:ext uri="{FF2B5EF4-FFF2-40B4-BE49-F238E27FC236}">
                  <a16:creationId xmlns:a16="http://schemas.microsoft.com/office/drawing/2014/main" id="{B108C208-101F-FB0C-6C2C-F2B8F30220B0}"/>
                </a:ext>
              </a:extLst>
            </p:cNvPr>
            <p:cNvCxnSpPr>
              <a:cxnSpLocks/>
            </p:cNvCxnSpPr>
            <p:nvPr userDrawn="1"/>
          </p:nvCxnSpPr>
          <p:spPr>
            <a:xfrm>
              <a:off x="9555251" y="5142299"/>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64B7DD6-81EC-491D-A983-A5E5EBF6DDDF}"/>
                </a:ext>
              </a:extLst>
            </p:cNvPr>
            <p:cNvSpPr txBox="1"/>
            <p:nvPr userDrawn="1"/>
          </p:nvSpPr>
          <p:spPr>
            <a:xfrm>
              <a:off x="9683170" y="6000609"/>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16" name="Group 15">
              <a:extLst>
                <a:ext uri="{FF2B5EF4-FFF2-40B4-BE49-F238E27FC236}">
                  <a16:creationId xmlns:a16="http://schemas.microsoft.com/office/drawing/2014/main" id="{0A8148C5-5099-F605-C5B9-B2B3C5E3DFC3}"/>
                </a:ext>
              </a:extLst>
            </p:cNvPr>
            <p:cNvGrpSpPr/>
            <p:nvPr userDrawn="1"/>
          </p:nvGrpSpPr>
          <p:grpSpPr>
            <a:xfrm>
              <a:off x="9518577" y="5264802"/>
              <a:ext cx="2617883" cy="635287"/>
              <a:chOff x="12352022" y="513115"/>
              <a:chExt cx="2617883" cy="635287"/>
            </a:xfrm>
          </p:grpSpPr>
          <p:sp>
            <p:nvSpPr>
              <p:cNvPr id="452" name="TextBox 451">
                <a:extLst>
                  <a:ext uri="{FF2B5EF4-FFF2-40B4-BE49-F238E27FC236}">
                    <a16:creationId xmlns:a16="http://schemas.microsoft.com/office/drawing/2014/main" id="{DD650EE6-1185-6BA9-9673-660C02DDB87C}"/>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53" name="TextBox 452">
                <a:extLst>
                  <a:ext uri="{FF2B5EF4-FFF2-40B4-BE49-F238E27FC236}">
                    <a16:creationId xmlns:a16="http://schemas.microsoft.com/office/drawing/2014/main" id="{3B5DEE27-E7BF-CD04-3666-4C19008B0884}"/>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54" name="TextBox 453">
                <a:extLst>
                  <a:ext uri="{FF2B5EF4-FFF2-40B4-BE49-F238E27FC236}">
                    <a16:creationId xmlns:a16="http://schemas.microsoft.com/office/drawing/2014/main" id="{D17C5FC8-058D-1FEE-C663-FCAD1EBF035B}"/>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a:t>
                </a:r>
              </a:p>
              <a:p>
                <a:pPr lvl="0"/>
                <a:r>
                  <a:rPr lang="en-US" sz="1051"/>
                  <a:t>Add the image to the placeholder.</a:t>
                </a:r>
              </a:p>
            </p:txBody>
          </p:sp>
        </p:grpSp>
        <p:sp>
          <p:nvSpPr>
            <p:cNvPr id="17" name="TextBox 16">
              <a:extLst>
                <a:ext uri="{FF2B5EF4-FFF2-40B4-BE49-F238E27FC236}">
                  <a16:creationId xmlns:a16="http://schemas.microsoft.com/office/drawing/2014/main" id="{6B960E19-F0F6-0903-C6EF-97BB1CE03242}"/>
                </a:ext>
              </a:extLst>
            </p:cNvPr>
            <p:cNvSpPr txBox="1"/>
            <p:nvPr userDrawn="1"/>
          </p:nvSpPr>
          <p:spPr>
            <a:xfrm>
              <a:off x="9683170" y="6381601"/>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18" name="TextBox 17">
              <a:extLst>
                <a:ext uri="{FF2B5EF4-FFF2-40B4-BE49-F238E27FC236}">
                  <a16:creationId xmlns:a16="http://schemas.microsoft.com/office/drawing/2014/main" id="{E320C9BB-6A8E-EFCD-6250-AAAA6300A8FA}"/>
                </a:ext>
              </a:extLst>
            </p:cNvPr>
            <p:cNvSpPr txBox="1"/>
            <p:nvPr userDrawn="1"/>
          </p:nvSpPr>
          <p:spPr>
            <a:xfrm>
              <a:off x="9683170" y="7091914"/>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19" name="Group 18">
              <a:extLst>
                <a:ext uri="{FF2B5EF4-FFF2-40B4-BE49-F238E27FC236}">
                  <a16:creationId xmlns:a16="http://schemas.microsoft.com/office/drawing/2014/main" id="{EB42ADE2-F3F2-14F9-7E19-1AC1F2F2DB64}"/>
                </a:ext>
              </a:extLst>
            </p:cNvPr>
            <p:cNvGrpSpPr/>
            <p:nvPr userDrawn="1"/>
          </p:nvGrpSpPr>
          <p:grpSpPr>
            <a:xfrm>
              <a:off x="9538241" y="7668365"/>
              <a:ext cx="2735151" cy="1280928"/>
              <a:chOff x="9286315" y="6976989"/>
              <a:chExt cx="2735151" cy="1280928"/>
            </a:xfrm>
          </p:grpSpPr>
          <p:sp>
            <p:nvSpPr>
              <p:cNvPr id="55" name="Rectangle 54">
                <a:extLst>
                  <a:ext uri="{FF2B5EF4-FFF2-40B4-BE49-F238E27FC236}">
                    <a16:creationId xmlns:a16="http://schemas.microsoft.com/office/drawing/2014/main" id="{AC1D4437-3123-C0B9-15F2-13A630F9F13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8" name="TextBox 447">
                <a:extLst>
                  <a:ext uri="{FF2B5EF4-FFF2-40B4-BE49-F238E27FC236}">
                    <a16:creationId xmlns:a16="http://schemas.microsoft.com/office/drawing/2014/main" id="{1E1C8C01-0629-E53A-322E-64F4AC3451FC}"/>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449" name="Graphic 448">
                <a:extLst>
                  <a:ext uri="{FF2B5EF4-FFF2-40B4-BE49-F238E27FC236}">
                    <a16:creationId xmlns:a16="http://schemas.microsoft.com/office/drawing/2014/main" id="{3DA0B8A6-5045-6C0A-5ACB-4187E806649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50" name="TextBox 449">
                <a:extLst>
                  <a:ext uri="{FF2B5EF4-FFF2-40B4-BE49-F238E27FC236}">
                    <a16:creationId xmlns:a16="http://schemas.microsoft.com/office/drawing/2014/main" id="{780C374C-BBDB-E6A5-C1FB-F7AB0EBD34D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451" name="Picture 450">
                <a:extLst>
                  <a:ext uri="{FF2B5EF4-FFF2-40B4-BE49-F238E27FC236}">
                    <a16:creationId xmlns:a16="http://schemas.microsoft.com/office/drawing/2014/main" id="{7776BF3D-07B6-3B82-514F-778FA9F58B40}"/>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20" name="Group 19">
              <a:extLst>
                <a:ext uri="{FF2B5EF4-FFF2-40B4-BE49-F238E27FC236}">
                  <a16:creationId xmlns:a16="http://schemas.microsoft.com/office/drawing/2014/main" id="{CFD8DE8C-7931-4E55-C55D-8457C320B610}"/>
                </a:ext>
              </a:extLst>
            </p:cNvPr>
            <p:cNvGrpSpPr/>
            <p:nvPr userDrawn="1"/>
          </p:nvGrpSpPr>
          <p:grpSpPr>
            <a:xfrm>
              <a:off x="9538241" y="10219407"/>
              <a:ext cx="2735151" cy="2200108"/>
              <a:chOff x="9538241" y="5155416"/>
              <a:chExt cx="2735151" cy="2200108"/>
            </a:xfrm>
          </p:grpSpPr>
          <p:sp>
            <p:nvSpPr>
              <p:cNvPr id="47" name="Rectangle 46">
                <a:extLst>
                  <a:ext uri="{FF2B5EF4-FFF2-40B4-BE49-F238E27FC236}">
                    <a16:creationId xmlns:a16="http://schemas.microsoft.com/office/drawing/2014/main" id="{E1193A51-2F97-1F9F-3572-5AF789F890A2}"/>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TextBox 47">
                <a:extLst>
                  <a:ext uri="{FF2B5EF4-FFF2-40B4-BE49-F238E27FC236}">
                    <a16:creationId xmlns:a16="http://schemas.microsoft.com/office/drawing/2014/main" id="{95AE523E-A430-15B8-2A1E-BCB2E6A2AFE4}"/>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49" name="Graphic 48">
                <a:extLst>
                  <a:ext uri="{FF2B5EF4-FFF2-40B4-BE49-F238E27FC236}">
                    <a16:creationId xmlns:a16="http://schemas.microsoft.com/office/drawing/2014/main" id="{4C80ADB3-DCF6-0594-E11C-ED76D832AAA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0" name="TextBox 49">
                <a:extLst>
                  <a:ext uri="{FF2B5EF4-FFF2-40B4-BE49-F238E27FC236}">
                    <a16:creationId xmlns:a16="http://schemas.microsoft.com/office/drawing/2014/main" id="{29018FE7-6B15-AED4-8DDB-5379B4D8B744}"/>
                  </a:ext>
                </a:extLst>
              </p:cNvPr>
              <p:cNvSpPr txBox="1"/>
              <p:nvPr userDrawn="1"/>
            </p:nvSpPr>
            <p:spPr>
              <a:xfrm>
                <a:off x="9713478"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51" name="TextBox 50">
                <a:extLst>
                  <a:ext uri="{FF2B5EF4-FFF2-40B4-BE49-F238E27FC236}">
                    <a16:creationId xmlns:a16="http://schemas.microsoft.com/office/drawing/2014/main" id="{B48FD7DD-0C81-87AE-D72C-01F9243A1C6B}"/>
                  </a:ext>
                </a:extLst>
              </p:cNvPr>
              <p:cNvSpPr txBox="1"/>
              <p:nvPr userDrawn="1"/>
            </p:nvSpPr>
            <p:spPr>
              <a:xfrm>
                <a:off x="9713478" y="6516011"/>
                <a:ext cx="2422982"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52" name="TextBox 51">
                <a:extLst>
                  <a:ext uri="{FF2B5EF4-FFF2-40B4-BE49-F238E27FC236}">
                    <a16:creationId xmlns:a16="http://schemas.microsoft.com/office/drawing/2014/main" id="{284E9030-E13C-55EF-E906-CC8B8C5C52FA}"/>
                  </a:ext>
                </a:extLst>
              </p:cNvPr>
              <p:cNvSpPr txBox="1"/>
              <p:nvPr userDrawn="1"/>
            </p:nvSpPr>
            <p:spPr>
              <a:xfrm>
                <a:off x="9713478" y="6063079"/>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3" name="TextBox 52">
                <a:extLst>
                  <a:ext uri="{FF2B5EF4-FFF2-40B4-BE49-F238E27FC236}">
                    <a16:creationId xmlns:a16="http://schemas.microsoft.com/office/drawing/2014/main" id="{1A766796-62AD-33B4-6935-FC58D30AB3DA}"/>
                  </a:ext>
                </a:extLst>
              </p:cNvPr>
              <p:cNvSpPr txBox="1"/>
              <p:nvPr userDrawn="1"/>
            </p:nvSpPr>
            <p:spPr>
              <a:xfrm>
                <a:off x="9713478" y="7056726"/>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54" name="Straight Connector 53">
                <a:extLst>
                  <a:ext uri="{FF2B5EF4-FFF2-40B4-BE49-F238E27FC236}">
                    <a16:creationId xmlns:a16="http://schemas.microsoft.com/office/drawing/2014/main" id="{18D743F2-9340-A41D-D260-293564B2CF4D}"/>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7A875672-5BEF-71DB-B344-5E71B10B7B2B}"/>
                </a:ext>
              </a:extLst>
            </p:cNvPr>
            <p:cNvGrpSpPr/>
            <p:nvPr userDrawn="1"/>
          </p:nvGrpSpPr>
          <p:grpSpPr>
            <a:xfrm>
              <a:off x="9538241" y="12512131"/>
              <a:ext cx="2735150" cy="833012"/>
              <a:chOff x="9554253" y="2870841"/>
              <a:chExt cx="2735150" cy="833012"/>
            </a:xfrm>
          </p:grpSpPr>
          <p:sp>
            <p:nvSpPr>
              <p:cNvPr id="43" name="Rectangle 42">
                <a:extLst>
                  <a:ext uri="{FF2B5EF4-FFF2-40B4-BE49-F238E27FC236}">
                    <a16:creationId xmlns:a16="http://schemas.microsoft.com/office/drawing/2014/main" id="{F8C818CE-BE4C-4763-D745-60E31C7A79E2}"/>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TextBox 43">
                <a:extLst>
                  <a:ext uri="{FF2B5EF4-FFF2-40B4-BE49-F238E27FC236}">
                    <a16:creationId xmlns:a16="http://schemas.microsoft.com/office/drawing/2014/main" id="{075A1318-9B6B-6DA1-E4A4-EF5EBFBCE479}"/>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45" name="TextBox 44">
                <a:extLst>
                  <a:ext uri="{FF2B5EF4-FFF2-40B4-BE49-F238E27FC236}">
                    <a16:creationId xmlns:a16="http://schemas.microsoft.com/office/drawing/2014/main" id="{28A7C696-C1EA-A3E7-6BC8-42B9E7B222F0}"/>
                  </a:ext>
                </a:extLst>
              </p:cNvPr>
              <p:cNvSpPr txBox="1"/>
              <p:nvPr userDrawn="1"/>
            </p:nvSpPr>
            <p:spPr>
              <a:xfrm>
                <a:off x="9729490" y="3260780"/>
                <a:ext cx="1902872"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46" name="Graphic 45">
                <a:extLst>
                  <a:ext uri="{FF2B5EF4-FFF2-40B4-BE49-F238E27FC236}">
                    <a16:creationId xmlns:a16="http://schemas.microsoft.com/office/drawing/2014/main" id="{AFF52CE5-5BF2-861C-04E8-47470D32B22F}"/>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9180" y="3010968"/>
                <a:ext cx="170340" cy="170340"/>
              </a:xfrm>
              <a:prstGeom prst="rect">
                <a:avLst/>
              </a:prstGeom>
            </p:spPr>
          </p:pic>
        </p:grpSp>
        <p:grpSp>
          <p:nvGrpSpPr>
            <p:cNvPr id="22" name="Group 21">
              <a:extLst>
                <a:ext uri="{FF2B5EF4-FFF2-40B4-BE49-F238E27FC236}">
                  <a16:creationId xmlns:a16="http://schemas.microsoft.com/office/drawing/2014/main" id="{AAFFFA4E-47C1-324D-4B8C-0BCF66E6B0A7}"/>
                </a:ext>
              </a:extLst>
            </p:cNvPr>
            <p:cNvGrpSpPr/>
            <p:nvPr userDrawn="1"/>
          </p:nvGrpSpPr>
          <p:grpSpPr>
            <a:xfrm>
              <a:off x="9538241" y="3710931"/>
              <a:ext cx="2735151" cy="1089669"/>
              <a:chOff x="9286315" y="6976989"/>
              <a:chExt cx="2735151" cy="1089669"/>
            </a:xfrm>
          </p:grpSpPr>
          <p:sp>
            <p:nvSpPr>
              <p:cNvPr id="39" name="Rectangle 38">
                <a:extLst>
                  <a:ext uri="{FF2B5EF4-FFF2-40B4-BE49-F238E27FC236}">
                    <a16:creationId xmlns:a16="http://schemas.microsoft.com/office/drawing/2014/main" id="{84576B5E-18DF-6615-8A3C-BE9857558813}"/>
                  </a:ext>
                </a:extLst>
              </p:cNvPr>
              <p:cNvSpPr/>
              <p:nvPr userDrawn="1"/>
            </p:nvSpPr>
            <p:spPr>
              <a:xfrm>
                <a:off x="9286315" y="6976989"/>
                <a:ext cx="2735151" cy="1089669"/>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id="{6FB20B68-D6FC-76CF-F76F-589EE59006F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Text box size</a:t>
                </a:r>
              </a:p>
            </p:txBody>
          </p:sp>
          <p:pic>
            <p:nvPicPr>
              <p:cNvPr id="41" name="Graphic 40">
                <a:extLst>
                  <a:ext uri="{FF2B5EF4-FFF2-40B4-BE49-F238E27FC236}">
                    <a16:creationId xmlns:a16="http://schemas.microsoft.com/office/drawing/2014/main" id="{B3B23984-4B12-8AF0-520B-417A2F6BADF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2" name="TextBox 41">
                <a:extLst>
                  <a:ext uri="{FF2B5EF4-FFF2-40B4-BE49-F238E27FC236}">
                    <a16:creationId xmlns:a16="http://schemas.microsoft.com/office/drawing/2014/main" id="{52AD72B6-3E61-6625-9017-997DF7A87048}"/>
                  </a:ext>
                </a:extLst>
              </p:cNvPr>
              <p:cNvSpPr txBox="1"/>
              <p:nvPr userDrawn="1"/>
            </p:nvSpPr>
            <p:spPr>
              <a:xfrm>
                <a:off x="9446538" y="7369972"/>
                <a:ext cx="2384904" cy="49859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Use this layout for a standard amount of content, please do not adjust placeholders. For less content, consider using the ‘Default Text Over Photo (Narrow, Full)’ layout. </a:t>
                </a:r>
              </a:p>
            </p:txBody>
          </p:sp>
        </p:grpSp>
        <p:grpSp>
          <p:nvGrpSpPr>
            <p:cNvPr id="23" name="Group 22">
              <a:extLst>
                <a:ext uri="{FF2B5EF4-FFF2-40B4-BE49-F238E27FC236}">
                  <a16:creationId xmlns:a16="http://schemas.microsoft.com/office/drawing/2014/main" id="{4383A39A-F0D0-01F4-59EF-E431222BA2DF}"/>
                </a:ext>
              </a:extLst>
            </p:cNvPr>
            <p:cNvGrpSpPr/>
            <p:nvPr userDrawn="1"/>
          </p:nvGrpSpPr>
          <p:grpSpPr>
            <a:xfrm>
              <a:off x="9538241" y="9041909"/>
              <a:ext cx="2735150" cy="1084882"/>
              <a:chOff x="9554253" y="2870841"/>
              <a:chExt cx="2735150" cy="1084882"/>
            </a:xfrm>
          </p:grpSpPr>
          <p:sp>
            <p:nvSpPr>
              <p:cNvPr id="35" name="Rectangle 34">
                <a:extLst>
                  <a:ext uri="{FF2B5EF4-FFF2-40B4-BE49-F238E27FC236}">
                    <a16:creationId xmlns:a16="http://schemas.microsoft.com/office/drawing/2014/main" id="{D5788641-3477-41C3-D4D7-0FFB8720C7E5}"/>
                  </a:ext>
                </a:extLst>
              </p:cNvPr>
              <p:cNvSpPr/>
              <p:nvPr userDrawn="1"/>
            </p:nvSpPr>
            <p:spPr>
              <a:xfrm>
                <a:off x="9554253" y="2870841"/>
                <a:ext cx="2735150" cy="108488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TextBox 35">
                <a:extLst>
                  <a:ext uri="{FF2B5EF4-FFF2-40B4-BE49-F238E27FC236}">
                    <a16:creationId xmlns:a16="http://schemas.microsoft.com/office/drawing/2014/main" id="{6AF79AB1-FC63-541D-8C74-639E24559E6A}"/>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Do not resize image</a:t>
                </a:r>
              </a:p>
            </p:txBody>
          </p:sp>
          <p:sp>
            <p:nvSpPr>
              <p:cNvPr id="37" name="TextBox 36">
                <a:extLst>
                  <a:ext uri="{FF2B5EF4-FFF2-40B4-BE49-F238E27FC236}">
                    <a16:creationId xmlns:a16="http://schemas.microsoft.com/office/drawing/2014/main" id="{26197036-5BA1-6E91-E8BB-55B601ACCD5E}"/>
                  </a:ext>
                </a:extLst>
              </p:cNvPr>
              <p:cNvSpPr txBox="1"/>
              <p:nvPr userDrawn="1"/>
            </p:nvSpPr>
            <p:spPr>
              <a:xfrm>
                <a:off x="9729490" y="3260780"/>
                <a:ext cx="2426239" cy="4154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Strict rule: do not resize the image placeholder. It should always be half of the slide width for this layout. See other slide layouts for different sized placeholders.</a:t>
                </a:r>
              </a:p>
            </p:txBody>
          </p:sp>
          <p:pic>
            <p:nvPicPr>
              <p:cNvPr id="38" name="Graphic 37">
                <a:extLst>
                  <a:ext uri="{FF2B5EF4-FFF2-40B4-BE49-F238E27FC236}">
                    <a16:creationId xmlns:a16="http://schemas.microsoft.com/office/drawing/2014/main" id="{571BBAF0-8F20-E7CD-38F9-B8A5209439F6}"/>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9180" y="3010968"/>
                <a:ext cx="170340" cy="170340"/>
              </a:xfrm>
              <a:prstGeom prst="rect">
                <a:avLst/>
              </a:prstGeom>
            </p:spPr>
          </p:pic>
        </p:grpSp>
        <p:pic>
          <p:nvPicPr>
            <p:cNvPr id="24" name="Picture 23">
              <a:extLst>
                <a:ext uri="{FF2B5EF4-FFF2-40B4-BE49-F238E27FC236}">
                  <a16:creationId xmlns:a16="http://schemas.microsoft.com/office/drawing/2014/main" id="{4225DE27-A2EC-1BF3-2B29-C9C676A275F4}"/>
                </a:ext>
              </a:extLst>
            </p:cNvPr>
            <p:cNvPicPr>
              <a:picLocks noChangeAspect="1"/>
            </p:cNvPicPr>
            <p:nvPr userDrawn="1"/>
          </p:nvPicPr>
          <p:blipFill rotWithShape="1">
            <a:blip r:embed="rId6"/>
            <a:srcRect t="17021" r="58309" b="16813"/>
            <a:stretch/>
          </p:blipFill>
          <p:spPr>
            <a:xfrm>
              <a:off x="9556379" y="1321569"/>
              <a:ext cx="2639327" cy="1095417"/>
            </a:xfrm>
            <a:prstGeom prst="rect">
              <a:avLst/>
            </a:prstGeom>
          </p:spPr>
        </p:pic>
        <p:sp>
          <p:nvSpPr>
            <p:cNvPr id="25" name="TextBox 24">
              <a:extLst>
                <a:ext uri="{FF2B5EF4-FFF2-40B4-BE49-F238E27FC236}">
                  <a16:creationId xmlns:a16="http://schemas.microsoft.com/office/drawing/2014/main" id="{44816619-93B2-8086-9334-CB62C1FD7BCE}"/>
                </a:ext>
              </a:extLst>
            </p:cNvPr>
            <p:cNvSpPr txBox="1"/>
            <p:nvPr userDrawn="1"/>
          </p:nvSpPr>
          <p:spPr>
            <a:xfrm>
              <a:off x="9556381"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26" name="Straight Connector 25">
              <a:extLst>
                <a:ext uri="{FF2B5EF4-FFF2-40B4-BE49-F238E27FC236}">
                  <a16:creationId xmlns:a16="http://schemas.microsoft.com/office/drawing/2014/main" id="{742FD13D-976D-9852-1712-2B3EF226DCFD}"/>
                </a:ext>
              </a:extLst>
            </p:cNvPr>
            <p:cNvCxnSpPr>
              <a:cxnSpLocks/>
            </p:cNvCxnSpPr>
            <p:nvPr userDrawn="1"/>
          </p:nvCxnSpPr>
          <p:spPr>
            <a:xfrm>
              <a:off x="9556381"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632828DA-A683-EC85-0A73-29FF7E79313C}"/>
                </a:ext>
              </a:extLst>
            </p:cNvPr>
            <p:cNvGrpSpPr/>
            <p:nvPr userDrawn="1"/>
          </p:nvGrpSpPr>
          <p:grpSpPr>
            <a:xfrm>
              <a:off x="9538377" y="2468708"/>
              <a:ext cx="2806644" cy="1181890"/>
              <a:chOff x="9554253" y="2414886"/>
              <a:chExt cx="2806644" cy="1181890"/>
            </a:xfrm>
          </p:grpSpPr>
          <p:grpSp>
            <p:nvGrpSpPr>
              <p:cNvPr id="28" name="Group 27">
                <a:extLst>
                  <a:ext uri="{FF2B5EF4-FFF2-40B4-BE49-F238E27FC236}">
                    <a16:creationId xmlns:a16="http://schemas.microsoft.com/office/drawing/2014/main" id="{73E12632-364A-6D3D-9112-2B7B9F715015}"/>
                  </a:ext>
                </a:extLst>
              </p:cNvPr>
              <p:cNvGrpSpPr/>
              <p:nvPr userDrawn="1"/>
            </p:nvGrpSpPr>
            <p:grpSpPr>
              <a:xfrm>
                <a:off x="9554253" y="2414886"/>
                <a:ext cx="2735150" cy="1181890"/>
                <a:chOff x="9541498" y="3751132"/>
                <a:chExt cx="2735150" cy="1181890"/>
              </a:xfrm>
            </p:grpSpPr>
            <p:grpSp>
              <p:nvGrpSpPr>
                <p:cNvPr id="30" name="Group 29">
                  <a:extLst>
                    <a:ext uri="{FF2B5EF4-FFF2-40B4-BE49-F238E27FC236}">
                      <a16:creationId xmlns:a16="http://schemas.microsoft.com/office/drawing/2014/main" id="{7EDA22B9-1671-A155-185E-EE60A84EA2C7}"/>
                    </a:ext>
                  </a:extLst>
                </p:cNvPr>
                <p:cNvGrpSpPr/>
                <p:nvPr userDrawn="1"/>
              </p:nvGrpSpPr>
              <p:grpSpPr>
                <a:xfrm>
                  <a:off x="9541498" y="3751132"/>
                  <a:ext cx="2735150" cy="1181890"/>
                  <a:chOff x="9296568" y="4910411"/>
                  <a:chExt cx="2735150" cy="1181890"/>
                </a:xfrm>
              </p:grpSpPr>
              <p:sp>
                <p:nvSpPr>
                  <p:cNvPr id="32" name="Rectangle 31">
                    <a:extLst>
                      <a:ext uri="{FF2B5EF4-FFF2-40B4-BE49-F238E27FC236}">
                        <a16:creationId xmlns:a16="http://schemas.microsoft.com/office/drawing/2014/main" id="{90DFDC50-6215-0BD9-6CC1-FEA8F3BBABC0}"/>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TextBox 32">
                    <a:extLst>
                      <a:ext uri="{FF2B5EF4-FFF2-40B4-BE49-F238E27FC236}">
                        <a16:creationId xmlns:a16="http://schemas.microsoft.com/office/drawing/2014/main" id="{89945194-A5AA-CDFC-65EF-F602F159606B}"/>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34" name="TextBox 33">
                    <a:extLst>
                      <a:ext uri="{FF2B5EF4-FFF2-40B4-BE49-F238E27FC236}">
                        <a16:creationId xmlns:a16="http://schemas.microsoft.com/office/drawing/2014/main" id="{3B65F26B-35EC-9EEF-F448-0B943FBFE1A8}"/>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31" name="Graphic 30">
                  <a:extLst>
                    <a:ext uri="{FF2B5EF4-FFF2-40B4-BE49-F238E27FC236}">
                      <a16:creationId xmlns:a16="http://schemas.microsoft.com/office/drawing/2014/main" id="{A9BF2E12-8DA5-94A4-501A-F1E00535618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686425" y="3891259"/>
                  <a:ext cx="170340" cy="170340"/>
                </a:xfrm>
                <a:prstGeom prst="rect">
                  <a:avLst/>
                </a:prstGeom>
              </p:spPr>
            </p:pic>
          </p:grpSp>
          <p:pic>
            <p:nvPicPr>
              <p:cNvPr id="29" name="Picture 28">
                <a:extLst>
                  <a:ext uri="{FF2B5EF4-FFF2-40B4-BE49-F238E27FC236}">
                    <a16:creationId xmlns:a16="http://schemas.microsoft.com/office/drawing/2014/main" id="{A652F236-923F-C186-3ED2-C3A6DFCC936A}"/>
                  </a:ext>
                </a:extLst>
              </p:cNvPr>
              <p:cNvPicPr>
                <a:picLocks noChangeAspect="1"/>
              </p:cNvPicPr>
              <p:nvPr userDrawn="1"/>
            </p:nvPicPr>
            <p:blipFill rotWithShape="1">
              <a:blip r:embed="rId7"/>
              <a:srcRect t="5468" r="25071" b="3995"/>
              <a:stretch/>
            </p:blipFill>
            <p:spPr>
              <a:xfrm>
                <a:off x="10779975" y="2820522"/>
                <a:ext cx="1580922" cy="695279"/>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9359374"/>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efault Text Over Photo (Narrow, Full)">
    <p:bg>
      <p:bgPr>
        <a:solidFill>
          <a:schemeClr val="bg1"/>
        </a:solidFill>
        <a:effectLst/>
      </p:bgPr>
    </p:bg>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46481346-5599-134A-9D85-7AA21E57226F}"/>
              </a:ext>
              <a:ext uri="{C183D7F6-B498-43B3-948B-1728B52AA6E4}">
                <adec:decorative xmlns:adec="http://schemas.microsoft.com/office/drawing/2017/decorative" val="1"/>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1"/>
          </a:p>
        </p:txBody>
      </p:sp>
      <p:sp>
        <p:nvSpPr>
          <p:cNvPr id="11" name="Rectangle 10">
            <a:extLst>
              <a:ext uri="{FF2B5EF4-FFF2-40B4-BE49-F238E27FC236}">
                <a16:creationId xmlns:a16="http://schemas.microsoft.com/office/drawing/2014/main" id="{7C3D5E8B-A52B-EE0C-9118-F4AF045783ED}"/>
              </a:ext>
              <a:ext uri="{C183D7F6-B498-43B3-948B-1728B52AA6E4}">
                <adec:decorative xmlns:adec="http://schemas.microsoft.com/office/drawing/2017/decorative" val="1"/>
              </a:ext>
            </a:extLst>
          </p:cNvPr>
          <p:cNvSpPr/>
          <p:nvPr userDrawn="1"/>
        </p:nvSpPr>
        <p:spPr>
          <a:xfrm>
            <a:off x="-2" y="0"/>
            <a:ext cx="4252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4252800" cy="6858000"/>
          </a:xfrm>
          <a:noFill/>
        </p:spPr>
        <p:txBody>
          <a:bodyPr lIns="432000" rIns="360000" bIns="360000" anchor="ctr"/>
          <a:lstStyle>
            <a:lvl1pPr marL="0" marR="0" indent="0" algn="l" defTabSz="914411" rtl="0" eaLnBrk="1" fontAlgn="auto" latinLnBrk="0" hangingPunct="1">
              <a:lnSpc>
                <a:spcPct val="90000"/>
              </a:lnSpc>
              <a:spcBef>
                <a:spcPts val="1801"/>
              </a:spcBef>
              <a:spcAft>
                <a:spcPts val="300"/>
              </a:spcAft>
              <a:buClrTx/>
              <a:buSzTx/>
              <a:buFont typeface="Wingdings" pitchFamily="2" charset="2"/>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9" name="Picture Placeholder 458">
            <a:extLst>
              <a:ext uri="{FF2B5EF4-FFF2-40B4-BE49-F238E27FC236}">
                <a16:creationId xmlns:a16="http://schemas.microsoft.com/office/drawing/2014/main" id="{7067DC42-C6B5-776A-4964-7D0D8A4D252B}"/>
              </a:ext>
            </a:extLst>
          </p:cNvPr>
          <p:cNvSpPr>
            <a:spLocks noGrp="1"/>
          </p:cNvSpPr>
          <p:nvPr>
            <p:ph type="pic" sz="quarter" idx="10" hasCustomPrompt="1"/>
          </p:nvPr>
        </p:nvSpPr>
        <p:spPr>
          <a:xfrm>
            <a:off x="4353603" y="0"/>
            <a:ext cx="7838402" cy="6858000"/>
          </a:xfrm>
          <a:custGeom>
            <a:avLst/>
            <a:gdLst>
              <a:gd name="connsiteX0" fmla="*/ 5280122 w 5878801"/>
              <a:gd name="connsiteY0" fmla="*/ 6577275 h 6858000"/>
              <a:gd name="connsiteX1" fmla="*/ 5289432 w 5878801"/>
              <a:gd name="connsiteY1" fmla="*/ 6577275 h 6858000"/>
              <a:gd name="connsiteX2" fmla="*/ 5307557 w 5878801"/>
              <a:gd name="connsiteY2" fmla="*/ 6592564 h 6858000"/>
              <a:gd name="connsiteX3" fmla="*/ 5287642 w 5878801"/>
              <a:gd name="connsiteY3" fmla="*/ 6608587 h 6858000"/>
              <a:gd name="connsiteX4" fmla="*/ 5287642 w 5878801"/>
              <a:gd name="connsiteY4" fmla="*/ 6608474 h 6858000"/>
              <a:gd name="connsiteX5" fmla="*/ 5280122 w 5878801"/>
              <a:gd name="connsiteY5" fmla="*/ 6608474 h 6858000"/>
              <a:gd name="connsiteX6" fmla="*/ 5175333 w 5878801"/>
              <a:gd name="connsiteY6" fmla="*/ 6576165 h 6858000"/>
              <a:gd name="connsiteX7" fmla="*/ 5185671 w 5878801"/>
              <a:gd name="connsiteY7" fmla="*/ 6576165 h 6858000"/>
              <a:gd name="connsiteX8" fmla="*/ 5221367 w 5878801"/>
              <a:gd name="connsiteY8" fmla="*/ 6607214 h 6858000"/>
              <a:gd name="connsiteX9" fmla="*/ 5187288 w 5878801"/>
              <a:gd name="connsiteY9" fmla="*/ 6640295 h 6858000"/>
              <a:gd name="connsiteX10" fmla="*/ 5175333 w 5878801"/>
              <a:gd name="connsiteY10" fmla="*/ 6640295 h 6858000"/>
              <a:gd name="connsiteX11" fmla="*/ 5094114 w 5878801"/>
              <a:gd name="connsiteY11" fmla="*/ 6554745 h 6858000"/>
              <a:gd name="connsiteX12" fmla="*/ 5092648 w 5878801"/>
              <a:gd name="connsiteY12" fmla="*/ 6557848 h 6858000"/>
              <a:gd name="connsiteX13" fmla="*/ 5072867 w 5878801"/>
              <a:gd name="connsiteY13" fmla="*/ 6599654 h 6858000"/>
              <a:gd name="connsiteX14" fmla="*/ 5072867 w 5878801"/>
              <a:gd name="connsiteY14" fmla="*/ 6661565 h 6858000"/>
              <a:gd name="connsiteX15" fmla="*/ 5141330 w 5878801"/>
              <a:gd name="connsiteY15" fmla="*/ 6661565 h 6858000"/>
              <a:gd name="connsiteX16" fmla="*/ 5141330 w 5878801"/>
              <a:gd name="connsiteY16" fmla="*/ 6638978 h 6858000"/>
              <a:gd name="connsiteX17" fmla="*/ 5097960 w 5878801"/>
              <a:gd name="connsiteY17" fmla="*/ 6638978 h 6858000"/>
              <a:gd name="connsiteX18" fmla="*/ 5097960 w 5878801"/>
              <a:gd name="connsiteY18" fmla="*/ 6618141 h 6858000"/>
              <a:gd name="connsiteX19" fmla="*/ 5137484 w 5878801"/>
              <a:gd name="connsiteY19" fmla="*/ 6618141 h 6858000"/>
              <a:gd name="connsiteX20" fmla="*/ 5137484 w 5878801"/>
              <a:gd name="connsiteY20" fmla="*/ 6596570 h 6858000"/>
              <a:gd name="connsiteX21" fmla="*/ 5097960 w 5878801"/>
              <a:gd name="connsiteY21" fmla="*/ 6596570 h 6858000"/>
              <a:gd name="connsiteX22" fmla="*/ 5097960 w 5878801"/>
              <a:gd name="connsiteY22" fmla="*/ 6577482 h 6858000"/>
              <a:gd name="connsiteX23" fmla="*/ 5141330 w 5878801"/>
              <a:gd name="connsiteY23" fmla="*/ 6577482 h 6858000"/>
              <a:gd name="connsiteX24" fmla="*/ 5141330 w 5878801"/>
              <a:gd name="connsiteY24" fmla="*/ 6554745 h 6858000"/>
              <a:gd name="connsiteX25" fmla="*/ 4980377 w 5878801"/>
              <a:gd name="connsiteY25" fmla="*/ 6554726 h 6858000"/>
              <a:gd name="connsiteX26" fmla="*/ 4996884 w 5878801"/>
              <a:gd name="connsiteY26" fmla="*/ 6589123 h 6858000"/>
              <a:gd name="connsiteX27" fmla="*/ 5023328 w 5878801"/>
              <a:gd name="connsiteY27" fmla="*/ 6589123 h 6858000"/>
              <a:gd name="connsiteX28" fmla="*/ 5008764 w 5878801"/>
              <a:gd name="connsiteY28" fmla="*/ 6554726 h 6858000"/>
              <a:gd name="connsiteX29" fmla="*/ 5255047 w 5878801"/>
              <a:gd name="connsiteY29" fmla="*/ 6554707 h 6858000"/>
              <a:gd name="connsiteX30" fmla="*/ 5255047 w 5878801"/>
              <a:gd name="connsiteY30" fmla="*/ 6661564 h 6858000"/>
              <a:gd name="connsiteX31" fmla="*/ 5280122 w 5878801"/>
              <a:gd name="connsiteY31" fmla="*/ 6661564 h 6858000"/>
              <a:gd name="connsiteX32" fmla="*/ 5280122 w 5878801"/>
              <a:gd name="connsiteY32" fmla="*/ 6629932 h 6858000"/>
              <a:gd name="connsiteX33" fmla="*/ 5289432 w 5878801"/>
              <a:gd name="connsiteY33" fmla="*/ 6629932 h 6858000"/>
              <a:gd name="connsiteX34" fmla="*/ 5333221 w 5878801"/>
              <a:gd name="connsiteY34" fmla="*/ 6592019 h 6858000"/>
              <a:gd name="connsiteX35" fmla="*/ 5285148 w 5878801"/>
              <a:gd name="connsiteY35" fmla="*/ 6554707 h 6858000"/>
              <a:gd name="connsiteX36" fmla="*/ 5150297 w 5878801"/>
              <a:gd name="connsiteY36" fmla="*/ 6554707 h 6858000"/>
              <a:gd name="connsiteX37" fmla="*/ 5150297 w 5878801"/>
              <a:gd name="connsiteY37" fmla="*/ 6661470 h 6858000"/>
              <a:gd name="connsiteX38" fmla="*/ 5183348 w 5878801"/>
              <a:gd name="connsiteY38" fmla="*/ 6661583 h 6858000"/>
              <a:gd name="connsiteX39" fmla="*/ 5248079 w 5878801"/>
              <a:gd name="connsiteY39" fmla="*/ 6607214 h 6858000"/>
              <a:gd name="connsiteX40" fmla="*/ 5182263 w 5878801"/>
              <a:gd name="connsiteY40" fmla="*/ 6554745 h 6858000"/>
              <a:gd name="connsiteX41" fmla="*/ 5182301 w 5878801"/>
              <a:gd name="connsiteY41" fmla="*/ 6554707 h 6858000"/>
              <a:gd name="connsiteX42" fmla="*/ 5150297 w 5878801"/>
              <a:gd name="connsiteY42" fmla="*/ 6554707 h 6858000"/>
              <a:gd name="connsiteX43" fmla="*/ 5058702 w 5878801"/>
              <a:gd name="connsiteY43" fmla="*/ 6554707 h 6858000"/>
              <a:gd name="connsiteX44" fmla="*/ 5033495 w 5878801"/>
              <a:gd name="connsiteY44" fmla="*/ 6612649 h 6858000"/>
              <a:gd name="connsiteX45" fmla="*/ 5026660 w 5878801"/>
              <a:gd name="connsiteY45" fmla="*/ 6596645 h 6858000"/>
              <a:gd name="connsiteX46" fmla="*/ 5000425 w 5878801"/>
              <a:gd name="connsiteY46" fmla="*/ 6596645 h 6858000"/>
              <a:gd name="connsiteX47" fmla="*/ 5031744 w 5878801"/>
              <a:gd name="connsiteY47" fmla="*/ 6661978 h 6858000"/>
              <a:gd name="connsiteX48" fmla="*/ 5034657 w 5878801"/>
              <a:gd name="connsiteY48" fmla="*/ 6661978 h 6858000"/>
              <a:gd name="connsiteX49" fmla="*/ 5085395 w 5878801"/>
              <a:gd name="connsiteY49" fmla="*/ 6554707 h 6858000"/>
              <a:gd name="connsiteX50" fmla="*/ 5439083 w 5878801"/>
              <a:gd name="connsiteY50" fmla="*/ 6516148 h 6858000"/>
              <a:gd name="connsiteX51" fmla="*/ 5439083 w 5878801"/>
              <a:gd name="connsiteY51" fmla="*/ 6690773 h 6858000"/>
              <a:gd name="connsiteX52" fmla="*/ 5458472 w 5878801"/>
              <a:gd name="connsiteY52" fmla="*/ 6690773 h 6858000"/>
              <a:gd name="connsiteX53" fmla="*/ 5458472 w 5878801"/>
              <a:gd name="connsiteY53" fmla="*/ 6516148 h 6858000"/>
              <a:gd name="connsiteX54" fmla="*/ 0 w 5878801"/>
              <a:gd name="connsiteY54" fmla="*/ 0 h 6858000"/>
              <a:gd name="connsiteX55" fmla="*/ 69068 w 5878801"/>
              <a:gd name="connsiteY55" fmla="*/ 0 h 6858000"/>
              <a:gd name="connsiteX56" fmla="*/ 1344601 w 5878801"/>
              <a:gd name="connsiteY56" fmla="*/ 0 h 6858000"/>
              <a:gd name="connsiteX57" fmla="*/ 1629915 w 5878801"/>
              <a:gd name="connsiteY57" fmla="*/ 0 h 6858000"/>
              <a:gd name="connsiteX58" fmla="*/ 2289014 w 5878801"/>
              <a:gd name="connsiteY58" fmla="*/ 0 h 6858000"/>
              <a:gd name="connsiteX59" fmla="*/ 4532603 w 5878801"/>
              <a:gd name="connsiteY59" fmla="*/ 0 h 6858000"/>
              <a:gd name="connsiteX60" fmla="*/ 5878801 w 5878801"/>
              <a:gd name="connsiteY60" fmla="*/ 0 h 6858000"/>
              <a:gd name="connsiteX61" fmla="*/ 5878801 w 5878801"/>
              <a:gd name="connsiteY61" fmla="*/ 6858000 h 6858000"/>
              <a:gd name="connsiteX62" fmla="*/ 4532603 w 5878801"/>
              <a:gd name="connsiteY62" fmla="*/ 6858000 h 6858000"/>
              <a:gd name="connsiteX63" fmla="*/ 2289014 w 5878801"/>
              <a:gd name="connsiteY63" fmla="*/ 6858000 h 6858000"/>
              <a:gd name="connsiteX64" fmla="*/ 1629915 w 5878801"/>
              <a:gd name="connsiteY64" fmla="*/ 6858000 h 6858000"/>
              <a:gd name="connsiteX65" fmla="*/ 1344601 w 5878801"/>
              <a:gd name="connsiteY65" fmla="*/ 6858000 h 6858000"/>
              <a:gd name="connsiteX66" fmla="*/ 69068 w 5878801"/>
              <a:gd name="connsiteY66" fmla="*/ 6858000 h 6858000"/>
              <a:gd name="connsiteX67" fmla="*/ 0 w 5878801"/>
              <a:gd name="connsiteY6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878801" h="6858000">
                <a:moveTo>
                  <a:pt x="5280122" y="6577275"/>
                </a:moveTo>
                <a:lnTo>
                  <a:pt x="5289432" y="6577275"/>
                </a:lnTo>
                <a:cubicBezTo>
                  <a:pt x="5301807" y="6577275"/>
                  <a:pt x="5307557" y="6583970"/>
                  <a:pt x="5307557" y="6592564"/>
                </a:cubicBezTo>
                <a:cubicBezTo>
                  <a:pt x="5307557" y="6602908"/>
                  <a:pt x="5300931" y="6608587"/>
                  <a:pt x="5287642" y="6608587"/>
                </a:cubicBezTo>
                <a:lnTo>
                  <a:pt x="5287642" y="6608474"/>
                </a:lnTo>
                <a:lnTo>
                  <a:pt x="5280122" y="6608474"/>
                </a:lnTo>
                <a:close/>
                <a:moveTo>
                  <a:pt x="5175333" y="6576165"/>
                </a:moveTo>
                <a:lnTo>
                  <a:pt x="5185671" y="6576165"/>
                </a:lnTo>
                <a:cubicBezTo>
                  <a:pt x="5208973" y="6576165"/>
                  <a:pt x="5221367" y="6587825"/>
                  <a:pt x="5221367" y="6607214"/>
                </a:cubicBezTo>
                <a:cubicBezTo>
                  <a:pt x="5221367" y="6627187"/>
                  <a:pt x="5210896" y="6640295"/>
                  <a:pt x="5187288" y="6640295"/>
                </a:cubicBezTo>
                <a:lnTo>
                  <a:pt x="5175333" y="6640295"/>
                </a:lnTo>
                <a:close/>
                <a:moveTo>
                  <a:pt x="5094114" y="6554745"/>
                </a:moveTo>
                <a:lnTo>
                  <a:pt x="5092648" y="6557848"/>
                </a:lnTo>
                <a:lnTo>
                  <a:pt x="5072867" y="6599654"/>
                </a:lnTo>
                <a:lnTo>
                  <a:pt x="5072867" y="6661565"/>
                </a:lnTo>
                <a:lnTo>
                  <a:pt x="5141330" y="6661565"/>
                </a:lnTo>
                <a:lnTo>
                  <a:pt x="5141330" y="6638978"/>
                </a:lnTo>
                <a:lnTo>
                  <a:pt x="5097960" y="6638978"/>
                </a:lnTo>
                <a:lnTo>
                  <a:pt x="5097960" y="6618141"/>
                </a:lnTo>
                <a:lnTo>
                  <a:pt x="5137484" y="6618141"/>
                </a:lnTo>
                <a:lnTo>
                  <a:pt x="5137484" y="6596570"/>
                </a:lnTo>
                <a:lnTo>
                  <a:pt x="5097960" y="6596570"/>
                </a:lnTo>
                <a:lnTo>
                  <a:pt x="5097960" y="6577482"/>
                </a:lnTo>
                <a:lnTo>
                  <a:pt x="5141330" y="6577482"/>
                </a:lnTo>
                <a:lnTo>
                  <a:pt x="5141330" y="6554745"/>
                </a:lnTo>
                <a:close/>
                <a:moveTo>
                  <a:pt x="4980377" y="6554726"/>
                </a:moveTo>
                <a:lnTo>
                  <a:pt x="4996884" y="6589123"/>
                </a:lnTo>
                <a:lnTo>
                  <a:pt x="5023328" y="6589123"/>
                </a:lnTo>
                <a:lnTo>
                  <a:pt x="5008764" y="6554726"/>
                </a:lnTo>
                <a:close/>
                <a:moveTo>
                  <a:pt x="5255047" y="6554707"/>
                </a:moveTo>
                <a:lnTo>
                  <a:pt x="5255047" y="6661564"/>
                </a:lnTo>
                <a:lnTo>
                  <a:pt x="5280122" y="6661564"/>
                </a:lnTo>
                <a:lnTo>
                  <a:pt x="5280122" y="6629932"/>
                </a:lnTo>
                <a:lnTo>
                  <a:pt x="5289432" y="6629932"/>
                </a:lnTo>
                <a:cubicBezTo>
                  <a:pt x="5317990" y="6629932"/>
                  <a:pt x="5333221" y="6614041"/>
                  <a:pt x="5333221" y="6592019"/>
                </a:cubicBezTo>
                <a:cubicBezTo>
                  <a:pt x="5333240" y="6570486"/>
                  <a:pt x="5316429" y="6554707"/>
                  <a:pt x="5285148" y="6554707"/>
                </a:cubicBezTo>
                <a:close/>
                <a:moveTo>
                  <a:pt x="5150297" y="6554707"/>
                </a:moveTo>
                <a:lnTo>
                  <a:pt x="5150297" y="6661470"/>
                </a:lnTo>
                <a:cubicBezTo>
                  <a:pt x="5150297" y="6661470"/>
                  <a:pt x="5170668" y="6661583"/>
                  <a:pt x="5183348" y="6661583"/>
                </a:cubicBezTo>
                <a:cubicBezTo>
                  <a:pt x="5228183" y="6661583"/>
                  <a:pt x="5248079" y="6638696"/>
                  <a:pt x="5248079" y="6607214"/>
                </a:cubicBezTo>
                <a:cubicBezTo>
                  <a:pt x="5248079" y="6577124"/>
                  <a:pt x="5227136" y="6554745"/>
                  <a:pt x="5182263" y="6554745"/>
                </a:cubicBezTo>
                <a:lnTo>
                  <a:pt x="5182301" y="6554707"/>
                </a:lnTo>
                <a:cubicBezTo>
                  <a:pt x="5171544" y="6554707"/>
                  <a:pt x="5150297" y="6554707"/>
                  <a:pt x="5150297" y="6554707"/>
                </a:cubicBezTo>
                <a:close/>
                <a:moveTo>
                  <a:pt x="5058702" y="6554707"/>
                </a:moveTo>
                <a:lnTo>
                  <a:pt x="5033495" y="6612649"/>
                </a:lnTo>
                <a:lnTo>
                  <a:pt x="5026660" y="6596645"/>
                </a:lnTo>
                <a:lnTo>
                  <a:pt x="5000425" y="6596645"/>
                </a:lnTo>
                <a:lnTo>
                  <a:pt x="5031744" y="6661978"/>
                </a:lnTo>
                <a:lnTo>
                  <a:pt x="5034657" y="6661978"/>
                </a:lnTo>
                <a:lnTo>
                  <a:pt x="5085395" y="6554707"/>
                </a:lnTo>
                <a:close/>
                <a:moveTo>
                  <a:pt x="5439083" y="6516148"/>
                </a:moveTo>
                <a:lnTo>
                  <a:pt x="5439083" y="6690773"/>
                </a:lnTo>
                <a:lnTo>
                  <a:pt x="5458472" y="6690773"/>
                </a:lnTo>
                <a:lnTo>
                  <a:pt x="5458472" y="6516148"/>
                </a:lnTo>
                <a:close/>
                <a:moveTo>
                  <a:pt x="0" y="0"/>
                </a:moveTo>
                <a:lnTo>
                  <a:pt x="69068" y="0"/>
                </a:lnTo>
                <a:lnTo>
                  <a:pt x="1344601" y="0"/>
                </a:lnTo>
                <a:lnTo>
                  <a:pt x="1629915" y="0"/>
                </a:lnTo>
                <a:lnTo>
                  <a:pt x="2289014" y="0"/>
                </a:lnTo>
                <a:lnTo>
                  <a:pt x="4532603" y="0"/>
                </a:lnTo>
                <a:lnTo>
                  <a:pt x="5878801" y="0"/>
                </a:lnTo>
                <a:lnTo>
                  <a:pt x="5878801" y="6858000"/>
                </a:lnTo>
                <a:lnTo>
                  <a:pt x="4532603" y="6858000"/>
                </a:lnTo>
                <a:lnTo>
                  <a:pt x="2289014" y="6858000"/>
                </a:lnTo>
                <a:lnTo>
                  <a:pt x="1629915" y="6858000"/>
                </a:lnTo>
                <a:lnTo>
                  <a:pt x="1344601" y="6858000"/>
                </a:lnTo>
                <a:lnTo>
                  <a:pt x="69068" y="6858000"/>
                </a:lnTo>
                <a:lnTo>
                  <a:pt x="0" y="6858000"/>
                </a:lnTo>
                <a:close/>
              </a:path>
            </a:pathLst>
          </a:custGeom>
          <a:solidFill>
            <a:schemeClr val="accent2"/>
          </a:solidFill>
        </p:spPr>
        <p:txBody>
          <a:bodyPr wrap="square" rIns="0" anchor="ctr">
            <a:noAutofit/>
          </a:bodyPr>
          <a:lstStyle>
            <a:lvl1pPr algn="ctr">
              <a:spcBef>
                <a:spcPts val="0"/>
              </a:spcBef>
              <a:spcAft>
                <a:spcPts val="0"/>
              </a:spcAft>
              <a:defRPr b="0">
                <a:solidFill>
                  <a:schemeClr val="bg1"/>
                </a:solidFill>
              </a:defRPr>
            </a:lvl1pPr>
          </a:lstStyle>
          <a:p>
            <a:r>
              <a:rPr lang="en-US"/>
              <a:t>Click icon to add photo</a:t>
            </a:r>
            <a:br>
              <a:rPr lang="en-US"/>
            </a:br>
            <a:br>
              <a:rPr lang="en-US"/>
            </a:br>
            <a:br>
              <a:rPr lang="en-US"/>
            </a:br>
            <a:br>
              <a:rPr lang="en-US"/>
            </a:br>
            <a:br>
              <a:rPr lang="en-US"/>
            </a:br>
            <a:endParaRPr lang="en-US"/>
          </a:p>
        </p:txBody>
      </p:sp>
      <p:sp>
        <p:nvSpPr>
          <p:cNvPr id="500" name="Caption">
            <a:extLst>
              <a:ext uri="{FF2B5EF4-FFF2-40B4-BE49-F238E27FC236}">
                <a16:creationId xmlns:a16="http://schemas.microsoft.com/office/drawing/2014/main" id="{3907BEE1-E170-4B45-8716-60BA2FC22521}"/>
              </a:ext>
            </a:extLst>
          </p:cNvPr>
          <p:cNvSpPr>
            <a:spLocks noGrp="1"/>
          </p:cNvSpPr>
          <p:nvPr>
            <p:ph type="body" sz="quarter" idx="500" hasCustomPrompt="1"/>
          </p:nvPr>
        </p:nvSpPr>
        <p:spPr>
          <a:xfrm>
            <a:off x="7945967" y="6200777"/>
            <a:ext cx="3670032"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4" y="6200775"/>
            <a:ext cx="3071956"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1">
              <a:spcBef>
                <a:spcPts val="75"/>
              </a:spcBef>
              <a:spcAft>
                <a:spcPts val="75"/>
              </a:spcAft>
              <a:buSzPct val="100000"/>
              <a:buFont typeface="System Font Regular"/>
              <a:buChar char="¹"/>
              <a:tabLst/>
              <a:defRPr sz="1100" b="0" i="0">
                <a:solidFill>
                  <a:schemeClr val="bg1"/>
                </a:solidFill>
              </a:defRPr>
            </a:lvl2pPr>
            <a:lvl3pPr marL="55563" indent="-50801">
              <a:spcBef>
                <a:spcPts val="75"/>
              </a:spcBef>
              <a:spcAft>
                <a:spcPts val="75"/>
              </a:spcAft>
              <a:buSzPct val="100000"/>
              <a:buFont typeface="System Font Regular"/>
              <a:buChar char="²"/>
              <a:tabLst/>
              <a:defRPr sz="1100">
                <a:solidFill>
                  <a:schemeClr val="bg1"/>
                </a:solidFill>
              </a:defRPr>
            </a:lvl3pPr>
            <a:lvl4pPr marL="55563" indent="-50801">
              <a:spcBef>
                <a:spcPts val="75"/>
              </a:spcBef>
              <a:spcAft>
                <a:spcPts val="75"/>
              </a:spcAft>
              <a:buSzPct val="100000"/>
              <a:buFont typeface="System Font Regular"/>
              <a:buChar char="³"/>
              <a:tabLst/>
              <a:defRPr sz="1100">
                <a:solidFill>
                  <a:schemeClr val="bg1"/>
                </a:solidFill>
              </a:defRPr>
            </a:lvl4pPr>
            <a:lvl5pPr marL="55563" indent="-50801">
              <a:spcBef>
                <a:spcPts val="75"/>
              </a:spcBef>
              <a:spcAft>
                <a:spcPts val="75"/>
              </a:spcAft>
              <a:buSzPct val="100000"/>
              <a:buFont typeface="System Font Regular"/>
              <a:buChar char="⁴"/>
              <a:tabLst/>
              <a:defRPr sz="1100">
                <a:solidFill>
                  <a:schemeClr val="bg1"/>
                </a:solidFill>
              </a:defRPr>
            </a:lvl5pPr>
            <a:lvl6pPr marL="55563" indent="-50801">
              <a:spcBef>
                <a:spcPts val="75"/>
              </a:spcBef>
              <a:spcAft>
                <a:spcPts val="75"/>
              </a:spcAft>
              <a:buSzPct val="100000"/>
              <a:buFont typeface="System Font Regular"/>
              <a:buChar char="⁵"/>
              <a:tabLst/>
              <a:defRPr sz="1100">
                <a:solidFill>
                  <a:schemeClr val="bg1"/>
                </a:solidFill>
              </a:defRPr>
            </a:lvl6pPr>
            <a:lvl7pPr marL="55563" indent="-50801">
              <a:spcBef>
                <a:spcPts val="75"/>
              </a:spcBef>
              <a:spcAft>
                <a:spcPts val="75"/>
              </a:spcAft>
              <a:buSzPct val="100000"/>
              <a:buFont typeface="System Font Regular"/>
              <a:buChar char="⁶"/>
              <a:tabLst/>
              <a:defRPr sz="1100">
                <a:solidFill>
                  <a:schemeClr val="bg1"/>
                </a:solidFill>
              </a:defRPr>
            </a:lvl7pPr>
            <a:lvl8pPr marL="55563" indent="-50801">
              <a:spcBef>
                <a:spcPts val="75"/>
              </a:spcBef>
              <a:spcAft>
                <a:spcPts val="75"/>
              </a:spcAft>
              <a:buSzPct val="100000"/>
              <a:buFont typeface="System Font Regular"/>
              <a:buChar char="⁷"/>
              <a:tabLst/>
              <a:defRPr sz="1100">
                <a:solidFill>
                  <a:schemeClr val="bg1"/>
                </a:solidFill>
              </a:defRPr>
            </a:lvl8pPr>
            <a:lvl9pPr marL="55563" indent="-50801">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2701"/>
            <a:fld id="{078C017C-E1B9-8443-B047-B08AAA027B45}" type="slidenum">
              <a:rPr lang="en-US" smtClean="0"/>
              <a:pPr marL="12701"/>
              <a:t>‹#›</a:t>
            </a:fld>
            <a:endParaRPr lang="en-US"/>
          </a:p>
        </p:txBody>
      </p:sp>
      <p:sp>
        <p:nvSpPr>
          <p:cNvPr id="2" name="Date Placeholder 1">
            <a:extLst>
              <a:ext uri="{FF2B5EF4-FFF2-40B4-BE49-F238E27FC236}">
                <a16:creationId xmlns:a16="http://schemas.microsoft.com/office/drawing/2014/main" id="{0FE84BD5-7F9D-AE47-BCAB-D3922B3DA1BC}"/>
              </a:ext>
              <a:ext uri="{C183D7F6-B498-43B3-948B-1728B52AA6E4}">
                <adec:decorative xmlns:adec="http://schemas.microsoft.com/office/drawing/2017/decorative" val="1"/>
              </a:ext>
            </a:extLst>
          </p:cNvPr>
          <p:cNvSpPr>
            <a:spLocks noGrp="1"/>
          </p:cNvSpPr>
          <p:nvPr>
            <p:ph type="dt" sz="half" idx="110"/>
          </p:nvPr>
        </p:nvSpPr>
        <p:spPr/>
        <p:txBody>
          <a:bodyPr/>
          <a:lstStyle/>
          <a:p>
            <a:endParaRPr lang="en-US"/>
          </a:p>
        </p:txBody>
      </p:sp>
      <p:sp>
        <p:nvSpPr>
          <p:cNvPr id="3" name="Footer Placeholder 2">
            <a:extLst>
              <a:ext uri="{FF2B5EF4-FFF2-40B4-BE49-F238E27FC236}">
                <a16:creationId xmlns:a16="http://schemas.microsoft.com/office/drawing/2014/main" id="{D3FF406A-59D4-BB4E-A45D-EEB4EEBCE329}"/>
              </a:ext>
              <a:ext uri="{C183D7F6-B498-43B3-948B-1728B52AA6E4}">
                <adec:decorative xmlns:adec="http://schemas.microsoft.com/office/drawing/2017/decorative" val="1"/>
              </a:ext>
            </a:extLst>
          </p:cNvPr>
          <p:cNvSpPr>
            <a:spLocks noGrp="1"/>
          </p:cNvSpPr>
          <p:nvPr>
            <p:ph type="ftr" sz="quarter" idx="111"/>
          </p:nvPr>
        </p:nvSpPr>
        <p:spPr/>
        <p:txBody>
          <a:bodyPr/>
          <a:lstStyle/>
          <a:p>
            <a:endParaRPr lang="en-US"/>
          </a:p>
        </p:txBody>
      </p:sp>
      <p:grpSp>
        <p:nvGrpSpPr>
          <p:cNvPr id="8" name="Group 7">
            <a:extLst>
              <a:ext uri="{FF2B5EF4-FFF2-40B4-BE49-F238E27FC236}">
                <a16:creationId xmlns:a16="http://schemas.microsoft.com/office/drawing/2014/main" id="{6595571D-CFA3-4B7B-5918-16E75218FDE7}"/>
              </a:ext>
              <a:ext uri="{C183D7F6-B498-43B3-948B-1728B52AA6E4}">
                <adec:decorative xmlns:adec="http://schemas.microsoft.com/office/drawing/2017/decorative" val="1"/>
              </a:ext>
            </a:extLst>
          </p:cNvPr>
          <p:cNvGrpSpPr/>
          <p:nvPr userDrawn="1"/>
        </p:nvGrpSpPr>
        <p:grpSpPr>
          <a:xfrm>
            <a:off x="-339918" y="-244225"/>
            <a:ext cx="12877237" cy="7347304"/>
            <a:chOff x="-254939" y="-244225"/>
            <a:chExt cx="9657928" cy="7347304"/>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4561" y="6399801"/>
                <a:ext cx="307778" cy="129266"/>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FOOT</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0" cy="235792"/>
              <a:chOff x="431800" y="-240735"/>
              <a:chExt cx="8280400"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908928" y="-176700"/>
                <a:ext cx="1326161"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0" y="-122839"/>
                <a:ext cx="3477128"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a:off x="5235090" y="-122839"/>
                <a:ext cx="3477110"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875809" y="3686135"/>
                  <a:ext cx="1490275" cy="8079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flipH="1">
                  <a:off x="-130673" y="4471669"/>
                  <a:ext cx="2" cy="167647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2" cy="1676466"/>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grpSp>
        <p:nvGrpSpPr>
          <p:cNvPr id="6" name="Group 5">
            <a:extLst>
              <a:ext uri="{FF2B5EF4-FFF2-40B4-BE49-F238E27FC236}">
                <a16:creationId xmlns:a16="http://schemas.microsoft.com/office/drawing/2014/main" id="{84431C3A-18F7-EBBA-9F4D-A5EC86A9B4EE}"/>
              </a:ext>
              <a:ext uri="{C183D7F6-B498-43B3-948B-1728B52AA6E4}">
                <adec:decorative xmlns:adec="http://schemas.microsoft.com/office/drawing/2017/decorative" val="1"/>
              </a:ext>
            </a:extLst>
          </p:cNvPr>
          <p:cNvGrpSpPr/>
          <p:nvPr userDrawn="1"/>
        </p:nvGrpSpPr>
        <p:grpSpPr>
          <a:xfrm>
            <a:off x="12532244" y="-2"/>
            <a:ext cx="3948952" cy="14521826"/>
            <a:chOff x="9399182" y="-2"/>
            <a:chExt cx="2961715" cy="14521826"/>
          </a:xfrm>
        </p:grpSpPr>
        <p:sp>
          <p:nvSpPr>
            <p:cNvPr id="7" name="Rectangle 6">
              <a:extLst>
                <a:ext uri="{FF2B5EF4-FFF2-40B4-BE49-F238E27FC236}">
                  <a16:creationId xmlns:a16="http://schemas.microsoft.com/office/drawing/2014/main" id="{411F5026-8C47-6DFD-4036-676F08374D56}"/>
                </a:ext>
              </a:extLst>
            </p:cNvPr>
            <p:cNvSpPr/>
            <p:nvPr userDrawn="1"/>
          </p:nvSpPr>
          <p:spPr>
            <a:xfrm>
              <a:off x="9399182" y="-2"/>
              <a:ext cx="2798651" cy="14521826"/>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9" name="Rectangle 8">
              <a:extLst>
                <a:ext uri="{FF2B5EF4-FFF2-40B4-BE49-F238E27FC236}">
                  <a16:creationId xmlns:a16="http://schemas.microsoft.com/office/drawing/2014/main" id="{D20AA680-B9C4-2338-117E-31D724100176}"/>
                </a:ext>
              </a:extLst>
            </p:cNvPr>
            <p:cNvSpPr/>
            <p:nvPr userDrawn="1"/>
          </p:nvSpPr>
          <p:spPr>
            <a:xfrm>
              <a:off x="9399182" y="-2"/>
              <a:ext cx="2798651" cy="1356587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12" name="Group 11">
              <a:extLst>
                <a:ext uri="{FF2B5EF4-FFF2-40B4-BE49-F238E27FC236}">
                  <a16:creationId xmlns:a16="http://schemas.microsoft.com/office/drawing/2014/main" id="{A937B8E6-AE92-369E-4932-FC999448FEF4}"/>
                </a:ext>
              </a:extLst>
            </p:cNvPr>
            <p:cNvGrpSpPr/>
            <p:nvPr userDrawn="1"/>
          </p:nvGrpSpPr>
          <p:grpSpPr>
            <a:xfrm>
              <a:off x="9541497" y="162442"/>
              <a:ext cx="2819400" cy="814510"/>
              <a:chOff x="-3644733" y="165205"/>
              <a:chExt cx="2819400" cy="814510"/>
            </a:xfrm>
          </p:grpSpPr>
          <p:sp>
            <p:nvSpPr>
              <p:cNvPr id="455" name="Rectangle 454">
                <a:extLst>
                  <a:ext uri="{FF2B5EF4-FFF2-40B4-BE49-F238E27FC236}">
                    <a16:creationId xmlns:a16="http://schemas.microsoft.com/office/drawing/2014/main" id="{A5542A31-53AB-A0B8-734C-50BD154BBE67}"/>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6" name="TextBox 455">
                <a:extLst>
                  <a:ext uri="{FF2B5EF4-FFF2-40B4-BE49-F238E27FC236}">
                    <a16:creationId xmlns:a16="http://schemas.microsoft.com/office/drawing/2014/main" id="{A1EEA83A-C9B6-5155-4268-B1DD550EE50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457" name="Picture 456">
                <a:extLst>
                  <a:ext uri="{FF2B5EF4-FFF2-40B4-BE49-F238E27FC236}">
                    <a16:creationId xmlns:a16="http://schemas.microsoft.com/office/drawing/2014/main" id="{F0306987-6FA7-052F-C3F5-A1838B5D9C7E}"/>
                  </a:ext>
                </a:extLst>
              </p:cNvPr>
              <p:cNvPicPr>
                <a:picLocks noChangeAspect="1"/>
              </p:cNvPicPr>
              <p:nvPr userDrawn="1"/>
            </p:nvPicPr>
            <p:blipFill rotWithShape="1">
              <a:blip r:embed="rId2"/>
              <a:srcRect l="8882" t="5165" r="-1"/>
              <a:stretch/>
            </p:blipFill>
            <p:spPr>
              <a:xfrm>
                <a:off x="-3491292" y="414013"/>
                <a:ext cx="324017" cy="289055"/>
              </a:xfrm>
              <a:prstGeom prst="roundRect">
                <a:avLst/>
              </a:prstGeom>
            </p:spPr>
          </p:pic>
        </p:grpSp>
        <p:sp>
          <p:nvSpPr>
            <p:cNvPr id="13" name="TextBox 12">
              <a:extLst>
                <a:ext uri="{FF2B5EF4-FFF2-40B4-BE49-F238E27FC236}">
                  <a16:creationId xmlns:a16="http://schemas.microsoft.com/office/drawing/2014/main" id="{952912A4-13DF-41DF-1E0A-ED90B22BFEAD}"/>
                </a:ext>
              </a:extLst>
            </p:cNvPr>
            <p:cNvSpPr txBox="1"/>
            <p:nvPr userDrawn="1"/>
          </p:nvSpPr>
          <p:spPr>
            <a:xfrm>
              <a:off x="9555251" y="4864367"/>
              <a:ext cx="125154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14" name="Straight Connector 13">
              <a:extLst>
                <a:ext uri="{FF2B5EF4-FFF2-40B4-BE49-F238E27FC236}">
                  <a16:creationId xmlns:a16="http://schemas.microsoft.com/office/drawing/2014/main" id="{2C277A2E-92E6-BF7F-FE46-0D30B6E84FC7}"/>
                </a:ext>
              </a:extLst>
            </p:cNvPr>
            <p:cNvCxnSpPr>
              <a:cxnSpLocks/>
            </p:cNvCxnSpPr>
            <p:nvPr userDrawn="1"/>
          </p:nvCxnSpPr>
          <p:spPr>
            <a:xfrm>
              <a:off x="9555251" y="506698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5E30F4F-EB39-99D4-5BB6-685D8E1B5C70}"/>
                </a:ext>
              </a:extLst>
            </p:cNvPr>
            <p:cNvSpPr txBox="1"/>
            <p:nvPr userDrawn="1"/>
          </p:nvSpPr>
          <p:spPr>
            <a:xfrm>
              <a:off x="9683170" y="5925294"/>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16" name="Group 15">
              <a:extLst>
                <a:ext uri="{FF2B5EF4-FFF2-40B4-BE49-F238E27FC236}">
                  <a16:creationId xmlns:a16="http://schemas.microsoft.com/office/drawing/2014/main" id="{B76307E7-3E82-4E4B-8902-6E93312C9EAA}"/>
                </a:ext>
              </a:extLst>
            </p:cNvPr>
            <p:cNvGrpSpPr/>
            <p:nvPr userDrawn="1"/>
          </p:nvGrpSpPr>
          <p:grpSpPr>
            <a:xfrm>
              <a:off x="9518577" y="5189487"/>
              <a:ext cx="2617883" cy="635287"/>
              <a:chOff x="12352022" y="513115"/>
              <a:chExt cx="2617883" cy="635287"/>
            </a:xfrm>
          </p:grpSpPr>
          <p:sp>
            <p:nvSpPr>
              <p:cNvPr id="452" name="TextBox 451">
                <a:extLst>
                  <a:ext uri="{FF2B5EF4-FFF2-40B4-BE49-F238E27FC236}">
                    <a16:creationId xmlns:a16="http://schemas.microsoft.com/office/drawing/2014/main" id="{5187F981-0F24-F81E-74B9-3153A395351C}"/>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53" name="TextBox 452">
                <a:extLst>
                  <a:ext uri="{FF2B5EF4-FFF2-40B4-BE49-F238E27FC236}">
                    <a16:creationId xmlns:a16="http://schemas.microsoft.com/office/drawing/2014/main" id="{D567E70A-1583-C942-3D2D-07A5D83A92D1}"/>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54" name="TextBox 453">
                <a:extLst>
                  <a:ext uri="{FF2B5EF4-FFF2-40B4-BE49-F238E27FC236}">
                    <a16:creationId xmlns:a16="http://schemas.microsoft.com/office/drawing/2014/main" id="{9D0F8832-B770-26AE-2928-5C696ABB0CD8}"/>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a:t>
                </a:r>
              </a:p>
              <a:p>
                <a:pPr lvl="0"/>
                <a:r>
                  <a:rPr lang="en-US" sz="1051"/>
                  <a:t>Add the image to the placeholder.</a:t>
                </a:r>
              </a:p>
            </p:txBody>
          </p:sp>
        </p:grpSp>
        <p:sp>
          <p:nvSpPr>
            <p:cNvPr id="17" name="TextBox 16">
              <a:extLst>
                <a:ext uri="{FF2B5EF4-FFF2-40B4-BE49-F238E27FC236}">
                  <a16:creationId xmlns:a16="http://schemas.microsoft.com/office/drawing/2014/main" id="{FAD123F7-077C-B8D1-BA40-EB487DD78460}"/>
                </a:ext>
              </a:extLst>
            </p:cNvPr>
            <p:cNvSpPr txBox="1"/>
            <p:nvPr userDrawn="1"/>
          </p:nvSpPr>
          <p:spPr>
            <a:xfrm>
              <a:off x="9683170" y="6306286"/>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18" name="TextBox 17">
              <a:extLst>
                <a:ext uri="{FF2B5EF4-FFF2-40B4-BE49-F238E27FC236}">
                  <a16:creationId xmlns:a16="http://schemas.microsoft.com/office/drawing/2014/main" id="{D4CC86FB-D4E9-1825-1D98-0F24926D8407}"/>
                </a:ext>
              </a:extLst>
            </p:cNvPr>
            <p:cNvSpPr txBox="1"/>
            <p:nvPr userDrawn="1"/>
          </p:nvSpPr>
          <p:spPr>
            <a:xfrm>
              <a:off x="9683170" y="7016599"/>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19" name="Group 18">
              <a:extLst>
                <a:ext uri="{FF2B5EF4-FFF2-40B4-BE49-F238E27FC236}">
                  <a16:creationId xmlns:a16="http://schemas.microsoft.com/office/drawing/2014/main" id="{4ED58860-99BF-4751-9CC4-C15F70D63C7C}"/>
                </a:ext>
              </a:extLst>
            </p:cNvPr>
            <p:cNvGrpSpPr/>
            <p:nvPr userDrawn="1"/>
          </p:nvGrpSpPr>
          <p:grpSpPr>
            <a:xfrm>
              <a:off x="9538241" y="7593050"/>
              <a:ext cx="2735151" cy="1280928"/>
              <a:chOff x="9286315" y="6976989"/>
              <a:chExt cx="2735151" cy="1280928"/>
            </a:xfrm>
          </p:grpSpPr>
          <p:sp>
            <p:nvSpPr>
              <p:cNvPr id="55" name="Rectangle 54">
                <a:extLst>
                  <a:ext uri="{FF2B5EF4-FFF2-40B4-BE49-F238E27FC236}">
                    <a16:creationId xmlns:a16="http://schemas.microsoft.com/office/drawing/2014/main" id="{D9B4BFBD-8FD8-70FE-7E02-6C62A4DCFF57}"/>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8" name="TextBox 447">
                <a:extLst>
                  <a:ext uri="{FF2B5EF4-FFF2-40B4-BE49-F238E27FC236}">
                    <a16:creationId xmlns:a16="http://schemas.microsoft.com/office/drawing/2014/main" id="{1F4CAC09-1328-50E1-812F-0CD51C342A04}"/>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449" name="Graphic 448">
                <a:extLst>
                  <a:ext uri="{FF2B5EF4-FFF2-40B4-BE49-F238E27FC236}">
                    <a16:creationId xmlns:a16="http://schemas.microsoft.com/office/drawing/2014/main" id="{67C90D63-0E55-6512-5D1F-6FBFCF9261C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50" name="TextBox 449">
                <a:extLst>
                  <a:ext uri="{FF2B5EF4-FFF2-40B4-BE49-F238E27FC236}">
                    <a16:creationId xmlns:a16="http://schemas.microsoft.com/office/drawing/2014/main" id="{90E9DB8F-0E0D-3E3C-B375-85CA0C250799}"/>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451" name="Picture 450">
                <a:extLst>
                  <a:ext uri="{FF2B5EF4-FFF2-40B4-BE49-F238E27FC236}">
                    <a16:creationId xmlns:a16="http://schemas.microsoft.com/office/drawing/2014/main" id="{5731C903-F4AF-E0E3-D36D-BA670C1C2B8F}"/>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20" name="Group 19">
              <a:extLst>
                <a:ext uri="{FF2B5EF4-FFF2-40B4-BE49-F238E27FC236}">
                  <a16:creationId xmlns:a16="http://schemas.microsoft.com/office/drawing/2014/main" id="{8A9C52A1-B297-4ABF-7318-1F464E3D9269}"/>
                </a:ext>
              </a:extLst>
            </p:cNvPr>
            <p:cNvGrpSpPr/>
            <p:nvPr userDrawn="1"/>
          </p:nvGrpSpPr>
          <p:grpSpPr>
            <a:xfrm>
              <a:off x="9538241" y="10144092"/>
              <a:ext cx="2735151" cy="2200108"/>
              <a:chOff x="9538241" y="5155416"/>
              <a:chExt cx="2735151" cy="2200108"/>
            </a:xfrm>
          </p:grpSpPr>
          <p:sp>
            <p:nvSpPr>
              <p:cNvPr id="47" name="Rectangle 46">
                <a:extLst>
                  <a:ext uri="{FF2B5EF4-FFF2-40B4-BE49-F238E27FC236}">
                    <a16:creationId xmlns:a16="http://schemas.microsoft.com/office/drawing/2014/main" id="{269EF5CF-43E2-0777-640C-C6FB92F8A308}"/>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TextBox 47">
                <a:extLst>
                  <a:ext uri="{FF2B5EF4-FFF2-40B4-BE49-F238E27FC236}">
                    <a16:creationId xmlns:a16="http://schemas.microsoft.com/office/drawing/2014/main" id="{1439077E-7562-E73A-CE49-6CFEEAF4108A}"/>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49" name="Graphic 48">
                <a:extLst>
                  <a:ext uri="{FF2B5EF4-FFF2-40B4-BE49-F238E27FC236}">
                    <a16:creationId xmlns:a16="http://schemas.microsoft.com/office/drawing/2014/main" id="{D2C4E3B6-9B09-924B-C08F-6F22FD6B41D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0" name="TextBox 49">
                <a:extLst>
                  <a:ext uri="{FF2B5EF4-FFF2-40B4-BE49-F238E27FC236}">
                    <a16:creationId xmlns:a16="http://schemas.microsoft.com/office/drawing/2014/main" id="{E2301D3E-838D-15CE-CF88-B5933576E426}"/>
                  </a:ext>
                </a:extLst>
              </p:cNvPr>
              <p:cNvSpPr txBox="1"/>
              <p:nvPr userDrawn="1"/>
            </p:nvSpPr>
            <p:spPr>
              <a:xfrm>
                <a:off x="9713478"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51" name="TextBox 50">
                <a:extLst>
                  <a:ext uri="{FF2B5EF4-FFF2-40B4-BE49-F238E27FC236}">
                    <a16:creationId xmlns:a16="http://schemas.microsoft.com/office/drawing/2014/main" id="{6753378C-E4F1-C8E1-4B0A-73A3C001D6CB}"/>
                  </a:ext>
                </a:extLst>
              </p:cNvPr>
              <p:cNvSpPr txBox="1"/>
              <p:nvPr userDrawn="1"/>
            </p:nvSpPr>
            <p:spPr>
              <a:xfrm>
                <a:off x="9713478" y="6516011"/>
                <a:ext cx="2422982"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52" name="TextBox 51">
                <a:extLst>
                  <a:ext uri="{FF2B5EF4-FFF2-40B4-BE49-F238E27FC236}">
                    <a16:creationId xmlns:a16="http://schemas.microsoft.com/office/drawing/2014/main" id="{B7C3E6A7-3538-BF0E-1A49-882CC2E44C44}"/>
                  </a:ext>
                </a:extLst>
              </p:cNvPr>
              <p:cNvSpPr txBox="1"/>
              <p:nvPr userDrawn="1"/>
            </p:nvSpPr>
            <p:spPr>
              <a:xfrm>
                <a:off x="9713478" y="6063079"/>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3" name="TextBox 52">
                <a:extLst>
                  <a:ext uri="{FF2B5EF4-FFF2-40B4-BE49-F238E27FC236}">
                    <a16:creationId xmlns:a16="http://schemas.microsoft.com/office/drawing/2014/main" id="{DEF83BB2-E74F-3CD6-7010-29A38F27CE43}"/>
                  </a:ext>
                </a:extLst>
              </p:cNvPr>
              <p:cNvSpPr txBox="1"/>
              <p:nvPr userDrawn="1"/>
            </p:nvSpPr>
            <p:spPr>
              <a:xfrm>
                <a:off x="9713478" y="7056726"/>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54" name="Straight Connector 53">
                <a:extLst>
                  <a:ext uri="{FF2B5EF4-FFF2-40B4-BE49-F238E27FC236}">
                    <a16:creationId xmlns:a16="http://schemas.microsoft.com/office/drawing/2014/main" id="{A7875B0A-437D-8C57-DEEE-8319DA960A00}"/>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75FA6A5E-1AD4-26A8-9694-DA3076140E17}"/>
                </a:ext>
              </a:extLst>
            </p:cNvPr>
            <p:cNvGrpSpPr/>
            <p:nvPr userDrawn="1"/>
          </p:nvGrpSpPr>
          <p:grpSpPr>
            <a:xfrm>
              <a:off x="9538241" y="12436816"/>
              <a:ext cx="2735150" cy="833012"/>
              <a:chOff x="9554253" y="2870841"/>
              <a:chExt cx="2735150" cy="833012"/>
            </a:xfrm>
          </p:grpSpPr>
          <p:sp>
            <p:nvSpPr>
              <p:cNvPr id="43" name="Rectangle 42">
                <a:extLst>
                  <a:ext uri="{FF2B5EF4-FFF2-40B4-BE49-F238E27FC236}">
                    <a16:creationId xmlns:a16="http://schemas.microsoft.com/office/drawing/2014/main" id="{2383ACC4-C2B5-D1A2-487D-4AA7241F26DD}"/>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TextBox 43">
                <a:extLst>
                  <a:ext uri="{FF2B5EF4-FFF2-40B4-BE49-F238E27FC236}">
                    <a16:creationId xmlns:a16="http://schemas.microsoft.com/office/drawing/2014/main" id="{05C909D7-BEF7-6028-D86F-BFD3B9D659E9}"/>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45" name="TextBox 44">
                <a:extLst>
                  <a:ext uri="{FF2B5EF4-FFF2-40B4-BE49-F238E27FC236}">
                    <a16:creationId xmlns:a16="http://schemas.microsoft.com/office/drawing/2014/main" id="{D1585349-08BB-C533-30D6-A322586676CB}"/>
                  </a:ext>
                </a:extLst>
              </p:cNvPr>
              <p:cNvSpPr txBox="1"/>
              <p:nvPr userDrawn="1"/>
            </p:nvSpPr>
            <p:spPr>
              <a:xfrm>
                <a:off x="9729490" y="3260780"/>
                <a:ext cx="1902872"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46" name="Graphic 45">
                <a:extLst>
                  <a:ext uri="{FF2B5EF4-FFF2-40B4-BE49-F238E27FC236}">
                    <a16:creationId xmlns:a16="http://schemas.microsoft.com/office/drawing/2014/main" id="{0E1BE519-6764-50BD-DF4F-6E1631B5CB65}"/>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9180" y="3010968"/>
                <a:ext cx="170340" cy="170340"/>
              </a:xfrm>
              <a:prstGeom prst="rect">
                <a:avLst/>
              </a:prstGeom>
            </p:spPr>
          </p:pic>
        </p:grpSp>
        <p:grpSp>
          <p:nvGrpSpPr>
            <p:cNvPr id="22" name="Group 21">
              <a:extLst>
                <a:ext uri="{FF2B5EF4-FFF2-40B4-BE49-F238E27FC236}">
                  <a16:creationId xmlns:a16="http://schemas.microsoft.com/office/drawing/2014/main" id="{BB05B118-87B0-DD65-3CDC-D3FBBD7707FA}"/>
                </a:ext>
              </a:extLst>
            </p:cNvPr>
            <p:cNvGrpSpPr/>
            <p:nvPr userDrawn="1"/>
          </p:nvGrpSpPr>
          <p:grpSpPr>
            <a:xfrm>
              <a:off x="9538241" y="3710931"/>
              <a:ext cx="2735151" cy="1046807"/>
              <a:chOff x="9286315" y="6976989"/>
              <a:chExt cx="2735151" cy="1046807"/>
            </a:xfrm>
          </p:grpSpPr>
          <p:sp>
            <p:nvSpPr>
              <p:cNvPr id="39" name="Rectangle 38">
                <a:extLst>
                  <a:ext uri="{FF2B5EF4-FFF2-40B4-BE49-F238E27FC236}">
                    <a16:creationId xmlns:a16="http://schemas.microsoft.com/office/drawing/2014/main" id="{6089A934-48DC-88DB-4711-6942D85406D0}"/>
                  </a:ext>
                </a:extLst>
              </p:cNvPr>
              <p:cNvSpPr/>
              <p:nvPr userDrawn="1"/>
            </p:nvSpPr>
            <p:spPr>
              <a:xfrm>
                <a:off x="9286315" y="6976989"/>
                <a:ext cx="2735151" cy="1046807"/>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id="{8785D203-7D2F-25E0-C489-123043768B6F}"/>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Text box size</a:t>
                </a:r>
              </a:p>
            </p:txBody>
          </p:sp>
          <p:pic>
            <p:nvPicPr>
              <p:cNvPr id="41" name="Graphic 40">
                <a:extLst>
                  <a:ext uri="{FF2B5EF4-FFF2-40B4-BE49-F238E27FC236}">
                    <a16:creationId xmlns:a16="http://schemas.microsoft.com/office/drawing/2014/main" id="{6BE985E3-C102-9603-3284-B66E900C0DC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2" name="TextBox 41">
                <a:extLst>
                  <a:ext uri="{FF2B5EF4-FFF2-40B4-BE49-F238E27FC236}">
                    <a16:creationId xmlns:a16="http://schemas.microsoft.com/office/drawing/2014/main" id="{2C6D2CD4-D5CB-6157-9A4B-9C521EB6B107}"/>
                  </a:ext>
                </a:extLst>
              </p:cNvPr>
              <p:cNvSpPr txBox="1"/>
              <p:nvPr userDrawn="1"/>
            </p:nvSpPr>
            <p:spPr>
              <a:xfrm>
                <a:off x="9446536" y="7369972"/>
                <a:ext cx="2417362"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Use this layout for a small amount of content, please do not adjust placeholders. For more content, consider using the ‘Default Text Over Photo (Full)’ layout.</a:t>
                </a:r>
              </a:p>
            </p:txBody>
          </p:sp>
        </p:grpSp>
        <p:grpSp>
          <p:nvGrpSpPr>
            <p:cNvPr id="23" name="Group 22">
              <a:extLst>
                <a:ext uri="{FF2B5EF4-FFF2-40B4-BE49-F238E27FC236}">
                  <a16:creationId xmlns:a16="http://schemas.microsoft.com/office/drawing/2014/main" id="{3917A587-9DBC-086B-6B2A-96BAFFCABCDD}"/>
                </a:ext>
              </a:extLst>
            </p:cNvPr>
            <p:cNvGrpSpPr/>
            <p:nvPr userDrawn="1"/>
          </p:nvGrpSpPr>
          <p:grpSpPr>
            <a:xfrm>
              <a:off x="9538241" y="8966594"/>
              <a:ext cx="2735150" cy="1084882"/>
              <a:chOff x="9554253" y="2870841"/>
              <a:chExt cx="2735150" cy="1084882"/>
            </a:xfrm>
          </p:grpSpPr>
          <p:sp>
            <p:nvSpPr>
              <p:cNvPr id="35" name="Rectangle 34">
                <a:extLst>
                  <a:ext uri="{FF2B5EF4-FFF2-40B4-BE49-F238E27FC236}">
                    <a16:creationId xmlns:a16="http://schemas.microsoft.com/office/drawing/2014/main" id="{B788E5D9-DE4E-DC4E-9E7B-D29360C9B90E}"/>
                  </a:ext>
                </a:extLst>
              </p:cNvPr>
              <p:cNvSpPr/>
              <p:nvPr userDrawn="1"/>
            </p:nvSpPr>
            <p:spPr>
              <a:xfrm>
                <a:off x="9554253" y="2870841"/>
                <a:ext cx="2735150" cy="108488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TextBox 35">
                <a:extLst>
                  <a:ext uri="{FF2B5EF4-FFF2-40B4-BE49-F238E27FC236}">
                    <a16:creationId xmlns:a16="http://schemas.microsoft.com/office/drawing/2014/main" id="{7F7D0A77-92D0-600D-1225-52C7ED4A9F9C}"/>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Do not resize image</a:t>
                </a:r>
              </a:p>
            </p:txBody>
          </p:sp>
          <p:sp>
            <p:nvSpPr>
              <p:cNvPr id="37" name="TextBox 36">
                <a:extLst>
                  <a:ext uri="{FF2B5EF4-FFF2-40B4-BE49-F238E27FC236}">
                    <a16:creationId xmlns:a16="http://schemas.microsoft.com/office/drawing/2014/main" id="{6BD6AB74-D1F8-460C-3A42-052ABA2092BC}"/>
                  </a:ext>
                </a:extLst>
              </p:cNvPr>
              <p:cNvSpPr txBox="1"/>
              <p:nvPr userDrawn="1"/>
            </p:nvSpPr>
            <p:spPr>
              <a:xfrm>
                <a:off x="9729490" y="3260780"/>
                <a:ext cx="2426239" cy="4154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Strict rule: do not resize the image placeholder. It should always be 2/3rds of the slide width for this layout. See other slide layouts for different sized placeholders.</a:t>
                </a:r>
              </a:p>
            </p:txBody>
          </p:sp>
          <p:pic>
            <p:nvPicPr>
              <p:cNvPr id="38" name="Graphic 37">
                <a:extLst>
                  <a:ext uri="{FF2B5EF4-FFF2-40B4-BE49-F238E27FC236}">
                    <a16:creationId xmlns:a16="http://schemas.microsoft.com/office/drawing/2014/main" id="{A0E9A572-5ED0-6E9B-0B90-3765599665B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9180" y="3010968"/>
                <a:ext cx="170340" cy="170340"/>
              </a:xfrm>
              <a:prstGeom prst="rect">
                <a:avLst/>
              </a:prstGeom>
            </p:spPr>
          </p:pic>
        </p:grpSp>
        <p:pic>
          <p:nvPicPr>
            <p:cNvPr id="24" name="Picture 23">
              <a:extLst>
                <a:ext uri="{FF2B5EF4-FFF2-40B4-BE49-F238E27FC236}">
                  <a16:creationId xmlns:a16="http://schemas.microsoft.com/office/drawing/2014/main" id="{5A8D9DE2-87EA-09F0-F6AD-7C5A134DED8B}"/>
                </a:ext>
              </a:extLst>
            </p:cNvPr>
            <p:cNvPicPr>
              <a:picLocks noChangeAspect="1"/>
            </p:cNvPicPr>
            <p:nvPr userDrawn="1"/>
          </p:nvPicPr>
          <p:blipFill rotWithShape="1">
            <a:blip r:embed="rId6"/>
            <a:srcRect t="17021" r="58309" b="16813"/>
            <a:stretch/>
          </p:blipFill>
          <p:spPr>
            <a:xfrm>
              <a:off x="9556379" y="1321569"/>
              <a:ext cx="2639327" cy="1095417"/>
            </a:xfrm>
            <a:prstGeom prst="rect">
              <a:avLst/>
            </a:prstGeom>
          </p:spPr>
        </p:pic>
        <p:sp>
          <p:nvSpPr>
            <p:cNvPr id="25" name="TextBox 24">
              <a:extLst>
                <a:ext uri="{FF2B5EF4-FFF2-40B4-BE49-F238E27FC236}">
                  <a16:creationId xmlns:a16="http://schemas.microsoft.com/office/drawing/2014/main" id="{C2AFE0AB-C524-A9EE-81A7-DE7C9782DF07}"/>
                </a:ext>
              </a:extLst>
            </p:cNvPr>
            <p:cNvSpPr txBox="1"/>
            <p:nvPr userDrawn="1"/>
          </p:nvSpPr>
          <p:spPr>
            <a:xfrm>
              <a:off x="9556381"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26" name="Straight Connector 25">
              <a:extLst>
                <a:ext uri="{FF2B5EF4-FFF2-40B4-BE49-F238E27FC236}">
                  <a16:creationId xmlns:a16="http://schemas.microsoft.com/office/drawing/2014/main" id="{9FFEED41-EE47-40F4-1E5A-915852A7C719}"/>
                </a:ext>
              </a:extLst>
            </p:cNvPr>
            <p:cNvCxnSpPr>
              <a:cxnSpLocks/>
            </p:cNvCxnSpPr>
            <p:nvPr userDrawn="1"/>
          </p:nvCxnSpPr>
          <p:spPr>
            <a:xfrm>
              <a:off x="9556381"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A3DB9A70-100B-8977-3B8C-DFBCED66747F}"/>
                </a:ext>
              </a:extLst>
            </p:cNvPr>
            <p:cNvGrpSpPr/>
            <p:nvPr userDrawn="1"/>
          </p:nvGrpSpPr>
          <p:grpSpPr>
            <a:xfrm>
              <a:off x="9538377" y="2468708"/>
              <a:ext cx="2806644" cy="1181890"/>
              <a:chOff x="9554253" y="2414886"/>
              <a:chExt cx="2806644" cy="1181890"/>
            </a:xfrm>
          </p:grpSpPr>
          <p:grpSp>
            <p:nvGrpSpPr>
              <p:cNvPr id="28" name="Group 27">
                <a:extLst>
                  <a:ext uri="{FF2B5EF4-FFF2-40B4-BE49-F238E27FC236}">
                    <a16:creationId xmlns:a16="http://schemas.microsoft.com/office/drawing/2014/main" id="{66EF07AF-FE61-ED30-DBE2-4C50D9182FC6}"/>
                  </a:ext>
                </a:extLst>
              </p:cNvPr>
              <p:cNvGrpSpPr/>
              <p:nvPr userDrawn="1"/>
            </p:nvGrpSpPr>
            <p:grpSpPr>
              <a:xfrm>
                <a:off x="9554253" y="2414886"/>
                <a:ext cx="2735150" cy="1181890"/>
                <a:chOff x="9541498" y="3751132"/>
                <a:chExt cx="2735150" cy="1181890"/>
              </a:xfrm>
            </p:grpSpPr>
            <p:grpSp>
              <p:nvGrpSpPr>
                <p:cNvPr id="30" name="Group 29">
                  <a:extLst>
                    <a:ext uri="{FF2B5EF4-FFF2-40B4-BE49-F238E27FC236}">
                      <a16:creationId xmlns:a16="http://schemas.microsoft.com/office/drawing/2014/main" id="{25D79098-2D9A-3FFB-9A19-83F231DA17C6}"/>
                    </a:ext>
                  </a:extLst>
                </p:cNvPr>
                <p:cNvGrpSpPr/>
                <p:nvPr userDrawn="1"/>
              </p:nvGrpSpPr>
              <p:grpSpPr>
                <a:xfrm>
                  <a:off x="9541498" y="3751132"/>
                  <a:ext cx="2735150" cy="1181890"/>
                  <a:chOff x="9296568" y="4910411"/>
                  <a:chExt cx="2735150" cy="1181890"/>
                </a:xfrm>
              </p:grpSpPr>
              <p:sp>
                <p:nvSpPr>
                  <p:cNvPr id="32" name="Rectangle 31">
                    <a:extLst>
                      <a:ext uri="{FF2B5EF4-FFF2-40B4-BE49-F238E27FC236}">
                        <a16:creationId xmlns:a16="http://schemas.microsoft.com/office/drawing/2014/main" id="{8030DEE0-6A41-64C8-387C-6C3D532AA70B}"/>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TextBox 32">
                    <a:extLst>
                      <a:ext uri="{FF2B5EF4-FFF2-40B4-BE49-F238E27FC236}">
                        <a16:creationId xmlns:a16="http://schemas.microsoft.com/office/drawing/2014/main" id="{460B0A8A-469D-752E-AB3B-6309DF69E5D7}"/>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34" name="TextBox 33">
                    <a:extLst>
                      <a:ext uri="{FF2B5EF4-FFF2-40B4-BE49-F238E27FC236}">
                        <a16:creationId xmlns:a16="http://schemas.microsoft.com/office/drawing/2014/main" id="{2A7EDC20-87D6-7ED2-12C9-B055AB96D9F0}"/>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31" name="Graphic 30">
                  <a:extLst>
                    <a:ext uri="{FF2B5EF4-FFF2-40B4-BE49-F238E27FC236}">
                      <a16:creationId xmlns:a16="http://schemas.microsoft.com/office/drawing/2014/main" id="{EAC64944-FE0D-DFC7-A6C7-1DE39639929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686425" y="3891259"/>
                  <a:ext cx="170340" cy="170340"/>
                </a:xfrm>
                <a:prstGeom prst="rect">
                  <a:avLst/>
                </a:prstGeom>
              </p:spPr>
            </p:pic>
          </p:grpSp>
          <p:pic>
            <p:nvPicPr>
              <p:cNvPr id="29" name="Picture 28">
                <a:extLst>
                  <a:ext uri="{FF2B5EF4-FFF2-40B4-BE49-F238E27FC236}">
                    <a16:creationId xmlns:a16="http://schemas.microsoft.com/office/drawing/2014/main" id="{A89A5596-C9FA-0758-9AB5-6700818C2B91}"/>
                  </a:ext>
                </a:extLst>
              </p:cNvPr>
              <p:cNvPicPr>
                <a:picLocks noChangeAspect="1"/>
              </p:cNvPicPr>
              <p:nvPr userDrawn="1"/>
            </p:nvPicPr>
            <p:blipFill rotWithShape="1">
              <a:blip r:embed="rId7"/>
              <a:srcRect t="5468" r="25071" b="3995"/>
              <a:stretch/>
            </p:blipFill>
            <p:spPr>
              <a:xfrm>
                <a:off x="10779975" y="2820522"/>
                <a:ext cx="1580922" cy="695279"/>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710814810"/>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tatistics Text Over Photo (Full)">
    <p:bg>
      <p:bgPr>
        <a:solidFill>
          <a:schemeClr val="bg1"/>
        </a:solidFill>
        <a:effectLst/>
      </p:bgPr>
    </p:bg>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041452B9-404B-4B43-893C-BB42AF2A9105}"/>
              </a:ext>
              <a:ext uri="{C183D7F6-B498-43B3-948B-1728B52AA6E4}">
                <adec:decorative xmlns:adec="http://schemas.microsoft.com/office/drawing/2017/decorative" val="1"/>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1"/>
          </a:p>
        </p:txBody>
      </p:sp>
      <p:sp>
        <p:nvSpPr>
          <p:cNvPr id="12" name="Rectangle 11">
            <a:extLst>
              <a:ext uri="{FF2B5EF4-FFF2-40B4-BE49-F238E27FC236}">
                <a16:creationId xmlns:a16="http://schemas.microsoft.com/office/drawing/2014/main" id="{3A8EC814-5F93-3FCA-63AD-14B6939FC8D4}"/>
              </a:ext>
              <a:ext uri="{C183D7F6-B498-43B3-948B-1728B52AA6E4}">
                <adec:decorative xmlns:adec="http://schemas.microsoft.com/office/drawing/2017/decorative" val="1"/>
              </a:ext>
            </a:extLst>
          </p:cNvPr>
          <p:cNvSpPr/>
          <p:nvPr userDrawn="1"/>
        </p:nvSpPr>
        <p:spPr>
          <a:xfrm flipH="1">
            <a:off x="-2" y="1"/>
            <a:ext cx="6052800" cy="68664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2" y="0"/>
            <a:ext cx="6034066" cy="6858000"/>
          </a:xfrm>
          <a:noFill/>
        </p:spPr>
        <p:txBody>
          <a:bodyPr lIns="432000" rIns="360000" bIns="360000" anchor="ctr"/>
          <a:lstStyle>
            <a:lvl1pPr marL="0" marR="0" indent="0" algn="l" defTabSz="914411" rtl="0" eaLnBrk="1" fontAlgn="auto" latinLnBrk="0" hangingPunct="1">
              <a:lnSpc>
                <a:spcPct val="90000"/>
              </a:lnSpc>
              <a:spcBef>
                <a:spcPts val="1801"/>
              </a:spcBef>
              <a:spcAft>
                <a:spcPts val="300"/>
              </a:spcAft>
              <a:buClrTx/>
              <a:buSzTx/>
              <a:buFont typeface="Wingdings" pitchFamily="2" charset="2"/>
              <a:buNone/>
              <a:tabLst/>
              <a:defRPr sz="2800">
                <a:solidFill>
                  <a:schemeClr val="bg1"/>
                </a:solidFill>
              </a:defRPr>
            </a:lvl1pPr>
            <a:lvl2pPr>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0" indent="0">
              <a:buFontTx/>
              <a:buNone/>
              <a:defRPr>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462" name="Picture Placeholder 461">
            <a:extLst>
              <a:ext uri="{FF2B5EF4-FFF2-40B4-BE49-F238E27FC236}">
                <a16:creationId xmlns:a16="http://schemas.microsoft.com/office/drawing/2014/main" id="{8B8A00F1-F068-1972-F14F-96595F23B6E7}"/>
              </a:ext>
            </a:extLst>
          </p:cNvPr>
          <p:cNvSpPr>
            <a:spLocks noGrp="1"/>
          </p:cNvSpPr>
          <p:nvPr>
            <p:ph type="pic" sz="quarter" idx="10" hasCustomPrompt="1"/>
          </p:nvPr>
        </p:nvSpPr>
        <p:spPr>
          <a:xfrm>
            <a:off x="6151872" y="0"/>
            <a:ext cx="6040128" cy="6858000"/>
          </a:xfrm>
          <a:custGeom>
            <a:avLst/>
            <a:gdLst>
              <a:gd name="connsiteX0" fmla="*/ 3931417 w 4530096"/>
              <a:gd name="connsiteY0" fmla="*/ 6577275 h 6858000"/>
              <a:gd name="connsiteX1" fmla="*/ 3940727 w 4530096"/>
              <a:gd name="connsiteY1" fmla="*/ 6577275 h 6858000"/>
              <a:gd name="connsiteX2" fmla="*/ 3958852 w 4530096"/>
              <a:gd name="connsiteY2" fmla="*/ 6592564 h 6858000"/>
              <a:gd name="connsiteX3" fmla="*/ 3938937 w 4530096"/>
              <a:gd name="connsiteY3" fmla="*/ 6608587 h 6858000"/>
              <a:gd name="connsiteX4" fmla="*/ 3938937 w 4530096"/>
              <a:gd name="connsiteY4" fmla="*/ 6608474 h 6858000"/>
              <a:gd name="connsiteX5" fmla="*/ 3931417 w 4530096"/>
              <a:gd name="connsiteY5" fmla="*/ 6608474 h 6858000"/>
              <a:gd name="connsiteX6" fmla="*/ 3826628 w 4530096"/>
              <a:gd name="connsiteY6" fmla="*/ 6576165 h 6858000"/>
              <a:gd name="connsiteX7" fmla="*/ 3836966 w 4530096"/>
              <a:gd name="connsiteY7" fmla="*/ 6576165 h 6858000"/>
              <a:gd name="connsiteX8" fmla="*/ 3872662 w 4530096"/>
              <a:gd name="connsiteY8" fmla="*/ 6607214 h 6858000"/>
              <a:gd name="connsiteX9" fmla="*/ 3838583 w 4530096"/>
              <a:gd name="connsiteY9" fmla="*/ 6640295 h 6858000"/>
              <a:gd name="connsiteX10" fmla="*/ 3826628 w 4530096"/>
              <a:gd name="connsiteY10" fmla="*/ 6640295 h 6858000"/>
              <a:gd name="connsiteX11" fmla="*/ 3745409 w 4530096"/>
              <a:gd name="connsiteY11" fmla="*/ 6554745 h 6858000"/>
              <a:gd name="connsiteX12" fmla="*/ 3743943 w 4530096"/>
              <a:gd name="connsiteY12" fmla="*/ 6557848 h 6858000"/>
              <a:gd name="connsiteX13" fmla="*/ 3724162 w 4530096"/>
              <a:gd name="connsiteY13" fmla="*/ 6599654 h 6858000"/>
              <a:gd name="connsiteX14" fmla="*/ 3724162 w 4530096"/>
              <a:gd name="connsiteY14" fmla="*/ 6661565 h 6858000"/>
              <a:gd name="connsiteX15" fmla="*/ 3792625 w 4530096"/>
              <a:gd name="connsiteY15" fmla="*/ 6661565 h 6858000"/>
              <a:gd name="connsiteX16" fmla="*/ 3792625 w 4530096"/>
              <a:gd name="connsiteY16" fmla="*/ 6638978 h 6858000"/>
              <a:gd name="connsiteX17" fmla="*/ 3749255 w 4530096"/>
              <a:gd name="connsiteY17" fmla="*/ 6638978 h 6858000"/>
              <a:gd name="connsiteX18" fmla="*/ 3749255 w 4530096"/>
              <a:gd name="connsiteY18" fmla="*/ 6618141 h 6858000"/>
              <a:gd name="connsiteX19" fmla="*/ 3788779 w 4530096"/>
              <a:gd name="connsiteY19" fmla="*/ 6618141 h 6858000"/>
              <a:gd name="connsiteX20" fmla="*/ 3788779 w 4530096"/>
              <a:gd name="connsiteY20" fmla="*/ 6596570 h 6858000"/>
              <a:gd name="connsiteX21" fmla="*/ 3749255 w 4530096"/>
              <a:gd name="connsiteY21" fmla="*/ 6596570 h 6858000"/>
              <a:gd name="connsiteX22" fmla="*/ 3749255 w 4530096"/>
              <a:gd name="connsiteY22" fmla="*/ 6577482 h 6858000"/>
              <a:gd name="connsiteX23" fmla="*/ 3792625 w 4530096"/>
              <a:gd name="connsiteY23" fmla="*/ 6577482 h 6858000"/>
              <a:gd name="connsiteX24" fmla="*/ 3792625 w 4530096"/>
              <a:gd name="connsiteY24" fmla="*/ 6554745 h 6858000"/>
              <a:gd name="connsiteX25" fmla="*/ 3631672 w 4530096"/>
              <a:gd name="connsiteY25" fmla="*/ 6554726 h 6858000"/>
              <a:gd name="connsiteX26" fmla="*/ 3648179 w 4530096"/>
              <a:gd name="connsiteY26" fmla="*/ 6589123 h 6858000"/>
              <a:gd name="connsiteX27" fmla="*/ 3674623 w 4530096"/>
              <a:gd name="connsiteY27" fmla="*/ 6589123 h 6858000"/>
              <a:gd name="connsiteX28" fmla="*/ 3660059 w 4530096"/>
              <a:gd name="connsiteY28" fmla="*/ 6554726 h 6858000"/>
              <a:gd name="connsiteX29" fmla="*/ 3906342 w 4530096"/>
              <a:gd name="connsiteY29" fmla="*/ 6554707 h 6858000"/>
              <a:gd name="connsiteX30" fmla="*/ 3906342 w 4530096"/>
              <a:gd name="connsiteY30" fmla="*/ 6661564 h 6858000"/>
              <a:gd name="connsiteX31" fmla="*/ 3931417 w 4530096"/>
              <a:gd name="connsiteY31" fmla="*/ 6661564 h 6858000"/>
              <a:gd name="connsiteX32" fmla="*/ 3931417 w 4530096"/>
              <a:gd name="connsiteY32" fmla="*/ 6629932 h 6858000"/>
              <a:gd name="connsiteX33" fmla="*/ 3940727 w 4530096"/>
              <a:gd name="connsiteY33" fmla="*/ 6629932 h 6858000"/>
              <a:gd name="connsiteX34" fmla="*/ 3984516 w 4530096"/>
              <a:gd name="connsiteY34" fmla="*/ 6592019 h 6858000"/>
              <a:gd name="connsiteX35" fmla="*/ 3936443 w 4530096"/>
              <a:gd name="connsiteY35" fmla="*/ 6554707 h 6858000"/>
              <a:gd name="connsiteX36" fmla="*/ 3801592 w 4530096"/>
              <a:gd name="connsiteY36" fmla="*/ 6554707 h 6858000"/>
              <a:gd name="connsiteX37" fmla="*/ 3801592 w 4530096"/>
              <a:gd name="connsiteY37" fmla="*/ 6661470 h 6858000"/>
              <a:gd name="connsiteX38" fmla="*/ 3834643 w 4530096"/>
              <a:gd name="connsiteY38" fmla="*/ 6661583 h 6858000"/>
              <a:gd name="connsiteX39" fmla="*/ 3899374 w 4530096"/>
              <a:gd name="connsiteY39" fmla="*/ 6607214 h 6858000"/>
              <a:gd name="connsiteX40" fmla="*/ 3833558 w 4530096"/>
              <a:gd name="connsiteY40" fmla="*/ 6554745 h 6858000"/>
              <a:gd name="connsiteX41" fmla="*/ 3833596 w 4530096"/>
              <a:gd name="connsiteY41" fmla="*/ 6554707 h 6858000"/>
              <a:gd name="connsiteX42" fmla="*/ 3801592 w 4530096"/>
              <a:gd name="connsiteY42" fmla="*/ 6554707 h 6858000"/>
              <a:gd name="connsiteX43" fmla="*/ 3709997 w 4530096"/>
              <a:gd name="connsiteY43" fmla="*/ 6554707 h 6858000"/>
              <a:gd name="connsiteX44" fmla="*/ 3684790 w 4530096"/>
              <a:gd name="connsiteY44" fmla="*/ 6612649 h 6858000"/>
              <a:gd name="connsiteX45" fmla="*/ 3677955 w 4530096"/>
              <a:gd name="connsiteY45" fmla="*/ 6596645 h 6858000"/>
              <a:gd name="connsiteX46" fmla="*/ 3651720 w 4530096"/>
              <a:gd name="connsiteY46" fmla="*/ 6596645 h 6858000"/>
              <a:gd name="connsiteX47" fmla="*/ 3683039 w 4530096"/>
              <a:gd name="connsiteY47" fmla="*/ 6661978 h 6858000"/>
              <a:gd name="connsiteX48" fmla="*/ 3685952 w 4530096"/>
              <a:gd name="connsiteY48" fmla="*/ 6661978 h 6858000"/>
              <a:gd name="connsiteX49" fmla="*/ 3736690 w 4530096"/>
              <a:gd name="connsiteY49" fmla="*/ 6554707 h 6858000"/>
              <a:gd name="connsiteX50" fmla="*/ 4090378 w 4530096"/>
              <a:gd name="connsiteY50" fmla="*/ 6516148 h 6858000"/>
              <a:gd name="connsiteX51" fmla="*/ 4090378 w 4530096"/>
              <a:gd name="connsiteY51" fmla="*/ 6690773 h 6858000"/>
              <a:gd name="connsiteX52" fmla="*/ 4109767 w 4530096"/>
              <a:gd name="connsiteY52" fmla="*/ 6690773 h 6858000"/>
              <a:gd name="connsiteX53" fmla="*/ 4109767 w 4530096"/>
              <a:gd name="connsiteY53" fmla="*/ 6516148 h 6858000"/>
              <a:gd name="connsiteX54" fmla="*/ 0 w 4530096"/>
              <a:gd name="connsiteY54" fmla="*/ 0 h 6858000"/>
              <a:gd name="connsiteX55" fmla="*/ 4530096 w 4530096"/>
              <a:gd name="connsiteY55" fmla="*/ 0 h 6858000"/>
              <a:gd name="connsiteX56" fmla="*/ 4530096 w 4530096"/>
              <a:gd name="connsiteY56" fmla="*/ 6858000 h 6858000"/>
              <a:gd name="connsiteX57" fmla="*/ 0 w 4530096"/>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30096" h="6858000">
                <a:moveTo>
                  <a:pt x="3931417" y="6577275"/>
                </a:moveTo>
                <a:lnTo>
                  <a:pt x="3940727" y="6577275"/>
                </a:lnTo>
                <a:cubicBezTo>
                  <a:pt x="3953102" y="6577275"/>
                  <a:pt x="3958852" y="6583970"/>
                  <a:pt x="3958852" y="6592564"/>
                </a:cubicBezTo>
                <a:cubicBezTo>
                  <a:pt x="3958852" y="6602908"/>
                  <a:pt x="3952226" y="6608587"/>
                  <a:pt x="3938937" y="6608587"/>
                </a:cubicBezTo>
                <a:lnTo>
                  <a:pt x="3938937" y="6608474"/>
                </a:lnTo>
                <a:lnTo>
                  <a:pt x="3931417" y="6608474"/>
                </a:lnTo>
                <a:close/>
                <a:moveTo>
                  <a:pt x="3826628" y="6576165"/>
                </a:moveTo>
                <a:lnTo>
                  <a:pt x="3836966" y="6576165"/>
                </a:lnTo>
                <a:cubicBezTo>
                  <a:pt x="3860268" y="6576165"/>
                  <a:pt x="3872662" y="6587825"/>
                  <a:pt x="3872662" y="6607214"/>
                </a:cubicBezTo>
                <a:cubicBezTo>
                  <a:pt x="3872662" y="6627187"/>
                  <a:pt x="3862191" y="6640295"/>
                  <a:pt x="3838583" y="6640295"/>
                </a:cubicBezTo>
                <a:lnTo>
                  <a:pt x="3826628" y="6640295"/>
                </a:lnTo>
                <a:close/>
                <a:moveTo>
                  <a:pt x="3745409" y="6554745"/>
                </a:moveTo>
                <a:lnTo>
                  <a:pt x="3743943" y="6557848"/>
                </a:lnTo>
                <a:lnTo>
                  <a:pt x="3724162" y="6599654"/>
                </a:lnTo>
                <a:lnTo>
                  <a:pt x="3724162" y="6661565"/>
                </a:lnTo>
                <a:lnTo>
                  <a:pt x="3792625" y="6661565"/>
                </a:lnTo>
                <a:lnTo>
                  <a:pt x="3792625" y="6638978"/>
                </a:lnTo>
                <a:lnTo>
                  <a:pt x="3749255" y="6638978"/>
                </a:lnTo>
                <a:lnTo>
                  <a:pt x="3749255" y="6618141"/>
                </a:lnTo>
                <a:lnTo>
                  <a:pt x="3788779" y="6618141"/>
                </a:lnTo>
                <a:lnTo>
                  <a:pt x="3788779" y="6596570"/>
                </a:lnTo>
                <a:lnTo>
                  <a:pt x="3749255" y="6596570"/>
                </a:lnTo>
                <a:lnTo>
                  <a:pt x="3749255" y="6577482"/>
                </a:lnTo>
                <a:lnTo>
                  <a:pt x="3792625" y="6577482"/>
                </a:lnTo>
                <a:lnTo>
                  <a:pt x="3792625" y="6554745"/>
                </a:lnTo>
                <a:close/>
                <a:moveTo>
                  <a:pt x="3631672" y="6554726"/>
                </a:moveTo>
                <a:lnTo>
                  <a:pt x="3648179" y="6589123"/>
                </a:lnTo>
                <a:lnTo>
                  <a:pt x="3674623" y="6589123"/>
                </a:lnTo>
                <a:lnTo>
                  <a:pt x="3660059" y="6554726"/>
                </a:lnTo>
                <a:close/>
                <a:moveTo>
                  <a:pt x="3906342" y="6554707"/>
                </a:moveTo>
                <a:lnTo>
                  <a:pt x="3906342" y="6661564"/>
                </a:lnTo>
                <a:lnTo>
                  <a:pt x="3931417" y="6661564"/>
                </a:lnTo>
                <a:lnTo>
                  <a:pt x="3931417" y="6629932"/>
                </a:lnTo>
                <a:lnTo>
                  <a:pt x="3940727" y="6629932"/>
                </a:lnTo>
                <a:cubicBezTo>
                  <a:pt x="3969285" y="6629932"/>
                  <a:pt x="3984516" y="6614041"/>
                  <a:pt x="3984516" y="6592019"/>
                </a:cubicBezTo>
                <a:cubicBezTo>
                  <a:pt x="3984535" y="6570486"/>
                  <a:pt x="3967724" y="6554707"/>
                  <a:pt x="3936443" y="6554707"/>
                </a:cubicBezTo>
                <a:close/>
                <a:moveTo>
                  <a:pt x="3801592" y="6554707"/>
                </a:moveTo>
                <a:lnTo>
                  <a:pt x="3801592" y="6661470"/>
                </a:lnTo>
                <a:cubicBezTo>
                  <a:pt x="3801592" y="6661470"/>
                  <a:pt x="3821963" y="6661583"/>
                  <a:pt x="3834643" y="6661583"/>
                </a:cubicBezTo>
                <a:cubicBezTo>
                  <a:pt x="3879478" y="6661583"/>
                  <a:pt x="3899374" y="6638696"/>
                  <a:pt x="3899374" y="6607214"/>
                </a:cubicBezTo>
                <a:cubicBezTo>
                  <a:pt x="3899374" y="6577124"/>
                  <a:pt x="3878431" y="6554745"/>
                  <a:pt x="3833558" y="6554745"/>
                </a:cubicBezTo>
                <a:lnTo>
                  <a:pt x="3833596" y="6554707"/>
                </a:lnTo>
                <a:cubicBezTo>
                  <a:pt x="3822839" y="6554707"/>
                  <a:pt x="3801592" y="6554707"/>
                  <a:pt x="3801592" y="6554707"/>
                </a:cubicBezTo>
                <a:close/>
                <a:moveTo>
                  <a:pt x="3709997" y="6554707"/>
                </a:moveTo>
                <a:lnTo>
                  <a:pt x="3684790" y="6612649"/>
                </a:lnTo>
                <a:lnTo>
                  <a:pt x="3677955" y="6596645"/>
                </a:lnTo>
                <a:lnTo>
                  <a:pt x="3651720" y="6596645"/>
                </a:lnTo>
                <a:lnTo>
                  <a:pt x="3683039" y="6661978"/>
                </a:lnTo>
                <a:lnTo>
                  <a:pt x="3685952" y="6661978"/>
                </a:lnTo>
                <a:lnTo>
                  <a:pt x="3736690" y="6554707"/>
                </a:lnTo>
                <a:close/>
                <a:moveTo>
                  <a:pt x="4090378" y="6516148"/>
                </a:moveTo>
                <a:lnTo>
                  <a:pt x="4090378" y="6690773"/>
                </a:lnTo>
                <a:lnTo>
                  <a:pt x="4109767" y="6690773"/>
                </a:lnTo>
                <a:lnTo>
                  <a:pt x="4109767" y="6516148"/>
                </a:lnTo>
                <a:close/>
                <a:moveTo>
                  <a:pt x="0" y="0"/>
                </a:moveTo>
                <a:lnTo>
                  <a:pt x="4530096" y="0"/>
                </a:lnTo>
                <a:lnTo>
                  <a:pt x="4530096" y="6858000"/>
                </a:lnTo>
                <a:lnTo>
                  <a:pt x="0" y="6858000"/>
                </a:lnTo>
                <a:close/>
              </a:path>
            </a:pathLst>
          </a:custGeom>
          <a:solidFill>
            <a:schemeClr val="accent2"/>
          </a:solidFill>
        </p:spPr>
        <p:txBody>
          <a:bodyPr wrap="square" rIns="0" anchor="ctr">
            <a:noAutofit/>
          </a:bodyPr>
          <a:lstStyle>
            <a:lvl1pPr algn="ctr">
              <a:spcBef>
                <a:spcPts val="0"/>
              </a:spcBef>
              <a:spcAft>
                <a:spcPts val="0"/>
              </a:spcAft>
              <a:defRPr b="0">
                <a:solidFill>
                  <a:schemeClr val="bg1"/>
                </a:solidFill>
              </a:defRPr>
            </a:lvl1pPr>
          </a:lstStyle>
          <a:p>
            <a:r>
              <a:rPr lang="en-US"/>
              <a:t>Click icon to add photo</a:t>
            </a:r>
            <a:br>
              <a:rPr lang="en-US"/>
            </a:br>
            <a:br>
              <a:rPr lang="en-US"/>
            </a:br>
            <a:br>
              <a:rPr lang="en-US"/>
            </a:br>
            <a:br>
              <a:rPr lang="en-US"/>
            </a:br>
            <a:br>
              <a:rPr lang="en-US"/>
            </a:br>
            <a:endParaRPr lang="en-US"/>
          </a:p>
        </p:txBody>
      </p:sp>
      <p:sp>
        <p:nvSpPr>
          <p:cNvPr id="500" name="Caption">
            <a:extLst>
              <a:ext uri="{FF2B5EF4-FFF2-40B4-BE49-F238E27FC236}">
                <a16:creationId xmlns:a16="http://schemas.microsoft.com/office/drawing/2014/main" id="{659A1A30-0D40-E04A-93E5-5EBF0216ED61}"/>
              </a:ext>
            </a:extLst>
          </p:cNvPr>
          <p:cNvSpPr>
            <a:spLocks noGrp="1"/>
          </p:cNvSpPr>
          <p:nvPr>
            <p:ph type="body" sz="quarter" idx="500" hasCustomPrompt="1"/>
          </p:nvPr>
        </p:nvSpPr>
        <p:spPr>
          <a:xfrm>
            <a:off x="7945967" y="6200777"/>
            <a:ext cx="3670032"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4934116"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1">
              <a:spcBef>
                <a:spcPts val="75"/>
              </a:spcBef>
              <a:spcAft>
                <a:spcPts val="75"/>
              </a:spcAft>
              <a:buSzPct val="100000"/>
              <a:buFont typeface="System Font Regular"/>
              <a:buChar char="¹"/>
              <a:tabLst/>
              <a:defRPr sz="1100" b="0" i="0">
                <a:solidFill>
                  <a:schemeClr val="bg1"/>
                </a:solidFill>
              </a:defRPr>
            </a:lvl2pPr>
            <a:lvl3pPr marL="55563" indent="-50801">
              <a:spcBef>
                <a:spcPts val="75"/>
              </a:spcBef>
              <a:spcAft>
                <a:spcPts val="75"/>
              </a:spcAft>
              <a:buSzPct val="100000"/>
              <a:buFont typeface="System Font Regular"/>
              <a:buChar char="²"/>
              <a:tabLst/>
              <a:defRPr sz="1100">
                <a:solidFill>
                  <a:schemeClr val="bg1"/>
                </a:solidFill>
              </a:defRPr>
            </a:lvl3pPr>
            <a:lvl4pPr marL="55563" indent="-50801">
              <a:spcBef>
                <a:spcPts val="75"/>
              </a:spcBef>
              <a:spcAft>
                <a:spcPts val="75"/>
              </a:spcAft>
              <a:buSzPct val="100000"/>
              <a:buFont typeface="System Font Regular"/>
              <a:buChar char="³"/>
              <a:tabLst/>
              <a:defRPr sz="1100">
                <a:solidFill>
                  <a:schemeClr val="bg1"/>
                </a:solidFill>
              </a:defRPr>
            </a:lvl4pPr>
            <a:lvl5pPr marL="55563" indent="-50801">
              <a:spcBef>
                <a:spcPts val="75"/>
              </a:spcBef>
              <a:spcAft>
                <a:spcPts val="75"/>
              </a:spcAft>
              <a:buSzPct val="100000"/>
              <a:buFont typeface="System Font Regular"/>
              <a:buChar char="⁴"/>
              <a:tabLst/>
              <a:defRPr sz="1100">
                <a:solidFill>
                  <a:schemeClr val="bg1"/>
                </a:solidFill>
              </a:defRPr>
            </a:lvl5pPr>
            <a:lvl6pPr marL="55563" indent="-50801">
              <a:spcBef>
                <a:spcPts val="75"/>
              </a:spcBef>
              <a:spcAft>
                <a:spcPts val="75"/>
              </a:spcAft>
              <a:buSzPct val="100000"/>
              <a:buFont typeface="System Font Regular"/>
              <a:buChar char="⁵"/>
              <a:tabLst/>
              <a:defRPr sz="1100">
                <a:solidFill>
                  <a:schemeClr val="bg1"/>
                </a:solidFill>
              </a:defRPr>
            </a:lvl6pPr>
            <a:lvl7pPr marL="55563" indent="-50801">
              <a:spcBef>
                <a:spcPts val="75"/>
              </a:spcBef>
              <a:spcAft>
                <a:spcPts val="75"/>
              </a:spcAft>
              <a:buSzPct val="100000"/>
              <a:buFont typeface="System Font Regular"/>
              <a:buChar char="⁶"/>
              <a:tabLst/>
              <a:defRPr sz="1100">
                <a:solidFill>
                  <a:schemeClr val="bg1"/>
                </a:solidFill>
              </a:defRPr>
            </a:lvl7pPr>
            <a:lvl8pPr marL="55563" indent="-50801">
              <a:spcBef>
                <a:spcPts val="75"/>
              </a:spcBef>
              <a:spcAft>
                <a:spcPts val="75"/>
              </a:spcAft>
              <a:buSzPct val="100000"/>
              <a:buFont typeface="System Font Regular"/>
              <a:buChar char="⁷"/>
              <a:tabLst/>
              <a:defRPr sz="1100">
                <a:solidFill>
                  <a:schemeClr val="bg1"/>
                </a:solidFill>
              </a:defRPr>
            </a:lvl8pPr>
            <a:lvl9pPr marL="55563" indent="-50801">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2701"/>
            <a:fld id="{078C017C-E1B9-8443-B047-B08AAA027B45}" type="slidenum">
              <a:rPr lang="en-US" smtClean="0"/>
              <a:pPr marL="12701"/>
              <a:t>‹#›</a:t>
            </a:fld>
            <a:endParaRPr lang="en-US"/>
          </a:p>
        </p:txBody>
      </p:sp>
      <p:sp>
        <p:nvSpPr>
          <p:cNvPr id="2" name="Date Placeholder 1">
            <a:extLst>
              <a:ext uri="{FF2B5EF4-FFF2-40B4-BE49-F238E27FC236}">
                <a16:creationId xmlns:a16="http://schemas.microsoft.com/office/drawing/2014/main" id="{0FE84BD5-7F9D-AE47-BCAB-D3922B3DA1BC}"/>
              </a:ext>
              <a:ext uri="{C183D7F6-B498-43B3-948B-1728B52AA6E4}">
                <adec:decorative xmlns:adec="http://schemas.microsoft.com/office/drawing/2017/decorative" val="1"/>
              </a:ext>
            </a:extLst>
          </p:cNvPr>
          <p:cNvSpPr>
            <a:spLocks noGrp="1"/>
          </p:cNvSpPr>
          <p:nvPr>
            <p:ph type="dt" sz="half" idx="110"/>
          </p:nvPr>
        </p:nvSpPr>
        <p:spPr/>
        <p:txBody>
          <a:bodyPr/>
          <a:lstStyle/>
          <a:p>
            <a:endParaRPr lang="en-US"/>
          </a:p>
        </p:txBody>
      </p:sp>
      <p:sp>
        <p:nvSpPr>
          <p:cNvPr id="3" name="Footer Placeholder 2">
            <a:extLst>
              <a:ext uri="{FF2B5EF4-FFF2-40B4-BE49-F238E27FC236}">
                <a16:creationId xmlns:a16="http://schemas.microsoft.com/office/drawing/2014/main" id="{D3FF406A-59D4-BB4E-A45D-EEB4EEBCE329}"/>
              </a:ext>
              <a:ext uri="{C183D7F6-B498-43B3-948B-1728B52AA6E4}">
                <adec:decorative xmlns:adec="http://schemas.microsoft.com/office/drawing/2017/decorative" val="1"/>
              </a:ext>
            </a:extLst>
          </p:cNvPr>
          <p:cNvSpPr>
            <a:spLocks noGrp="1"/>
          </p:cNvSpPr>
          <p:nvPr>
            <p:ph type="ftr" sz="quarter" idx="111"/>
          </p:nvPr>
        </p:nvSpPr>
        <p:spPr/>
        <p:txBody>
          <a:bodyPr/>
          <a:lstStyle/>
          <a:p>
            <a:endParaRPr lang="en-US"/>
          </a:p>
        </p:txBody>
      </p:sp>
      <p:grpSp>
        <p:nvGrpSpPr>
          <p:cNvPr id="9" name="Group 8">
            <a:extLst>
              <a:ext uri="{FF2B5EF4-FFF2-40B4-BE49-F238E27FC236}">
                <a16:creationId xmlns:a16="http://schemas.microsoft.com/office/drawing/2014/main" id="{75F47EF3-A2E6-C4C5-3B25-5CFCC326231B}"/>
              </a:ext>
              <a:ext uri="{C183D7F6-B498-43B3-948B-1728B52AA6E4}">
                <adec:decorative xmlns:adec="http://schemas.microsoft.com/office/drawing/2017/decorative" val="1"/>
              </a:ext>
            </a:extLst>
          </p:cNvPr>
          <p:cNvGrpSpPr/>
          <p:nvPr userDrawn="1"/>
        </p:nvGrpSpPr>
        <p:grpSpPr>
          <a:xfrm>
            <a:off x="-339918" y="-244225"/>
            <a:ext cx="12877237" cy="7347304"/>
            <a:chOff x="-254939" y="-244225"/>
            <a:chExt cx="9657928" cy="7347304"/>
          </a:xfrm>
        </p:grpSpPr>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CAF4C974-6FFE-3344-D950-32776DF21607}"/>
                </a:ext>
              </a:extLst>
            </p:cNvPr>
            <p:cNvGrpSpPr/>
            <p:nvPr userDrawn="1"/>
          </p:nvGrpSpPr>
          <p:grpSpPr>
            <a:xfrm>
              <a:off x="-254939" y="-244225"/>
              <a:ext cx="9657928" cy="7347304"/>
              <a:chOff x="-254939" y="-244225"/>
              <a:chExt cx="9657928" cy="7347304"/>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4561" y="6399801"/>
                  <a:ext cx="307778" cy="129266"/>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FOOT</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0" cy="235792"/>
                <a:chOff x="431800" y="-240735"/>
                <a:chExt cx="8280400"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908928" y="-176700"/>
                  <a:ext cx="1326161"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0" y="-122839"/>
                  <a:ext cx="3477128"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a:off x="5235090" y="-122839"/>
                  <a:ext cx="3477110"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875809" y="3686135"/>
                    <a:ext cx="1490275" cy="8079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flipH="1">
                    <a:off x="-130673" y="4471669"/>
                    <a:ext cx="2" cy="167647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2" cy="1676466"/>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grpSp>
      <p:grpSp>
        <p:nvGrpSpPr>
          <p:cNvPr id="6" name="Group 5">
            <a:extLst>
              <a:ext uri="{FF2B5EF4-FFF2-40B4-BE49-F238E27FC236}">
                <a16:creationId xmlns:a16="http://schemas.microsoft.com/office/drawing/2014/main" id="{EF454E5B-7A95-6F9D-7C16-11BBB965198E}"/>
              </a:ext>
              <a:ext uri="{C183D7F6-B498-43B3-948B-1728B52AA6E4}">
                <adec:decorative xmlns:adec="http://schemas.microsoft.com/office/drawing/2017/decorative" val="1"/>
              </a:ext>
            </a:extLst>
          </p:cNvPr>
          <p:cNvGrpSpPr/>
          <p:nvPr userDrawn="1"/>
        </p:nvGrpSpPr>
        <p:grpSpPr>
          <a:xfrm>
            <a:off x="12532244" y="-2"/>
            <a:ext cx="3948952" cy="13047916"/>
            <a:chOff x="9399182" y="-2"/>
            <a:chExt cx="2961715" cy="13047916"/>
          </a:xfrm>
        </p:grpSpPr>
        <p:sp>
          <p:nvSpPr>
            <p:cNvPr id="8" name="Rectangle 7">
              <a:extLst>
                <a:ext uri="{FF2B5EF4-FFF2-40B4-BE49-F238E27FC236}">
                  <a16:creationId xmlns:a16="http://schemas.microsoft.com/office/drawing/2014/main" id="{F9D3016B-EACF-32C7-B5BA-937830DE43CB}"/>
                </a:ext>
              </a:extLst>
            </p:cNvPr>
            <p:cNvSpPr/>
            <p:nvPr userDrawn="1"/>
          </p:nvSpPr>
          <p:spPr>
            <a:xfrm>
              <a:off x="9399182" y="-2"/>
              <a:ext cx="2798651" cy="13047916"/>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459" name="Group 458">
              <a:extLst>
                <a:ext uri="{FF2B5EF4-FFF2-40B4-BE49-F238E27FC236}">
                  <a16:creationId xmlns:a16="http://schemas.microsoft.com/office/drawing/2014/main" id="{F0838E36-F42B-4AF2-41B5-BA88E5407BFB}"/>
                </a:ext>
              </a:extLst>
            </p:cNvPr>
            <p:cNvGrpSpPr/>
            <p:nvPr userDrawn="1"/>
          </p:nvGrpSpPr>
          <p:grpSpPr>
            <a:xfrm>
              <a:off x="9399182" y="-2"/>
              <a:ext cx="2961715" cy="11973041"/>
              <a:chOff x="9399182" y="-2"/>
              <a:chExt cx="2961715" cy="11973041"/>
            </a:xfrm>
          </p:grpSpPr>
          <p:sp>
            <p:nvSpPr>
              <p:cNvPr id="11" name="Rectangle 10">
                <a:extLst>
                  <a:ext uri="{FF2B5EF4-FFF2-40B4-BE49-F238E27FC236}">
                    <a16:creationId xmlns:a16="http://schemas.microsoft.com/office/drawing/2014/main" id="{BECB973D-0765-816D-1CA4-03B1559336E6}"/>
                  </a:ext>
                </a:extLst>
              </p:cNvPr>
              <p:cNvSpPr/>
              <p:nvPr userDrawn="1"/>
            </p:nvSpPr>
            <p:spPr>
              <a:xfrm>
                <a:off x="9399182" y="-2"/>
                <a:ext cx="2798651" cy="1197304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163" name="Picture 162">
                <a:extLst>
                  <a:ext uri="{FF2B5EF4-FFF2-40B4-BE49-F238E27FC236}">
                    <a16:creationId xmlns:a16="http://schemas.microsoft.com/office/drawing/2014/main" id="{2D12CE45-289D-6B47-8827-232211E4A4E4}"/>
                  </a:ext>
                </a:extLst>
              </p:cNvPr>
              <p:cNvPicPr>
                <a:picLocks noChangeAspect="1"/>
              </p:cNvPicPr>
              <p:nvPr userDrawn="1"/>
            </p:nvPicPr>
            <p:blipFill rotWithShape="1">
              <a:blip r:embed="rId2"/>
              <a:srcRect t="11482" r="50733" b="17784"/>
              <a:stretch/>
            </p:blipFill>
            <p:spPr>
              <a:xfrm>
                <a:off x="9556379" y="1332920"/>
                <a:ext cx="2639326" cy="746975"/>
              </a:xfrm>
              <a:prstGeom prst="rect">
                <a:avLst/>
              </a:prstGeom>
            </p:spPr>
          </p:pic>
          <p:grpSp>
            <p:nvGrpSpPr>
              <p:cNvPr id="13" name="Group 12">
                <a:extLst>
                  <a:ext uri="{FF2B5EF4-FFF2-40B4-BE49-F238E27FC236}">
                    <a16:creationId xmlns:a16="http://schemas.microsoft.com/office/drawing/2014/main" id="{E1E04EA8-F3BD-BCB5-5620-A6FB3DBD768D}"/>
                  </a:ext>
                </a:extLst>
              </p:cNvPr>
              <p:cNvGrpSpPr/>
              <p:nvPr userDrawn="1"/>
            </p:nvGrpSpPr>
            <p:grpSpPr>
              <a:xfrm>
                <a:off x="9541497" y="162442"/>
                <a:ext cx="2819400" cy="814510"/>
                <a:chOff x="-3644733" y="165205"/>
                <a:chExt cx="2819400" cy="814510"/>
              </a:xfrm>
            </p:grpSpPr>
            <p:sp>
              <p:nvSpPr>
                <p:cNvPr id="456" name="Rectangle 455">
                  <a:extLst>
                    <a:ext uri="{FF2B5EF4-FFF2-40B4-BE49-F238E27FC236}">
                      <a16:creationId xmlns:a16="http://schemas.microsoft.com/office/drawing/2014/main" id="{1F339CC6-8F2D-0191-4A3E-1FFBC2F03C4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7" name="TextBox 456">
                  <a:extLst>
                    <a:ext uri="{FF2B5EF4-FFF2-40B4-BE49-F238E27FC236}">
                      <a16:creationId xmlns:a16="http://schemas.microsoft.com/office/drawing/2014/main" id="{9A3CCC04-BF9A-643D-E988-FA95ABC72DEF}"/>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458" name="Picture 457">
                  <a:extLst>
                    <a:ext uri="{FF2B5EF4-FFF2-40B4-BE49-F238E27FC236}">
                      <a16:creationId xmlns:a16="http://schemas.microsoft.com/office/drawing/2014/main" id="{C9D12485-63E4-33A8-E5AD-E38DB131AEA4}"/>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14" name="TextBox 13">
                <a:extLst>
                  <a:ext uri="{FF2B5EF4-FFF2-40B4-BE49-F238E27FC236}">
                    <a16:creationId xmlns:a16="http://schemas.microsoft.com/office/drawing/2014/main" id="{345089AB-33D5-99DB-660A-D0F715D555CE}"/>
                  </a:ext>
                </a:extLst>
              </p:cNvPr>
              <p:cNvSpPr txBox="1"/>
              <p:nvPr userDrawn="1"/>
            </p:nvSpPr>
            <p:spPr>
              <a:xfrm>
                <a:off x="9555251" y="3401885"/>
                <a:ext cx="125154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15" name="Straight Connector 14">
                <a:extLst>
                  <a:ext uri="{FF2B5EF4-FFF2-40B4-BE49-F238E27FC236}">
                    <a16:creationId xmlns:a16="http://schemas.microsoft.com/office/drawing/2014/main" id="{58132018-BCFE-98CD-8E50-367EAFCC5535}"/>
                  </a:ext>
                </a:extLst>
              </p:cNvPr>
              <p:cNvCxnSpPr>
                <a:cxnSpLocks/>
              </p:cNvCxnSpPr>
              <p:nvPr userDrawn="1"/>
            </p:nvCxnSpPr>
            <p:spPr>
              <a:xfrm>
                <a:off x="9555251" y="3604502"/>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6956294-540D-9F9A-80D0-03AFF2D173AA}"/>
                  </a:ext>
                </a:extLst>
              </p:cNvPr>
              <p:cNvSpPr txBox="1"/>
              <p:nvPr userDrawn="1"/>
            </p:nvSpPr>
            <p:spPr>
              <a:xfrm>
                <a:off x="9683170" y="4462812"/>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17" name="Group 16">
                <a:extLst>
                  <a:ext uri="{FF2B5EF4-FFF2-40B4-BE49-F238E27FC236}">
                    <a16:creationId xmlns:a16="http://schemas.microsoft.com/office/drawing/2014/main" id="{E8DA9F2F-ED52-D80E-BAB1-E8083EEFDC62}"/>
                  </a:ext>
                </a:extLst>
              </p:cNvPr>
              <p:cNvGrpSpPr/>
              <p:nvPr userDrawn="1"/>
            </p:nvGrpSpPr>
            <p:grpSpPr>
              <a:xfrm>
                <a:off x="9518577" y="3727005"/>
                <a:ext cx="2617883" cy="635287"/>
                <a:chOff x="12352022" y="513115"/>
                <a:chExt cx="2617883" cy="635287"/>
              </a:xfrm>
            </p:grpSpPr>
            <p:sp>
              <p:nvSpPr>
                <p:cNvPr id="453" name="TextBox 452">
                  <a:extLst>
                    <a:ext uri="{FF2B5EF4-FFF2-40B4-BE49-F238E27FC236}">
                      <a16:creationId xmlns:a16="http://schemas.microsoft.com/office/drawing/2014/main" id="{B814A3F5-66D3-0A73-459F-915DE1E5E33A}"/>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54" name="TextBox 453">
                  <a:extLst>
                    <a:ext uri="{FF2B5EF4-FFF2-40B4-BE49-F238E27FC236}">
                      <a16:creationId xmlns:a16="http://schemas.microsoft.com/office/drawing/2014/main" id="{941C31CE-52BE-C27E-FC7E-9D69E999D9E1}"/>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55" name="TextBox 454">
                  <a:extLst>
                    <a:ext uri="{FF2B5EF4-FFF2-40B4-BE49-F238E27FC236}">
                      <a16:creationId xmlns:a16="http://schemas.microsoft.com/office/drawing/2014/main" id="{D02D6C5C-4A72-AA7D-1A5D-7CBE74828547}"/>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a:t>
                  </a:r>
                </a:p>
                <a:p>
                  <a:pPr lvl="0"/>
                  <a:r>
                    <a:rPr lang="en-US" sz="1051"/>
                    <a:t>Add the image to the placeholder.</a:t>
                  </a:r>
                </a:p>
              </p:txBody>
            </p:sp>
          </p:grpSp>
          <p:sp>
            <p:nvSpPr>
              <p:cNvPr id="18" name="TextBox 17">
                <a:extLst>
                  <a:ext uri="{FF2B5EF4-FFF2-40B4-BE49-F238E27FC236}">
                    <a16:creationId xmlns:a16="http://schemas.microsoft.com/office/drawing/2014/main" id="{29ED4FC5-61F6-7F46-2EC5-E36284C73E79}"/>
                  </a:ext>
                </a:extLst>
              </p:cNvPr>
              <p:cNvSpPr txBox="1"/>
              <p:nvPr userDrawn="1"/>
            </p:nvSpPr>
            <p:spPr>
              <a:xfrm>
                <a:off x="9683170" y="4843804"/>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19" name="TextBox 18">
                <a:extLst>
                  <a:ext uri="{FF2B5EF4-FFF2-40B4-BE49-F238E27FC236}">
                    <a16:creationId xmlns:a16="http://schemas.microsoft.com/office/drawing/2014/main" id="{B36CD31E-A7FD-A28F-7F9F-BAC4B36F18E4}"/>
                  </a:ext>
                </a:extLst>
              </p:cNvPr>
              <p:cNvSpPr txBox="1"/>
              <p:nvPr userDrawn="1"/>
            </p:nvSpPr>
            <p:spPr>
              <a:xfrm>
                <a:off x="9683170" y="5554117"/>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20" name="Group 19">
                <a:extLst>
                  <a:ext uri="{FF2B5EF4-FFF2-40B4-BE49-F238E27FC236}">
                    <a16:creationId xmlns:a16="http://schemas.microsoft.com/office/drawing/2014/main" id="{ED6277B7-5DDC-AC8A-500B-08920FA46F2A}"/>
                  </a:ext>
                </a:extLst>
              </p:cNvPr>
              <p:cNvGrpSpPr/>
              <p:nvPr userDrawn="1"/>
            </p:nvGrpSpPr>
            <p:grpSpPr>
              <a:xfrm>
                <a:off x="9538241" y="6130568"/>
                <a:ext cx="2735151" cy="1280928"/>
                <a:chOff x="9286315" y="6976989"/>
                <a:chExt cx="2735151" cy="1280928"/>
              </a:xfrm>
            </p:grpSpPr>
            <p:sp>
              <p:nvSpPr>
                <p:cNvPr id="448" name="Rectangle 447">
                  <a:extLst>
                    <a:ext uri="{FF2B5EF4-FFF2-40B4-BE49-F238E27FC236}">
                      <a16:creationId xmlns:a16="http://schemas.microsoft.com/office/drawing/2014/main" id="{662C2843-22E4-3A2A-1850-CB2A75576DD3}"/>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9" name="TextBox 448">
                  <a:extLst>
                    <a:ext uri="{FF2B5EF4-FFF2-40B4-BE49-F238E27FC236}">
                      <a16:creationId xmlns:a16="http://schemas.microsoft.com/office/drawing/2014/main" id="{FDF7E991-BE4D-8B5B-61A2-7AF7854E14D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450" name="Graphic 449">
                  <a:extLst>
                    <a:ext uri="{FF2B5EF4-FFF2-40B4-BE49-F238E27FC236}">
                      <a16:creationId xmlns:a16="http://schemas.microsoft.com/office/drawing/2014/main" id="{27970061-A4C1-1A55-563F-C5D393161CF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446538" y="7116071"/>
                  <a:ext cx="155227" cy="155227"/>
                </a:xfrm>
                <a:prstGeom prst="rect">
                  <a:avLst/>
                </a:prstGeom>
              </p:spPr>
            </p:pic>
            <p:sp>
              <p:nvSpPr>
                <p:cNvPr id="451" name="TextBox 450">
                  <a:extLst>
                    <a:ext uri="{FF2B5EF4-FFF2-40B4-BE49-F238E27FC236}">
                      <a16:creationId xmlns:a16="http://schemas.microsoft.com/office/drawing/2014/main" id="{E2DD728F-A3DF-1008-8481-E0D5A0B97B1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452" name="Picture 451">
                  <a:extLst>
                    <a:ext uri="{FF2B5EF4-FFF2-40B4-BE49-F238E27FC236}">
                      <a16:creationId xmlns:a16="http://schemas.microsoft.com/office/drawing/2014/main" id="{076B45D1-AE6F-8ABB-46F5-F5DCCB025782}"/>
                    </a:ext>
                  </a:extLst>
                </p:cNvPr>
                <p:cNvPicPr>
                  <a:picLocks noChangeAspect="1"/>
                </p:cNvPicPr>
                <p:nvPr userDrawn="1"/>
              </p:nvPicPr>
              <p:blipFill rotWithShape="1">
                <a:blip r:embed="rId5"/>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21" name="Group 20">
                <a:extLst>
                  <a:ext uri="{FF2B5EF4-FFF2-40B4-BE49-F238E27FC236}">
                    <a16:creationId xmlns:a16="http://schemas.microsoft.com/office/drawing/2014/main" id="{626BD003-62DF-AE8C-A30A-75571219A355}"/>
                  </a:ext>
                </a:extLst>
              </p:cNvPr>
              <p:cNvGrpSpPr/>
              <p:nvPr userDrawn="1"/>
            </p:nvGrpSpPr>
            <p:grpSpPr>
              <a:xfrm>
                <a:off x="9538241" y="8681610"/>
                <a:ext cx="2735151" cy="2200108"/>
                <a:chOff x="9538241" y="5155416"/>
                <a:chExt cx="2735151" cy="2200108"/>
              </a:xfrm>
            </p:grpSpPr>
            <p:sp>
              <p:nvSpPr>
                <p:cNvPr id="48" name="Rectangle 47">
                  <a:extLst>
                    <a:ext uri="{FF2B5EF4-FFF2-40B4-BE49-F238E27FC236}">
                      <a16:creationId xmlns:a16="http://schemas.microsoft.com/office/drawing/2014/main" id="{C1C5809A-862C-CF5A-58E8-10ED61BA340D}"/>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4B75D479-7A9C-F499-1F60-07C81F634912}"/>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50" name="Graphic 49">
                  <a:extLst>
                    <a:ext uri="{FF2B5EF4-FFF2-40B4-BE49-F238E27FC236}">
                      <a16:creationId xmlns:a16="http://schemas.microsoft.com/office/drawing/2014/main" id="{88B7C6AF-64CA-3A6E-82C6-50F146576D8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698464" y="5294499"/>
                  <a:ext cx="155227" cy="155227"/>
                </a:xfrm>
                <a:prstGeom prst="rect">
                  <a:avLst/>
                </a:prstGeom>
              </p:spPr>
            </p:pic>
            <p:sp>
              <p:nvSpPr>
                <p:cNvPr id="51" name="TextBox 50">
                  <a:extLst>
                    <a:ext uri="{FF2B5EF4-FFF2-40B4-BE49-F238E27FC236}">
                      <a16:creationId xmlns:a16="http://schemas.microsoft.com/office/drawing/2014/main" id="{1166C202-94EA-C78F-088A-57D318E10253}"/>
                    </a:ext>
                  </a:extLst>
                </p:cNvPr>
                <p:cNvSpPr txBox="1"/>
                <p:nvPr userDrawn="1"/>
              </p:nvSpPr>
              <p:spPr>
                <a:xfrm>
                  <a:off x="9713478"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52" name="TextBox 51">
                  <a:extLst>
                    <a:ext uri="{FF2B5EF4-FFF2-40B4-BE49-F238E27FC236}">
                      <a16:creationId xmlns:a16="http://schemas.microsoft.com/office/drawing/2014/main" id="{1F8B958C-53DC-264B-DBE4-541728A086D4}"/>
                    </a:ext>
                  </a:extLst>
                </p:cNvPr>
                <p:cNvSpPr txBox="1"/>
                <p:nvPr userDrawn="1"/>
              </p:nvSpPr>
              <p:spPr>
                <a:xfrm>
                  <a:off x="9713478" y="6516011"/>
                  <a:ext cx="2422982"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53" name="TextBox 52">
                  <a:extLst>
                    <a:ext uri="{FF2B5EF4-FFF2-40B4-BE49-F238E27FC236}">
                      <a16:creationId xmlns:a16="http://schemas.microsoft.com/office/drawing/2014/main" id="{AB46E5B0-4383-F937-1EDB-EE8EB9F08810}"/>
                    </a:ext>
                  </a:extLst>
                </p:cNvPr>
                <p:cNvSpPr txBox="1"/>
                <p:nvPr userDrawn="1"/>
              </p:nvSpPr>
              <p:spPr>
                <a:xfrm>
                  <a:off x="9713478" y="6063079"/>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4" name="TextBox 53">
                  <a:extLst>
                    <a:ext uri="{FF2B5EF4-FFF2-40B4-BE49-F238E27FC236}">
                      <a16:creationId xmlns:a16="http://schemas.microsoft.com/office/drawing/2014/main" id="{36DC55A1-8EE6-EF2F-9019-40CE47A40401}"/>
                    </a:ext>
                  </a:extLst>
                </p:cNvPr>
                <p:cNvSpPr txBox="1"/>
                <p:nvPr userDrawn="1"/>
              </p:nvSpPr>
              <p:spPr>
                <a:xfrm>
                  <a:off x="9713478" y="7056726"/>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55" name="Straight Connector 54">
                  <a:extLst>
                    <a:ext uri="{FF2B5EF4-FFF2-40B4-BE49-F238E27FC236}">
                      <a16:creationId xmlns:a16="http://schemas.microsoft.com/office/drawing/2014/main" id="{7262A8D2-0349-B356-B397-47791FC09891}"/>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C0936C30-C2BE-1EAB-593A-E7D90E545D42}"/>
                  </a:ext>
                </a:extLst>
              </p:cNvPr>
              <p:cNvGrpSpPr/>
              <p:nvPr userDrawn="1"/>
            </p:nvGrpSpPr>
            <p:grpSpPr>
              <a:xfrm>
                <a:off x="9538241" y="10974334"/>
                <a:ext cx="2735150" cy="833012"/>
                <a:chOff x="9554253" y="2870841"/>
                <a:chExt cx="2735150" cy="833012"/>
              </a:xfrm>
            </p:grpSpPr>
            <p:sp>
              <p:nvSpPr>
                <p:cNvPr id="44" name="Rectangle 43">
                  <a:extLst>
                    <a:ext uri="{FF2B5EF4-FFF2-40B4-BE49-F238E27FC236}">
                      <a16:creationId xmlns:a16="http://schemas.microsoft.com/office/drawing/2014/main" id="{0C3DB72B-5A5E-6069-F115-D3FAD5A73F4E}"/>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TextBox 44">
                  <a:extLst>
                    <a:ext uri="{FF2B5EF4-FFF2-40B4-BE49-F238E27FC236}">
                      <a16:creationId xmlns:a16="http://schemas.microsoft.com/office/drawing/2014/main" id="{B28B3506-B203-D707-70B2-AC97C0FCD4C8}"/>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46" name="TextBox 45">
                  <a:extLst>
                    <a:ext uri="{FF2B5EF4-FFF2-40B4-BE49-F238E27FC236}">
                      <a16:creationId xmlns:a16="http://schemas.microsoft.com/office/drawing/2014/main" id="{B1FDB985-C47D-CE62-E158-D3E7EF9FFC9A}"/>
                    </a:ext>
                  </a:extLst>
                </p:cNvPr>
                <p:cNvSpPr txBox="1"/>
                <p:nvPr userDrawn="1"/>
              </p:nvSpPr>
              <p:spPr>
                <a:xfrm>
                  <a:off x="9729490" y="3260780"/>
                  <a:ext cx="1902872"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47" name="Graphic 46">
                  <a:extLst>
                    <a:ext uri="{FF2B5EF4-FFF2-40B4-BE49-F238E27FC236}">
                      <a16:creationId xmlns:a16="http://schemas.microsoft.com/office/drawing/2014/main" id="{FEBCF039-CF3B-1D3F-8B3C-C83786D2E896}"/>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699180" y="3010968"/>
                  <a:ext cx="170340" cy="170340"/>
                </a:xfrm>
                <a:prstGeom prst="rect">
                  <a:avLst/>
                </a:prstGeom>
              </p:spPr>
            </p:pic>
          </p:grpSp>
          <p:grpSp>
            <p:nvGrpSpPr>
              <p:cNvPr id="23" name="Group 22">
                <a:extLst>
                  <a:ext uri="{FF2B5EF4-FFF2-40B4-BE49-F238E27FC236}">
                    <a16:creationId xmlns:a16="http://schemas.microsoft.com/office/drawing/2014/main" id="{ECD7893C-CEBF-9380-12C0-A105ED52BECD}"/>
                  </a:ext>
                </a:extLst>
              </p:cNvPr>
              <p:cNvGrpSpPr/>
              <p:nvPr userDrawn="1"/>
            </p:nvGrpSpPr>
            <p:grpSpPr>
              <a:xfrm>
                <a:off x="9538241" y="2189861"/>
                <a:ext cx="2735151" cy="1072942"/>
                <a:chOff x="9286315" y="6976989"/>
                <a:chExt cx="2735151" cy="1072942"/>
              </a:xfrm>
            </p:grpSpPr>
            <p:sp>
              <p:nvSpPr>
                <p:cNvPr id="40" name="Rectangle 39">
                  <a:extLst>
                    <a:ext uri="{FF2B5EF4-FFF2-40B4-BE49-F238E27FC236}">
                      <a16:creationId xmlns:a16="http://schemas.microsoft.com/office/drawing/2014/main" id="{0A95BE59-3DE5-E2BE-F924-E6EBE93E7C5B}"/>
                    </a:ext>
                  </a:extLst>
                </p:cNvPr>
                <p:cNvSpPr/>
                <p:nvPr userDrawn="1"/>
              </p:nvSpPr>
              <p:spPr>
                <a:xfrm>
                  <a:off x="9286315" y="6976989"/>
                  <a:ext cx="2735151" cy="1072942"/>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TextBox 40">
                  <a:extLst>
                    <a:ext uri="{FF2B5EF4-FFF2-40B4-BE49-F238E27FC236}">
                      <a16:creationId xmlns:a16="http://schemas.microsoft.com/office/drawing/2014/main" id="{D88D894B-2D00-E180-3F3F-12A4A2B9526D}"/>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Text box size</a:t>
                  </a:r>
                </a:p>
              </p:txBody>
            </p:sp>
            <p:pic>
              <p:nvPicPr>
                <p:cNvPr id="42" name="Graphic 41">
                  <a:extLst>
                    <a:ext uri="{FF2B5EF4-FFF2-40B4-BE49-F238E27FC236}">
                      <a16:creationId xmlns:a16="http://schemas.microsoft.com/office/drawing/2014/main" id="{EEBCDD8D-B01C-10A0-5178-895B9620A02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446538" y="7116071"/>
                  <a:ext cx="155227" cy="155227"/>
                </a:xfrm>
                <a:prstGeom prst="rect">
                  <a:avLst/>
                </a:prstGeom>
              </p:spPr>
            </p:pic>
            <p:sp>
              <p:nvSpPr>
                <p:cNvPr id="43" name="TextBox 42">
                  <a:extLst>
                    <a:ext uri="{FF2B5EF4-FFF2-40B4-BE49-F238E27FC236}">
                      <a16:creationId xmlns:a16="http://schemas.microsoft.com/office/drawing/2014/main" id="{F1AB7C5C-4F1F-50B9-8D5A-D8D0B9E1C6CC}"/>
                    </a:ext>
                  </a:extLst>
                </p:cNvPr>
                <p:cNvSpPr txBox="1"/>
                <p:nvPr userDrawn="1"/>
              </p:nvSpPr>
              <p:spPr>
                <a:xfrm>
                  <a:off x="9446538" y="7369972"/>
                  <a:ext cx="2384904" cy="49859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Use this layout for a standard amount of content, please do not adjust placeholders. For less content, consider using the ‘Single Large Stat Over Photo (Full)’ layout.</a:t>
                  </a:r>
                </a:p>
              </p:txBody>
            </p:sp>
          </p:grpSp>
          <p:grpSp>
            <p:nvGrpSpPr>
              <p:cNvPr id="24" name="Group 23">
                <a:extLst>
                  <a:ext uri="{FF2B5EF4-FFF2-40B4-BE49-F238E27FC236}">
                    <a16:creationId xmlns:a16="http://schemas.microsoft.com/office/drawing/2014/main" id="{5A75CA23-7870-908A-A64D-2E916A46BE56}"/>
                  </a:ext>
                </a:extLst>
              </p:cNvPr>
              <p:cNvGrpSpPr/>
              <p:nvPr userDrawn="1"/>
            </p:nvGrpSpPr>
            <p:grpSpPr>
              <a:xfrm>
                <a:off x="9538241" y="7504112"/>
                <a:ext cx="2735150" cy="1084882"/>
                <a:chOff x="9554253" y="2870841"/>
                <a:chExt cx="2735150" cy="1084882"/>
              </a:xfrm>
            </p:grpSpPr>
            <p:sp>
              <p:nvSpPr>
                <p:cNvPr id="36" name="Rectangle 35">
                  <a:extLst>
                    <a:ext uri="{FF2B5EF4-FFF2-40B4-BE49-F238E27FC236}">
                      <a16:creationId xmlns:a16="http://schemas.microsoft.com/office/drawing/2014/main" id="{59BDF5DF-228C-5DDE-3910-BE7CBBFD0AEC}"/>
                    </a:ext>
                  </a:extLst>
                </p:cNvPr>
                <p:cNvSpPr/>
                <p:nvPr userDrawn="1"/>
              </p:nvSpPr>
              <p:spPr>
                <a:xfrm>
                  <a:off x="9554253" y="2870841"/>
                  <a:ext cx="2735150" cy="108488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TextBox 36">
                  <a:extLst>
                    <a:ext uri="{FF2B5EF4-FFF2-40B4-BE49-F238E27FC236}">
                      <a16:creationId xmlns:a16="http://schemas.microsoft.com/office/drawing/2014/main" id="{4B8B9D08-8A1B-FD6B-A903-E831E416C45F}"/>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Do not resize image</a:t>
                  </a:r>
                </a:p>
              </p:txBody>
            </p:sp>
            <p:sp>
              <p:nvSpPr>
                <p:cNvPr id="38" name="TextBox 37">
                  <a:extLst>
                    <a:ext uri="{FF2B5EF4-FFF2-40B4-BE49-F238E27FC236}">
                      <a16:creationId xmlns:a16="http://schemas.microsoft.com/office/drawing/2014/main" id="{1F0127CF-6A10-F299-C16A-EA202181ECBA}"/>
                    </a:ext>
                  </a:extLst>
                </p:cNvPr>
                <p:cNvSpPr txBox="1"/>
                <p:nvPr userDrawn="1"/>
              </p:nvSpPr>
              <p:spPr>
                <a:xfrm>
                  <a:off x="9729490" y="3260780"/>
                  <a:ext cx="2426239" cy="4154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Strict rule: do not resize the image placeholder. It should always be half of the slide width for this layout. See other slide layouts for different sized placeholders.</a:t>
                  </a:r>
                </a:p>
              </p:txBody>
            </p:sp>
            <p:pic>
              <p:nvPicPr>
                <p:cNvPr id="39" name="Graphic 38">
                  <a:extLst>
                    <a:ext uri="{FF2B5EF4-FFF2-40B4-BE49-F238E27FC236}">
                      <a16:creationId xmlns:a16="http://schemas.microsoft.com/office/drawing/2014/main" id="{C0022BFF-82B0-7021-872D-C8B91221B05C}"/>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699180" y="3010968"/>
                  <a:ext cx="170340" cy="170340"/>
                </a:xfrm>
                <a:prstGeom prst="rect">
                  <a:avLst/>
                </a:prstGeom>
              </p:spPr>
            </p:pic>
          </p:grpSp>
          <p:sp>
            <p:nvSpPr>
              <p:cNvPr id="26" name="TextBox 25">
                <a:extLst>
                  <a:ext uri="{FF2B5EF4-FFF2-40B4-BE49-F238E27FC236}">
                    <a16:creationId xmlns:a16="http://schemas.microsoft.com/office/drawing/2014/main" id="{62A72FC9-314F-695B-2EA4-9402F2A2C88C}"/>
                  </a:ext>
                </a:extLst>
              </p:cNvPr>
              <p:cNvSpPr txBox="1"/>
              <p:nvPr userDrawn="1"/>
            </p:nvSpPr>
            <p:spPr>
              <a:xfrm>
                <a:off x="9556381"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27" name="Straight Connector 26">
                <a:extLst>
                  <a:ext uri="{FF2B5EF4-FFF2-40B4-BE49-F238E27FC236}">
                    <a16:creationId xmlns:a16="http://schemas.microsoft.com/office/drawing/2014/main" id="{A716E1F1-B796-2FE1-1F40-C2D09AAB74D4}"/>
                  </a:ext>
                </a:extLst>
              </p:cNvPr>
              <p:cNvCxnSpPr>
                <a:cxnSpLocks/>
              </p:cNvCxnSpPr>
              <p:nvPr userDrawn="1"/>
            </p:nvCxnSpPr>
            <p:spPr>
              <a:xfrm>
                <a:off x="9556381"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85591361"/>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5"/>
            <a:ext cx="5386917" cy="639763"/>
          </a:xfrm>
        </p:spPr>
        <p:txBody>
          <a:bodyPr anchor="b"/>
          <a:lstStyle>
            <a:lvl1pPr marL="0" indent="0">
              <a:buNone/>
              <a:defRPr sz="2400" b="1"/>
            </a:lvl1pPr>
            <a:lvl2pPr marL="457195" indent="0">
              <a:buNone/>
              <a:defRPr sz="2000" b="1"/>
            </a:lvl2pPr>
            <a:lvl3pPr marL="914388" indent="0">
              <a:buNone/>
              <a:defRPr sz="1801"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9" y="1535115"/>
            <a:ext cx="5389033" cy="639763"/>
          </a:xfrm>
        </p:spPr>
        <p:txBody>
          <a:bodyPr anchor="b"/>
          <a:lstStyle>
            <a:lvl1pPr marL="0" indent="0">
              <a:buNone/>
              <a:defRPr sz="2400" b="1"/>
            </a:lvl1pPr>
            <a:lvl2pPr marL="457195" indent="0">
              <a:buNone/>
              <a:defRPr sz="2000" b="1"/>
            </a:lvl2pPr>
            <a:lvl3pPr marL="914388" indent="0">
              <a:buNone/>
              <a:defRPr sz="1801" b="1"/>
            </a:lvl3pPr>
            <a:lvl4pPr marL="1371583" indent="0">
              <a:buNone/>
              <a:defRPr sz="1600" b="1"/>
            </a:lvl4pPr>
            <a:lvl5pPr marL="1828777" indent="0">
              <a:buNone/>
              <a:defRPr sz="1600" b="1"/>
            </a:lvl5pPr>
            <a:lvl6pPr marL="2285972" indent="0">
              <a:buNone/>
              <a:defRPr sz="1600" b="1"/>
            </a:lvl6pPr>
            <a:lvl7pPr marL="2743165" indent="0">
              <a:buNone/>
              <a:defRPr sz="1600" b="1"/>
            </a:lvl7pPr>
            <a:lvl8pPr marL="3200360" indent="0">
              <a:buNone/>
              <a:defRPr sz="1600" b="1"/>
            </a:lvl8pPr>
            <a:lvl9pPr marL="36575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9"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DB1E5179-6677-4A0B-B421-9FF6B4E2AC51}"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ingle Large Stat Over Photo (Full)">
    <p:bg>
      <p:bgPr>
        <a:solidFill>
          <a:schemeClr val="bg1"/>
        </a:solidFill>
        <a:effectLst/>
      </p:bgPr>
    </p:bg>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23B4BB76-40B0-E54D-B448-1587B8F2254F}"/>
              </a:ext>
              <a:ext uri="{C183D7F6-B498-43B3-948B-1728B52AA6E4}">
                <adec:decorative xmlns:adec="http://schemas.microsoft.com/office/drawing/2017/decorative" val="1"/>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1"/>
          </a:p>
        </p:txBody>
      </p:sp>
      <p:sp>
        <p:nvSpPr>
          <p:cNvPr id="12" name="Rectangle 11">
            <a:extLst>
              <a:ext uri="{FF2B5EF4-FFF2-40B4-BE49-F238E27FC236}">
                <a16:creationId xmlns:a16="http://schemas.microsoft.com/office/drawing/2014/main" id="{A6768F12-CEEE-0189-8D5E-6315CAA6D7A4}"/>
              </a:ext>
              <a:ext uri="{C183D7F6-B498-43B3-948B-1728B52AA6E4}">
                <adec:decorative xmlns:adec="http://schemas.microsoft.com/office/drawing/2017/decorative" val="1"/>
              </a:ext>
            </a:extLst>
          </p:cNvPr>
          <p:cNvSpPr/>
          <p:nvPr userDrawn="1"/>
        </p:nvSpPr>
        <p:spPr>
          <a:xfrm>
            <a:off x="-2" y="0"/>
            <a:ext cx="4252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4252800" cy="6858000"/>
          </a:xfrm>
          <a:noFill/>
        </p:spPr>
        <p:txBody>
          <a:bodyPr lIns="432000" rIns="360000" bIns="360000" anchor="ctr"/>
          <a:lstStyle>
            <a:lvl1pPr marL="0" marR="0" indent="0" algn="l" defTabSz="914411" rtl="0" eaLnBrk="1" fontAlgn="auto" latinLnBrk="0" hangingPunct="1">
              <a:lnSpc>
                <a:spcPct val="90000"/>
              </a:lnSpc>
              <a:spcBef>
                <a:spcPts val="2400"/>
              </a:spcBef>
              <a:spcAft>
                <a:spcPts val="300"/>
              </a:spcAft>
              <a:buClrTx/>
              <a:buSzTx/>
              <a:buFont typeface="Wingdings" pitchFamily="2" charset="2"/>
              <a:buNone/>
              <a:tabLst/>
              <a:defRPr sz="4400">
                <a:solidFill>
                  <a:schemeClr val="bg1"/>
                </a:solidFill>
              </a:defRPr>
            </a:lvl1pPr>
            <a:lvl2pPr>
              <a:defRPr sz="1401">
                <a:solidFill>
                  <a:schemeClr val="bg1"/>
                </a:solidFill>
              </a:defRPr>
            </a:lvl2pPr>
            <a:lvl3pPr marL="0" indent="0">
              <a:buFontTx/>
              <a:buNone/>
              <a:defRPr sz="160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0" name="Picture Placeholder 9">
            <a:extLst>
              <a:ext uri="{FF2B5EF4-FFF2-40B4-BE49-F238E27FC236}">
                <a16:creationId xmlns:a16="http://schemas.microsoft.com/office/drawing/2014/main" id="{7D780715-AFC0-94DF-F1CD-323DD97FF229}"/>
              </a:ext>
            </a:extLst>
          </p:cNvPr>
          <p:cNvSpPr>
            <a:spLocks noGrp="1"/>
          </p:cNvSpPr>
          <p:nvPr>
            <p:ph type="pic" sz="quarter" idx="10" hasCustomPrompt="1"/>
          </p:nvPr>
        </p:nvSpPr>
        <p:spPr>
          <a:xfrm>
            <a:off x="4353600" y="0"/>
            <a:ext cx="7838400" cy="6858000"/>
          </a:xfrm>
          <a:custGeom>
            <a:avLst/>
            <a:gdLst>
              <a:gd name="connsiteX0" fmla="*/ 5280121 w 5878800"/>
              <a:gd name="connsiteY0" fmla="*/ 6577275 h 6858000"/>
              <a:gd name="connsiteX1" fmla="*/ 5289431 w 5878800"/>
              <a:gd name="connsiteY1" fmla="*/ 6577275 h 6858000"/>
              <a:gd name="connsiteX2" fmla="*/ 5307556 w 5878800"/>
              <a:gd name="connsiteY2" fmla="*/ 6592564 h 6858000"/>
              <a:gd name="connsiteX3" fmla="*/ 5287641 w 5878800"/>
              <a:gd name="connsiteY3" fmla="*/ 6608587 h 6858000"/>
              <a:gd name="connsiteX4" fmla="*/ 5287641 w 5878800"/>
              <a:gd name="connsiteY4" fmla="*/ 6608474 h 6858000"/>
              <a:gd name="connsiteX5" fmla="*/ 5280121 w 5878800"/>
              <a:gd name="connsiteY5" fmla="*/ 6608474 h 6858000"/>
              <a:gd name="connsiteX6" fmla="*/ 5175332 w 5878800"/>
              <a:gd name="connsiteY6" fmla="*/ 6576165 h 6858000"/>
              <a:gd name="connsiteX7" fmla="*/ 5185670 w 5878800"/>
              <a:gd name="connsiteY7" fmla="*/ 6576165 h 6858000"/>
              <a:gd name="connsiteX8" fmla="*/ 5221366 w 5878800"/>
              <a:gd name="connsiteY8" fmla="*/ 6607214 h 6858000"/>
              <a:gd name="connsiteX9" fmla="*/ 5187287 w 5878800"/>
              <a:gd name="connsiteY9" fmla="*/ 6640295 h 6858000"/>
              <a:gd name="connsiteX10" fmla="*/ 5175332 w 5878800"/>
              <a:gd name="connsiteY10" fmla="*/ 6640295 h 6858000"/>
              <a:gd name="connsiteX11" fmla="*/ 5094113 w 5878800"/>
              <a:gd name="connsiteY11" fmla="*/ 6554745 h 6858000"/>
              <a:gd name="connsiteX12" fmla="*/ 5092647 w 5878800"/>
              <a:gd name="connsiteY12" fmla="*/ 6557848 h 6858000"/>
              <a:gd name="connsiteX13" fmla="*/ 5072866 w 5878800"/>
              <a:gd name="connsiteY13" fmla="*/ 6599654 h 6858000"/>
              <a:gd name="connsiteX14" fmla="*/ 5072866 w 5878800"/>
              <a:gd name="connsiteY14" fmla="*/ 6661565 h 6858000"/>
              <a:gd name="connsiteX15" fmla="*/ 5141329 w 5878800"/>
              <a:gd name="connsiteY15" fmla="*/ 6661565 h 6858000"/>
              <a:gd name="connsiteX16" fmla="*/ 5141329 w 5878800"/>
              <a:gd name="connsiteY16" fmla="*/ 6638978 h 6858000"/>
              <a:gd name="connsiteX17" fmla="*/ 5097959 w 5878800"/>
              <a:gd name="connsiteY17" fmla="*/ 6638978 h 6858000"/>
              <a:gd name="connsiteX18" fmla="*/ 5097959 w 5878800"/>
              <a:gd name="connsiteY18" fmla="*/ 6618141 h 6858000"/>
              <a:gd name="connsiteX19" fmla="*/ 5137483 w 5878800"/>
              <a:gd name="connsiteY19" fmla="*/ 6618141 h 6858000"/>
              <a:gd name="connsiteX20" fmla="*/ 5137483 w 5878800"/>
              <a:gd name="connsiteY20" fmla="*/ 6596570 h 6858000"/>
              <a:gd name="connsiteX21" fmla="*/ 5097959 w 5878800"/>
              <a:gd name="connsiteY21" fmla="*/ 6596570 h 6858000"/>
              <a:gd name="connsiteX22" fmla="*/ 5097959 w 5878800"/>
              <a:gd name="connsiteY22" fmla="*/ 6577482 h 6858000"/>
              <a:gd name="connsiteX23" fmla="*/ 5141329 w 5878800"/>
              <a:gd name="connsiteY23" fmla="*/ 6577482 h 6858000"/>
              <a:gd name="connsiteX24" fmla="*/ 5141329 w 5878800"/>
              <a:gd name="connsiteY24" fmla="*/ 6554745 h 6858000"/>
              <a:gd name="connsiteX25" fmla="*/ 4980376 w 5878800"/>
              <a:gd name="connsiteY25" fmla="*/ 6554726 h 6858000"/>
              <a:gd name="connsiteX26" fmla="*/ 4996883 w 5878800"/>
              <a:gd name="connsiteY26" fmla="*/ 6589123 h 6858000"/>
              <a:gd name="connsiteX27" fmla="*/ 5023327 w 5878800"/>
              <a:gd name="connsiteY27" fmla="*/ 6589123 h 6858000"/>
              <a:gd name="connsiteX28" fmla="*/ 5008763 w 5878800"/>
              <a:gd name="connsiteY28" fmla="*/ 6554726 h 6858000"/>
              <a:gd name="connsiteX29" fmla="*/ 5255046 w 5878800"/>
              <a:gd name="connsiteY29" fmla="*/ 6554707 h 6858000"/>
              <a:gd name="connsiteX30" fmla="*/ 5255046 w 5878800"/>
              <a:gd name="connsiteY30" fmla="*/ 6661564 h 6858000"/>
              <a:gd name="connsiteX31" fmla="*/ 5280121 w 5878800"/>
              <a:gd name="connsiteY31" fmla="*/ 6661564 h 6858000"/>
              <a:gd name="connsiteX32" fmla="*/ 5280121 w 5878800"/>
              <a:gd name="connsiteY32" fmla="*/ 6629932 h 6858000"/>
              <a:gd name="connsiteX33" fmla="*/ 5289431 w 5878800"/>
              <a:gd name="connsiteY33" fmla="*/ 6629932 h 6858000"/>
              <a:gd name="connsiteX34" fmla="*/ 5333220 w 5878800"/>
              <a:gd name="connsiteY34" fmla="*/ 6592019 h 6858000"/>
              <a:gd name="connsiteX35" fmla="*/ 5285147 w 5878800"/>
              <a:gd name="connsiteY35" fmla="*/ 6554707 h 6858000"/>
              <a:gd name="connsiteX36" fmla="*/ 5150296 w 5878800"/>
              <a:gd name="connsiteY36" fmla="*/ 6554707 h 6858000"/>
              <a:gd name="connsiteX37" fmla="*/ 5150296 w 5878800"/>
              <a:gd name="connsiteY37" fmla="*/ 6661470 h 6858000"/>
              <a:gd name="connsiteX38" fmla="*/ 5183347 w 5878800"/>
              <a:gd name="connsiteY38" fmla="*/ 6661583 h 6858000"/>
              <a:gd name="connsiteX39" fmla="*/ 5248078 w 5878800"/>
              <a:gd name="connsiteY39" fmla="*/ 6607214 h 6858000"/>
              <a:gd name="connsiteX40" fmla="*/ 5182262 w 5878800"/>
              <a:gd name="connsiteY40" fmla="*/ 6554745 h 6858000"/>
              <a:gd name="connsiteX41" fmla="*/ 5182300 w 5878800"/>
              <a:gd name="connsiteY41" fmla="*/ 6554707 h 6858000"/>
              <a:gd name="connsiteX42" fmla="*/ 5150296 w 5878800"/>
              <a:gd name="connsiteY42" fmla="*/ 6554707 h 6858000"/>
              <a:gd name="connsiteX43" fmla="*/ 5058701 w 5878800"/>
              <a:gd name="connsiteY43" fmla="*/ 6554707 h 6858000"/>
              <a:gd name="connsiteX44" fmla="*/ 5033494 w 5878800"/>
              <a:gd name="connsiteY44" fmla="*/ 6612649 h 6858000"/>
              <a:gd name="connsiteX45" fmla="*/ 5026659 w 5878800"/>
              <a:gd name="connsiteY45" fmla="*/ 6596645 h 6858000"/>
              <a:gd name="connsiteX46" fmla="*/ 5000424 w 5878800"/>
              <a:gd name="connsiteY46" fmla="*/ 6596645 h 6858000"/>
              <a:gd name="connsiteX47" fmla="*/ 5031743 w 5878800"/>
              <a:gd name="connsiteY47" fmla="*/ 6661978 h 6858000"/>
              <a:gd name="connsiteX48" fmla="*/ 5034656 w 5878800"/>
              <a:gd name="connsiteY48" fmla="*/ 6661978 h 6858000"/>
              <a:gd name="connsiteX49" fmla="*/ 5085394 w 5878800"/>
              <a:gd name="connsiteY49" fmla="*/ 6554707 h 6858000"/>
              <a:gd name="connsiteX50" fmla="*/ 5439082 w 5878800"/>
              <a:gd name="connsiteY50" fmla="*/ 6516148 h 6858000"/>
              <a:gd name="connsiteX51" fmla="*/ 5439082 w 5878800"/>
              <a:gd name="connsiteY51" fmla="*/ 6690773 h 6858000"/>
              <a:gd name="connsiteX52" fmla="*/ 5458471 w 5878800"/>
              <a:gd name="connsiteY52" fmla="*/ 6690773 h 6858000"/>
              <a:gd name="connsiteX53" fmla="*/ 5458471 w 5878800"/>
              <a:gd name="connsiteY53" fmla="*/ 6516148 h 6858000"/>
              <a:gd name="connsiteX54" fmla="*/ 0 w 5878800"/>
              <a:gd name="connsiteY54" fmla="*/ 0 h 6858000"/>
              <a:gd name="connsiteX55" fmla="*/ 2889 w 5878800"/>
              <a:gd name="connsiteY55" fmla="*/ 0 h 6858000"/>
              <a:gd name="connsiteX56" fmla="*/ 1421692 w 5878800"/>
              <a:gd name="connsiteY56" fmla="*/ 0 h 6858000"/>
              <a:gd name="connsiteX57" fmla="*/ 2817166 w 5878800"/>
              <a:gd name="connsiteY57" fmla="*/ 0 h 6858000"/>
              <a:gd name="connsiteX58" fmla="*/ 3702867 w 5878800"/>
              <a:gd name="connsiteY58" fmla="*/ 0 h 6858000"/>
              <a:gd name="connsiteX59" fmla="*/ 5878800 w 5878800"/>
              <a:gd name="connsiteY59" fmla="*/ 0 h 6858000"/>
              <a:gd name="connsiteX60" fmla="*/ 5878800 w 5878800"/>
              <a:gd name="connsiteY60" fmla="*/ 6858000 h 6858000"/>
              <a:gd name="connsiteX61" fmla="*/ 3702867 w 5878800"/>
              <a:gd name="connsiteY61" fmla="*/ 6858000 h 6858000"/>
              <a:gd name="connsiteX62" fmla="*/ 2817166 w 5878800"/>
              <a:gd name="connsiteY62" fmla="*/ 6858000 h 6858000"/>
              <a:gd name="connsiteX63" fmla="*/ 1421692 w 5878800"/>
              <a:gd name="connsiteY63" fmla="*/ 6858000 h 6858000"/>
              <a:gd name="connsiteX64" fmla="*/ 2889 w 5878800"/>
              <a:gd name="connsiteY64" fmla="*/ 6858000 h 6858000"/>
              <a:gd name="connsiteX65" fmla="*/ 0 w 5878800"/>
              <a:gd name="connsiteY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878800" h="6858000">
                <a:moveTo>
                  <a:pt x="5280121" y="6577275"/>
                </a:moveTo>
                <a:lnTo>
                  <a:pt x="5289431" y="6577275"/>
                </a:lnTo>
                <a:cubicBezTo>
                  <a:pt x="5301806" y="6577275"/>
                  <a:pt x="5307556" y="6583970"/>
                  <a:pt x="5307556" y="6592564"/>
                </a:cubicBezTo>
                <a:cubicBezTo>
                  <a:pt x="5307556" y="6602908"/>
                  <a:pt x="5300930" y="6608587"/>
                  <a:pt x="5287641" y="6608587"/>
                </a:cubicBezTo>
                <a:lnTo>
                  <a:pt x="5287641" y="6608474"/>
                </a:lnTo>
                <a:lnTo>
                  <a:pt x="5280121" y="6608474"/>
                </a:lnTo>
                <a:close/>
                <a:moveTo>
                  <a:pt x="5175332" y="6576165"/>
                </a:moveTo>
                <a:lnTo>
                  <a:pt x="5185670" y="6576165"/>
                </a:lnTo>
                <a:cubicBezTo>
                  <a:pt x="5208972" y="6576165"/>
                  <a:pt x="5221366" y="6587825"/>
                  <a:pt x="5221366" y="6607214"/>
                </a:cubicBezTo>
                <a:cubicBezTo>
                  <a:pt x="5221366" y="6627187"/>
                  <a:pt x="5210895" y="6640295"/>
                  <a:pt x="5187287" y="6640295"/>
                </a:cubicBezTo>
                <a:lnTo>
                  <a:pt x="5175332" y="6640295"/>
                </a:lnTo>
                <a:close/>
                <a:moveTo>
                  <a:pt x="5094113" y="6554745"/>
                </a:moveTo>
                <a:lnTo>
                  <a:pt x="5092647" y="6557848"/>
                </a:lnTo>
                <a:lnTo>
                  <a:pt x="5072866" y="6599654"/>
                </a:lnTo>
                <a:lnTo>
                  <a:pt x="5072866" y="6661565"/>
                </a:lnTo>
                <a:lnTo>
                  <a:pt x="5141329" y="6661565"/>
                </a:lnTo>
                <a:lnTo>
                  <a:pt x="5141329" y="6638978"/>
                </a:lnTo>
                <a:lnTo>
                  <a:pt x="5097959" y="6638978"/>
                </a:lnTo>
                <a:lnTo>
                  <a:pt x="5097959" y="6618141"/>
                </a:lnTo>
                <a:lnTo>
                  <a:pt x="5137483" y="6618141"/>
                </a:lnTo>
                <a:lnTo>
                  <a:pt x="5137483" y="6596570"/>
                </a:lnTo>
                <a:lnTo>
                  <a:pt x="5097959" y="6596570"/>
                </a:lnTo>
                <a:lnTo>
                  <a:pt x="5097959" y="6577482"/>
                </a:lnTo>
                <a:lnTo>
                  <a:pt x="5141329" y="6577482"/>
                </a:lnTo>
                <a:lnTo>
                  <a:pt x="5141329" y="6554745"/>
                </a:lnTo>
                <a:close/>
                <a:moveTo>
                  <a:pt x="4980376" y="6554726"/>
                </a:moveTo>
                <a:lnTo>
                  <a:pt x="4996883" y="6589123"/>
                </a:lnTo>
                <a:lnTo>
                  <a:pt x="5023327" y="6589123"/>
                </a:lnTo>
                <a:lnTo>
                  <a:pt x="5008763" y="6554726"/>
                </a:lnTo>
                <a:close/>
                <a:moveTo>
                  <a:pt x="5255046" y="6554707"/>
                </a:moveTo>
                <a:lnTo>
                  <a:pt x="5255046" y="6661564"/>
                </a:lnTo>
                <a:lnTo>
                  <a:pt x="5280121" y="6661564"/>
                </a:lnTo>
                <a:lnTo>
                  <a:pt x="5280121" y="6629932"/>
                </a:lnTo>
                <a:lnTo>
                  <a:pt x="5289431" y="6629932"/>
                </a:lnTo>
                <a:cubicBezTo>
                  <a:pt x="5317989" y="6629932"/>
                  <a:pt x="5333220" y="6614041"/>
                  <a:pt x="5333220" y="6592019"/>
                </a:cubicBezTo>
                <a:cubicBezTo>
                  <a:pt x="5333239" y="6570486"/>
                  <a:pt x="5316428" y="6554707"/>
                  <a:pt x="5285147" y="6554707"/>
                </a:cubicBezTo>
                <a:close/>
                <a:moveTo>
                  <a:pt x="5150296" y="6554707"/>
                </a:moveTo>
                <a:lnTo>
                  <a:pt x="5150296" y="6661470"/>
                </a:lnTo>
                <a:cubicBezTo>
                  <a:pt x="5150296" y="6661470"/>
                  <a:pt x="5170667" y="6661583"/>
                  <a:pt x="5183347" y="6661583"/>
                </a:cubicBezTo>
                <a:cubicBezTo>
                  <a:pt x="5228182" y="6661583"/>
                  <a:pt x="5248078" y="6638696"/>
                  <a:pt x="5248078" y="6607214"/>
                </a:cubicBezTo>
                <a:cubicBezTo>
                  <a:pt x="5248078" y="6577124"/>
                  <a:pt x="5227135" y="6554745"/>
                  <a:pt x="5182262" y="6554745"/>
                </a:cubicBezTo>
                <a:lnTo>
                  <a:pt x="5182300" y="6554707"/>
                </a:lnTo>
                <a:cubicBezTo>
                  <a:pt x="5171543" y="6554707"/>
                  <a:pt x="5150296" y="6554707"/>
                  <a:pt x="5150296" y="6554707"/>
                </a:cubicBezTo>
                <a:close/>
                <a:moveTo>
                  <a:pt x="5058701" y="6554707"/>
                </a:moveTo>
                <a:lnTo>
                  <a:pt x="5033494" y="6612649"/>
                </a:lnTo>
                <a:lnTo>
                  <a:pt x="5026659" y="6596645"/>
                </a:lnTo>
                <a:lnTo>
                  <a:pt x="5000424" y="6596645"/>
                </a:lnTo>
                <a:lnTo>
                  <a:pt x="5031743" y="6661978"/>
                </a:lnTo>
                <a:lnTo>
                  <a:pt x="5034656" y="6661978"/>
                </a:lnTo>
                <a:lnTo>
                  <a:pt x="5085394" y="6554707"/>
                </a:lnTo>
                <a:close/>
                <a:moveTo>
                  <a:pt x="5439082" y="6516148"/>
                </a:moveTo>
                <a:lnTo>
                  <a:pt x="5439082" y="6690773"/>
                </a:lnTo>
                <a:lnTo>
                  <a:pt x="5458471" y="6690773"/>
                </a:lnTo>
                <a:lnTo>
                  <a:pt x="5458471" y="6516148"/>
                </a:lnTo>
                <a:close/>
                <a:moveTo>
                  <a:pt x="0" y="0"/>
                </a:moveTo>
                <a:lnTo>
                  <a:pt x="2889" y="0"/>
                </a:lnTo>
                <a:lnTo>
                  <a:pt x="1421692" y="0"/>
                </a:lnTo>
                <a:lnTo>
                  <a:pt x="2817166" y="0"/>
                </a:lnTo>
                <a:lnTo>
                  <a:pt x="3702867" y="0"/>
                </a:lnTo>
                <a:lnTo>
                  <a:pt x="5878800" y="0"/>
                </a:lnTo>
                <a:lnTo>
                  <a:pt x="5878800" y="6858000"/>
                </a:lnTo>
                <a:lnTo>
                  <a:pt x="3702867" y="6858000"/>
                </a:lnTo>
                <a:lnTo>
                  <a:pt x="2817166" y="6858000"/>
                </a:lnTo>
                <a:lnTo>
                  <a:pt x="1421692" y="6858000"/>
                </a:lnTo>
                <a:lnTo>
                  <a:pt x="2889" y="6858000"/>
                </a:lnTo>
                <a:lnTo>
                  <a:pt x="0" y="6858000"/>
                </a:lnTo>
                <a:close/>
              </a:path>
            </a:pathLst>
          </a:custGeom>
          <a:solidFill>
            <a:schemeClr val="accent2"/>
          </a:solidFill>
        </p:spPr>
        <p:txBody>
          <a:bodyPr wrap="square" rIns="0" anchor="ctr">
            <a:noAutofit/>
          </a:bodyPr>
          <a:lstStyle>
            <a:lvl1pPr algn="ctr">
              <a:spcBef>
                <a:spcPts val="0"/>
              </a:spcBef>
              <a:spcAft>
                <a:spcPts val="0"/>
              </a:spcAft>
              <a:defRPr b="0">
                <a:solidFill>
                  <a:schemeClr val="bg1"/>
                </a:solidFill>
              </a:defRPr>
            </a:lvl1pPr>
          </a:lstStyle>
          <a:p>
            <a:r>
              <a:rPr lang="en-US"/>
              <a:t>Click icon to add photo</a:t>
            </a:r>
            <a:br>
              <a:rPr lang="en-US"/>
            </a:br>
            <a:br>
              <a:rPr lang="en-US"/>
            </a:br>
            <a:br>
              <a:rPr lang="en-US"/>
            </a:br>
            <a:br>
              <a:rPr lang="en-US"/>
            </a:br>
            <a:br>
              <a:rPr lang="en-US"/>
            </a:br>
            <a:endParaRPr lang="en-US"/>
          </a:p>
        </p:txBody>
      </p:sp>
      <p:sp>
        <p:nvSpPr>
          <p:cNvPr id="500" name="Caption">
            <a:extLst>
              <a:ext uri="{FF2B5EF4-FFF2-40B4-BE49-F238E27FC236}">
                <a16:creationId xmlns:a16="http://schemas.microsoft.com/office/drawing/2014/main" id="{C8FA2963-29D5-4B4C-9DB5-0731074098A4}"/>
              </a:ext>
            </a:extLst>
          </p:cNvPr>
          <p:cNvSpPr>
            <a:spLocks noGrp="1"/>
          </p:cNvSpPr>
          <p:nvPr>
            <p:ph type="body" sz="quarter" idx="500" hasCustomPrompt="1"/>
          </p:nvPr>
        </p:nvSpPr>
        <p:spPr>
          <a:xfrm>
            <a:off x="7945967" y="6200777"/>
            <a:ext cx="3670032"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3081867"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1">
              <a:spcBef>
                <a:spcPts val="75"/>
              </a:spcBef>
              <a:spcAft>
                <a:spcPts val="75"/>
              </a:spcAft>
              <a:buSzPct val="100000"/>
              <a:buFont typeface="System Font Regular"/>
              <a:buChar char="¹"/>
              <a:tabLst/>
              <a:defRPr sz="1100" b="0" i="0">
                <a:solidFill>
                  <a:schemeClr val="bg1"/>
                </a:solidFill>
              </a:defRPr>
            </a:lvl2pPr>
            <a:lvl3pPr marL="55563" indent="-50801">
              <a:spcBef>
                <a:spcPts val="75"/>
              </a:spcBef>
              <a:spcAft>
                <a:spcPts val="75"/>
              </a:spcAft>
              <a:buSzPct val="100000"/>
              <a:buFont typeface="System Font Regular"/>
              <a:buChar char="²"/>
              <a:tabLst/>
              <a:defRPr sz="1100">
                <a:solidFill>
                  <a:schemeClr val="bg1"/>
                </a:solidFill>
              </a:defRPr>
            </a:lvl3pPr>
            <a:lvl4pPr marL="55563" indent="-50801">
              <a:spcBef>
                <a:spcPts val="75"/>
              </a:spcBef>
              <a:spcAft>
                <a:spcPts val="75"/>
              </a:spcAft>
              <a:buSzPct val="100000"/>
              <a:buFont typeface="System Font Regular"/>
              <a:buChar char="³"/>
              <a:tabLst/>
              <a:defRPr sz="1100">
                <a:solidFill>
                  <a:schemeClr val="bg1"/>
                </a:solidFill>
              </a:defRPr>
            </a:lvl4pPr>
            <a:lvl5pPr marL="55563" indent="-50801">
              <a:spcBef>
                <a:spcPts val="75"/>
              </a:spcBef>
              <a:spcAft>
                <a:spcPts val="75"/>
              </a:spcAft>
              <a:buSzPct val="100000"/>
              <a:buFont typeface="System Font Regular"/>
              <a:buChar char="⁴"/>
              <a:tabLst/>
              <a:defRPr sz="1100">
                <a:solidFill>
                  <a:schemeClr val="bg1"/>
                </a:solidFill>
              </a:defRPr>
            </a:lvl5pPr>
            <a:lvl6pPr marL="55563" indent="-50801">
              <a:spcBef>
                <a:spcPts val="75"/>
              </a:spcBef>
              <a:spcAft>
                <a:spcPts val="75"/>
              </a:spcAft>
              <a:buSzPct val="100000"/>
              <a:buFont typeface="System Font Regular"/>
              <a:buChar char="⁵"/>
              <a:tabLst/>
              <a:defRPr sz="1100">
                <a:solidFill>
                  <a:schemeClr val="bg1"/>
                </a:solidFill>
              </a:defRPr>
            </a:lvl6pPr>
            <a:lvl7pPr marL="55563" indent="-50801">
              <a:spcBef>
                <a:spcPts val="75"/>
              </a:spcBef>
              <a:spcAft>
                <a:spcPts val="75"/>
              </a:spcAft>
              <a:buSzPct val="100000"/>
              <a:buFont typeface="System Font Regular"/>
              <a:buChar char="⁶"/>
              <a:tabLst/>
              <a:defRPr sz="1100">
                <a:solidFill>
                  <a:schemeClr val="bg1"/>
                </a:solidFill>
              </a:defRPr>
            </a:lvl7pPr>
            <a:lvl8pPr marL="55563" indent="-50801">
              <a:spcBef>
                <a:spcPts val="75"/>
              </a:spcBef>
              <a:spcAft>
                <a:spcPts val="75"/>
              </a:spcAft>
              <a:buSzPct val="100000"/>
              <a:buFont typeface="System Font Regular"/>
              <a:buChar char="⁷"/>
              <a:tabLst/>
              <a:defRPr sz="1100">
                <a:solidFill>
                  <a:schemeClr val="bg1"/>
                </a:solidFill>
              </a:defRPr>
            </a:lvl8pPr>
            <a:lvl9pPr marL="55563" indent="-50801">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 </a:t>
            </a:r>
          </a:p>
          <a:p>
            <a:pPr lvl="1"/>
            <a:r>
              <a:rPr lang="en-US"/>
              <a:t>Footnotes – Levels 2-9 </a:t>
            </a:r>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2701"/>
            <a:fld id="{078C017C-E1B9-8443-B047-B08AAA027B45}" type="slidenum">
              <a:rPr lang="en-US" smtClean="0"/>
              <a:pPr marL="12701"/>
              <a:t>‹#›</a:t>
            </a:fld>
            <a:endParaRPr lang="en-US"/>
          </a:p>
        </p:txBody>
      </p:sp>
      <p:sp>
        <p:nvSpPr>
          <p:cNvPr id="2" name="Date Placeholder 1">
            <a:extLst>
              <a:ext uri="{FF2B5EF4-FFF2-40B4-BE49-F238E27FC236}">
                <a16:creationId xmlns:a16="http://schemas.microsoft.com/office/drawing/2014/main" id="{0FE84BD5-7F9D-AE47-BCAB-D3922B3DA1BC}"/>
              </a:ext>
              <a:ext uri="{C183D7F6-B498-43B3-948B-1728B52AA6E4}">
                <adec:decorative xmlns:adec="http://schemas.microsoft.com/office/drawing/2017/decorative" val="1"/>
              </a:ext>
            </a:extLst>
          </p:cNvPr>
          <p:cNvSpPr>
            <a:spLocks noGrp="1"/>
          </p:cNvSpPr>
          <p:nvPr>
            <p:ph type="dt" sz="half" idx="110"/>
          </p:nvPr>
        </p:nvSpPr>
        <p:spPr/>
        <p:txBody>
          <a:bodyPr/>
          <a:lstStyle/>
          <a:p>
            <a:endParaRPr lang="en-US"/>
          </a:p>
        </p:txBody>
      </p:sp>
      <p:sp>
        <p:nvSpPr>
          <p:cNvPr id="3" name="Footer Placeholder 2">
            <a:extLst>
              <a:ext uri="{FF2B5EF4-FFF2-40B4-BE49-F238E27FC236}">
                <a16:creationId xmlns:a16="http://schemas.microsoft.com/office/drawing/2014/main" id="{D3FF406A-59D4-BB4E-A45D-EEB4EEBCE329}"/>
              </a:ext>
              <a:ext uri="{C183D7F6-B498-43B3-948B-1728B52AA6E4}">
                <adec:decorative xmlns:adec="http://schemas.microsoft.com/office/drawing/2017/decorative" val="1"/>
              </a:ext>
            </a:extLst>
          </p:cNvPr>
          <p:cNvSpPr>
            <a:spLocks noGrp="1"/>
          </p:cNvSpPr>
          <p:nvPr>
            <p:ph type="ftr" sz="quarter" idx="111"/>
          </p:nvPr>
        </p:nvSpPr>
        <p:spPr/>
        <p:txBody>
          <a:bodyPr/>
          <a:lstStyle/>
          <a:p>
            <a:endParaRPr lang="en-US"/>
          </a:p>
        </p:txBody>
      </p:sp>
      <p:grpSp>
        <p:nvGrpSpPr>
          <p:cNvPr id="9" name="Group 8">
            <a:extLst>
              <a:ext uri="{FF2B5EF4-FFF2-40B4-BE49-F238E27FC236}">
                <a16:creationId xmlns:a16="http://schemas.microsoft.com/office/drawing/2014/main" id="{EB66AE20-4B93-EAF2-9A44-59272AA162D8}"/>
              </a:ext>
              <a:ext uri="{C183D7F6-B498-43B3-948B-1728B52AA6E4}">
                <adec:decorative xmlns:adec="http://schemas.microsoft.com/office/drawing/2017/decorative" val="1"/>
              </a:ext>
            </a:extLst>
          </p:cNvPr>
          <p:cNvGrpSpPr/>
          <p:nvPr userDrawn="1"/>
        </p:nvGrpSpPr>
        <p:grpSpPr>
          <a:xfrm>
            <a:off x="-339918" y="-244225"/>
            <a:ext cx="12877237" cy="7347304"/>
            <a:chOff x="-254939" y="-244225"/>
            <a:chExt cx="9657928" cy="7347304"/>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310208" y="6399801"/>
                <a:ext cx="359073" cy="129266"/>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 FOOT </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 NOTES </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0" cy="235792"/>
              <a:chOff x="431800" y="-240735"/>
              <a:chExt cx="8280400"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889692" y="-176700"/>
                <a:ext cx="1364632"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 KEEP CONTENT WITHIN THIS AREA </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0" y="-122839"/>
                <a:ext cx="3457892"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a:off x="5254324" y="-122839"/>
                <a:ext cx="3457876"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897427" y="3686135"/>
                  <a:ext cx="1533508" cy="8079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 KEEP CONTENT WITHIN THIS AREA </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a:off x="-130672" y="4493285"/>
                  <a:ext cx="0" cy="1654854"/>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V="1">
                  <a:off x="-130673" y="1304928"/>
                  <a:ext cx="0" cy="1654849"/>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grpSp>
        <p:nvGrpSpPr>
          <p:cNvPr id="8" name="Group 7">
            <a:extLst>
              <a:ext uri="{FF2B5EF4-FFF2-40B4-BE49-F238E27FC236}">
                <a16:creationId xmlns:a16="http://schemas.microsoft.com/office/drawing/2014/main" id="{1D13A084-6F46-E615-B306-DFE326AE2C9D}"/>
              </a:ext>
              <a:ext uri="{C183D7F6-B498-43B3-948B-1728B52AA6E4}">
                <adec:decorative xmlns:adec="http://schemas.microsoft.com/office/drawing/2017/decorative" val="1"/>
              </a:ext>
            </a:extLst>
          </p:cNvPr>
          <p:cNvGrpSpPr/>
          <p:nvPr userDrawn="1"/>
        </p:nvGrpSpPr>
        <p:grpSpPr>
          <a:xfrm>
            <a:off x="12532244" y="-2"/>
            <a:ext cx="3948952" cy="13047916"/>
            <a:chOff x="9399182" y="-2"/>
            <a:chExt cx="2961715" cy="13047916"/>
          </a:xfrm>
        </p:grpSpPr>
        <p:sp>
          <p:nvSpPr>
            <p:cNvPr id="6" name="Rectangle 5">
              <a:extLst>
                <a:ext uri="{FF2B5EF4-FFF2-40B4-BE49-F238E27FC236}">
                  <a16:creationId xmlns:a16="http://schemas.microsoft.com/office/drawing/2014/main" id="{EA6B3D6C-ECB6-97B6-E307-AE31177225AE}"/>
                </a:ext>
              </a:extLst>
            </p:cNvPr>
            <p:cNvSpPr/>
            <p:nvPr userDrawn="1"/>
          </p:nvSpPr>
          <p:spPr>
            <a:xfrm>
              <a:off x="9399182" y="-2"/>
              <a:ext cx="2798651" cy="13047916"/>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452" name="Group 451">
              <a:extLst>
                <a:ext uri="{FF2B5EF4-FFF2-40B4-BE49-F238E27FC236}">
                  <a16:creationId xmlns:a16="http://schemas.microsoft.com/office/drawing/2014/main" id="{ABEEF53E-B7FE-7A0B-0E7A-188F6871E926}"/>
                </a:ext>
              </a:extLst>
            </p:cNvPr>
            <p:cNvGrpSpPr/>
            <p:nvPr userDrawn="1"/>
          </p:nvGrpSpPr>
          <p:grpSpPr>
            <a:xfrm>
              <a:off x="9399182" y="-2"/>
              <a:ext cx="2961715" cy="11973041"/>
              <a:chOff x="9399182" y="-2"/>
              <a:chExt cx="2961715" cy="11973041"/>
            </a:xfrm>
          </p:grpSpPr>
          <p:sp>
            <p:nvSpPr>
              <p:cNvPr id="13" name="Rectangle 12">
                <a:extLst>
                  <a:ext uri="{FF2B5EF4-FFF2-40B4-BE49-F238E27FC236}">
                    <a16:creationId xmlns:a16="http://schemas.microsoft.com/office/drawing/2014/main" id="{A3FA8C04-4911-50FA-45BB-2358A63F4907}"/>
                  </a:ext>
                </a:extLst>
              </p:cNvPr>
              <p:cNvSpPr/>
              <p:nvPr userDrawn="1"/>
            </p:nvSpPr>
            <p:spPr>
              <a:xfrm>
                <a:off x="9399182" y="-2"/>
                <a:ext cx="2798651" cy="1197304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15" name="Group 14">
                <a:extLst>
                  <a:ext uri="{FF2B5EF4-FFF2-40B4-BE49-F238E27FC236}">
                    <a16:creationId xmlns:a16="http://schemas.microsoft.com/office/drawing/2014/main" id="{C8EE6841-9D4E-0470-CD84-72C6B9AB9DC1}"/>
                  </a:ext>
                </a:extLst>
              </p:cNvPr>
              <p:cNvGrpSpPr/>
              <p:nvPr userDrawn="1"/>
            </p:nvGrpSpPr>
            <p:grpSpPr>
              <a:xfrm>
                <a:off x="9541497" y="162442"/>
                <a:ext cx="2819400" cy="814510"/>
                <a:chOff x="-3644733" y="165205"/>
                <a:chExt cx="2819400" cy="814510"/>
              </a:xfrm>
            </p:grpSpPr>
            <p:sp>
              <p:nvSpPr>
                <p:cNvPr id="449" name="Rectangle 448">
                  <a:extLst>
                    <a:ext uri="{FF2B5EF4-FFF2-40B4-BE49-F238E27FC236}">
                      <a16:creationId xmlns:a16="http://schemas.microsoft.com/office/drawing/2014/main" id="{907F8297-CE06-EFBC-E182-CA3C7708AA18}"/>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0" name="TextBox 449">
                  <a:extLst>
                    <a:ext uri="{FF2B5EF4-FFF2-40B4-BE49-F238E27FC236}">
                      <a16:creationId xmlns:a16="http://schemas.microsoft.com/office/drawing/2014/main" id="{DA4C6646-D4D2-2C00-6DB7-7754602C4892}"/>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451" name="Picture 450">
                  <a:extLst>
                    <a:ext uri="{FF2B5EF4-FFF2-40B4-BE49-F238E27FC236}">
                      <a16:creationId xmlns:a16="http://schemas.microsoft.com/office/drawing/2014/main" id="{A5ED693B-D36E-DB0A-2DF4-3CED42F3A66A}"/>
                    </a:ext>
                  </a:extLst>
                </p:cNvPr>
                <p:cNvPicPr>
                  <a:picLocks noChangeAspect="1"/>
                </p:cNvPicPr>
                <p:nvPr userDrawn="1"/>
              </p:nvPicPr>
              <p:blipFill rotWithShape="1">
                <a:blip r:embed="rId2"/>
                <a:srcRect l="8882" t="5165" r="-1"/>
                <a:stretch/>
              </p:blipFill>
              <p:spPr>
                <a:xfrm>
                  <a:off x="-3491292" y="414013"/>
                  <a:ext cx="324017" cy="289055"/>
                </a:xfrm>
                <a:prstGeom prst="roundRect">
                  <a:avLst/>
                </a:prstGeom>
              </p:spPr>
            </p:pic>
          </p:grpSp>
          <p:sp>
            <p:nvSpPr>
              <p:cNvPr id="16" name="TextBox 15">
                <a:extLst>
                  <a:ext uri="{FF2B5EF4-FFF2-40B4-BE49-F238E27FC236}">
                    <a16:creationId xmlns:a16="http://schemas.microsoft.com/office/drawing/2014/main" id="{BDD3EE67-4348-434B-4294-C79996D569F1}"/>
                  </a:ext>
                </a:extLst>
              </p:cNvPr>
              <p:cNvSpPr txBox="1"/>
              <p:nvPr userDrawn="1"/>
            </p:nvSpPr>
            <p:spPr>
              <a:xfrm>
                <a:off x="9555251" y="3401885"/>
                <a:ext cx="125154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17" name="Straight Connector 16">
                <a:extLst>
                  <a:ext uri="{FF2B5EF4-FFF2-40B4-BE49-F238E27FC236}">
                    <a16:creationId xmlns:a16="http://schemas.microsoft.com/office/drawing/2014/main" id="{D30C0B6B-B3E5-1DF2-1CCA-DE0A32047DD2}"/>
                  </a:ext>
                </a:extLst>
              </p:cNvPr>
              <p:cNvCxnSpPr>
                <a:cxnSpLocks/>
              </p:cNvCxnSpPr>
              <p:nvPr userDrawn="1"/>
            </p:nvCxnSpPr>
            <p:spPr>
              <a:xfrm>
                <a:off x="9555251" y="3604502"/>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21F284F-5104-3289-8E13-E601A448679D}"/>
                  </a:ext>
                </a:extLst>
              </p:cNvPr>
              <p:cNvSpPr txBox="1"/>
              <p:nvPr userDrawn="1"/>
            </p:nvSpPr>
            <p:spPr>
              <a:xfrm>
                <a:off x="9683170" y="4462812"/>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19" name="Group 18">
                <a:extLst>
                  <a:ext uri="{FF2B5EF4-FFF2-40B4-BE49-F238E27FC236}">
                    <a16:creationId xmlns:a16="http://schemas.microsoft.com/office/drawing/2014/main" id="{02E40FB6-933E-1BAB-00B8-BCAABEB578B7}"/>
                  </a:ext>
                </a:extLst>
              </p:cNvPr>
              <p:cNvGrpSpPr/>
              <p:nvPr userDrawn="1"/>
            </p:nvGrpSpPr>
            <p:grpSpPr>
              <a:xfrm>
                <a:off x="9518577" y="3727005"/>
                <a:ext cx="2617883" cy="635287"/>
                <a:chOff x="12352022" y="513115"/>
                <a:chExt cx="2617883" cy="635287"/>
              </a:xfrm>
            </p:grpSpPr>
            <p:sp>
              <p:nvSpPr>
                <p:cNvPr id="54" name="TextBox 53">
                  <a:extLst>
                    <a:ext uri="{FF2B5EF4-FFF2-40B4-BE49-F238E27FC236}">
                      <a16:creationId xmlns:a16="http://schemas.microsoft.com/office/drawing/2014/main" id="{30631F5F-FF3C-14E3-69A5-ED786F07306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5" name="TextBox 54">
                  <a:extLst>
                    <a:ext uri="{FF2B5EF4-FFF2-40B4-BE49-F238E27FC236}">
                      <a16:creationId xmlns:a16="http://schemas.microsoft.com/office/drawing/2014/main" id="{2E42F71F-98E4-B4D3-0D68-1DD20564DFA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48" name="TextBox 447">
                  <a:extLst>
                    <a:ext uri="{FF2B5EF4-FFF2-40B4-BE49-F238E27FC236}">
                      <a16:creationId xmlns:a16="http://schemas.microsoft.com/office/drawing/2014/main" id="{0B889F1A-2580-ACB6-3BCB-2FAF8F94D3CF}"/>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a:t>
                  </a:r>
                </a:p>
                <a:p>
                  <a:pPr lvl="0"/>
                  <a:r>
                    <a:rPr lang="en-US" sz="1051"/>
                    <a:t>Add the image to the placeholder.</a:t>
                  </a:r>
                </a:p>
              </p:txBody>
            </p:sp>
          </p:grpSp>
          <p:sp>
            <p:nvSpPr>
              <p:cNvPr id="20" name="TextBox 19">
                <a:extLst>
                  <a:ext uri="{FF2B5EF4-FFF2-40B4-BE49-F238E27FC236}">
                    <a16:creationId xmlns:a16="http://schemas.microsoft.com/office/drawing/2014/main" id="{999E5F00-3B0B-79AA-AC30-03B47AA24AF9}"/>
                  </a:ext>
                </a:extLst>
              </p:cNvPr>
              <p:cNvSpPr txBox="1"/>
              <p:nvPr userDrawn="1"/>
            </p:nvSpPr>
            <p:spPr>
              <a:xfrm>
                <a:off x="9683170" y="4843804"/>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21" name="TextBox 20">
                <a:extLst>
                  <a:ext uri="{FF2B5EF4-FFF2-40B4-BE49-F238E27FC236}">
                    <a16:creationId xmlns:a16="http://schemas.microsoft.com/office/drawing/2014/main" id="{E56B1F2D-E313-A0A5-F64D-44116897C068}"/>
                  </a:ext>
                </a:extLst>
              </p:cNvPr>
              <p:cNvSpPr txBox="1"/>
              <p:nvPr userDrawn="1"/>
            </p:nvSpPr>
            <p:spPr>
              <a:xfrm>
                <a:off x="9683170" y="5554117"/>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22" name="Group 21">
                <a:extLst>
                  <a:ext uri="{FF2B5EF4-FFF2-40B4-BE49-F238E27FC236}">
                    <a16:creationId xmlns:a16="http://schemas.microsoft.com/office/drawing/2014/main" id="{85E869FF-2848-D029-220C-8F67AC4C0725}"/>
                  </a:ext>
                </a:extLst>
              </p:cNvPr>
              <p:cNvGrpSpPr/>
              <p:nvPr userDrawn="1"/>
            </p:nvGrpSpPr>
            <p:grpSpPr>
              <a:xfrm>
                <a:off x="9538241" y="6130568"/>
                <a:ext cx="2735151" cy="1280928"/>
                <a:chOff x="9286315" y="6976989"/>
                <a:chExt cx="2735151" cy="1280928"/>
              </a:xfrm>
            </p:grpSpPr>
            <p:sp>
              <p:nvSpPr>
                <p:cNvPr id="49" name="Rectangle 48">
                  <a:extLst>
                    <a:ext uri="{FF2B5EF4-FFF2-40B4-BE49-F238E27FC236}">
                      <a16:creationId xmlns:a16="http://schemas.microsoft.com/office/drawing/2014/main" id="{95391F5F-D5CF-2391-5AB6-1824F0A55716}"/>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TextBox 49">
                  <a:extLst>
                    <a:ext uri="{FF2B5EF4-FFF2-40B4-BE49-F238E27FC236}">
                      <a16:creationId xmlns:a16="http://schemas.microsoft.com/office/drawing/2014/main" id="{9BED2DE0-D071-F023-8322-AC2782DFB052}"/>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51" name="Graphic 50">
                  <a:extLst>
                    <a:ext uri="{FF2B5EF4-FFF2-40B4-BE49-F238E27FC236}">
                      <a16:creationId xmlns:a16="http://schemas.microsoft.com/office/drawing/2014/main" id="{98FF33F2-66B8-5E67-06B7-CA7C31153E6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52" name="TextBox 51">
                  <a:extLst>
                    <a:ext uri="{FF2B5EF4-FFF2-40B4-BE49-F238E27FC236}">
                      <a16:creationId xmlns:a16="http://schemas.microsoft.com/office/drawing/2014/main" id="{67A70FD7-DF47-B960-7E23-E65F88A07B5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53" name="Picture 52">
                  <a:extLst>
                    <a:ext uri="{FF2B5EF4-FFF2-40B4-BE49-F238E27FC236}">
                      <a16:creationId xmlns:a16="http://schemas.microsoft.com/office/drawing/2014/main" id="{B07BAD1F-FD56-5CC9-1CA4-E7896489C714}"/>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23" name="Group 22">
                <a:extLst>
                  <a:ext uri="{FF2B5EF4-FFF2-40B4-BE49-F238E27FC236}">
                    <a16:creationId xmlns:a16="http://schemas.microsoft.com/office/drawing/2014/main" id="{12D52CC7-DEB0-77E9-E2D2-DDBF5D326608}"/>
                  </a:ext>
                </a:extLst>
              </p:cNvPr>
              <p:cNvGrpSpPr/>
              <p:nvPr userDrawn="1"/>
            </p:nvGrpSpPr>
            <p:grpSpPr>
              <a:xfrm>
                <a:off x="9538241" y="8681610"/>
                <a:ext cx="2735151" cy="2200108"/>
                <a:chOff x="9538241" y="5155416"/>
                <a:chExt cx="2735151" cy="2200108"/>
              </a:xfrm>
            </p:grpSpPr>
            <p:sp>
              <p:nvSpPr>
                <p:cNvPr id="41" name="Rectangle 40">
                  <a:extLst>
                    <a:ext uri="{FF2B5EF4-FFF2-40B4-BE49-F238E27FC236}">
                      <a16:creationId xmlns:a16="http://schemas.microsoft.com/office/drawing/2014/main" id="{1F01E374-3A1B-785D-7E5A-BB604CB4FD25}"/>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TextBox 41">
                  <a:extLst>
                    <a:ext uri="{FF2B5EF4-FFF2-40B4-BE49-F238E27FC236}">
                      <a16:creationId xmlns:a16="http://schemas.microsoft.com/office/drawing/2014/main" id="{8DC6401D-D04E-42A3-B4D6-E6CC4F1AA4EC}"/>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43" name="Graphic 42">
                  <a:extLst>
                    <a:ext uri="{FF2B5EF4-FFF2-40B4-BE49-F238E27FC236}">
                      <a16:creationId xmlns:a16="http://schemas.microsoft.com/office/drawing/2014/main" id="{BFE57EF3-0557-54B2-C1F2-D40AF7533B3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44" name="TextBox 43">
                  <a:extLst>
                    <a:ext uri="{FF2B5EF4-FFF2-40B4-BE49-F238E27FC236}">
                      <a16:creationId xmlns:a16="http://schemas.microsoft.com/office/drawing/2014/main" id="{EBB6DA71-64C1-E1D0-BF65-E9E00DB54C33}"/>
                    </a:ext>
                  </a:extLst>
                </p:cNvPr>
                <p:cNvSpPr txBox="1"/>
                <p:nvPr userDrawn="1"/>
              </p:nvSpPr>
              <p:spPr>
                <a:xfrm>
                  <a:off x="9713478"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45" name="TextBox 44">
                  <a:extLst>
                    <a:ext uri="{FF2B5EF4-FFF2-40B4-BE49-F238E27FC236}">
                      <a16:creationId xmlns:a16="http://schemas.microsoft.com/office/drawing/2014/main" id="{907BCDEC-F389-85CF-96E9-08B503BE2C95}"/>
                    </a:ext>
                  </a:extLst>
                </p:cNvPr>
                <p:cNvSpPr txBox="1"/>
                <p:nvPr userDrawn="1"/>
              </p:nvSpPr>
              <p:spPr>
                <a:xfrm>
                  <a:off x="9713478" y="6516011"/>
                  <a:ext cx="2422982"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46" name="TextBox 45">
                  <a:extLst>
                    <a:ext uri="{FF2B5EF4-FFF2-40B4-BE49-F238E27FC236}">
                      <a16:creationId xmlns:a16="http://schemas.microsoft.com/office/drawing/2014/main" id="{ED9D0D10-4D26-495A-C207-EF91A23230FE}"/>
                    </a:ext>
                  </a:extLst>
                </p:cNvPr>
                <p:cNvSpPr txBox="1"/>
                <p:nvPr userDrawn="1"/>
              </p:nvSpPr>
              <p:spPr>
                <a:xfrm>
                  <a:off x="9713478" y="6063079"/>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47" name="TextBox 46">
                  <a:extLst>
                    <a:ext uri="{FF2B5EF4-FFF2-40B4-BE49-F238E27FC236}">
                      <a16:creationId xmlns:a16="http://schemas.microsoft.com/office/drawing/2014/main" id="{857EE9F5-A6A0-2D68-720A-0ADD97F47D32}"/>
                    </a:ext>
                  </a:extLst>
                </p:cNvPr>
                <p:cNvSpPr txBox="1"/>
                <p:nvPr userDrawn="1"/>
              </p:nvSpPr>
              <p:spPr>
                <a:xfrm>
                  <a:off x="9713478" y="7056726"/>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48" name="Straight Connector 47">
                  <a:extLst>
                    <a:ext uri="{FF2B5EF4-FFF2-40B4-BE49-F238E27FC236}">
                      <a16:creationId xmlns:a16="http://schemas.microsoft.com/office/drawing/2014/main" id="{A58AFDB6-884E-6EF3-2EDE-7275BF5B3392}"/>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6C5B1859-E8A1-A86B-5B26-2250147EA84B}"/>
                  </a:ext>
                </a:extLst>
              </p:cNvPr>
              <p:cNvGrpSpPr/>
              <p:nvPr userDrawn="1"/>
            </p:nvGrpSpPr>
            <p:grpSpPr>
              <a:xfrm>
                <a:off x="9538241" y="10974334"/>
                <a:ext cx="2735150" cy="833012"/>
                <a:chOff x="9554253" y="2870841"/>
                <a:chExt cx="2735150" cy="833012"/>
              </a:xfrm>
            </p:grpSpPr>
            <p:sp>
              <p:nvSpPr>
                <p:cNvPr id="37" name="Rectangle 36">
                  <a:extLst>
                    <a:ext uri="{FF2B5EF4-FFF2-40B4-BE49-F238E27FC236}">
                      <a16:creationId xmlns:a16="http://schemas.microsoft.com/office/drawing/2014/main" id="{D7F490A7-B63F-5E42-A50E-0DACF9B13177}"/>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TextBox 37">
                  <a:extLst>
                    <a:ext uri="{FF2B5EF4-FFF2-40B4-BE49-F238E27FC236}">
                      <a16:creationId xmlns:a16="http://schemas.microsoft.com/office/drawing/2014/main" id="{D4BDC5FF-C41A-C81D-9BE1-ECBFA5F6E0DD}"/>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39" name="TextBox 38">
                  <a:extLst>
                    <a:ext uri="{FF2B5EF4-FFF2-40B4-BE49-F238E27FC236}">
                      <a16:creationId xmlns:a16="http://schemas.microsoft.com/office/drawing/2014/main" id="{EA72A9FE-E1E6-ACF3-FC05-6392EB77AC82}"/>
                    </a:ext>
                  </a:extLst>
                </p:cNvPr>
                <p:cNvSpPr txBox="1"/>
                <p:nvPr userDrawn="1"/>
              </p:nvSpPr>
              <p:spPr>
                <a:xfrm>
                  <a:off x="9729490" y="3260780"/>
                  <a:ext cx="1902872"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40" name="Graphic 39">
                  <a:extLst>
                    <a:ext uri="{FF2B5EF4-FFF2-40B4-BE49-F238E27FC236}">
                      <a16:creationId xmlns:a16="http://schemas.microsoft.com/office/drawing/2014/main" id="{BE97A28B-B5D5-8454-C4AC-F8085E2E04B6}"/>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9180" y="3010968"/>
                  <a:ext cx="170340" cy="170340"/>
                </a:xfrm>
                <a:prstGeom prst="rect">
                  <a:avLst/>
                </a:prstGeom>
              </p:spPr>
            </p:pic>
          </p:grpSp>
          <p:grpSp>
            <p:nvGrpSpPr>
              <p:cNvPr id="25" name="Group 24">
                <a:extLst>
                  <a:ext uri="{FF2B5EF4-FFF2-40B4-BE49-F238E27FC236}">
                    <a16:creationId xmlns:a16="http://schemas.microsoft.com/office/drawing/2014/main" id="{A2789431-9B71-344C-06CE-33996AAD47E7}"/>
                  </a:ext>
                </a:extLst>
              </p:cNvPr>
              <p:cNvGrpSpPr/>
              <p:nvPr userDrawn="1"/>
            </p:nvGrpSpPr>
            <p:grpSpPr>
              <a:xfrm>
                <a:off x="9538241" y="2189861"/>
                <a:ext cx="2735151" cy="1072942"/>
                <a:chOff x="9286315" y="6976989"/>
                <a:chExt cx="2735151" cy="1072942"/>
              </a:xfrm>
            </p:grpSpPr>
            <p:sp>
              <p:nvSpPr>
                <p:cNvPr id="33" name="Rectangle 32">
                  <a:extLst>
                    <a:ext uri="{FF2B5EF4-FFF2-40B4-BE49-F238E27FC236}">
                      <a16:creationId xmlns:a16="http://schemas.microsoft.com/office/drawing/2014/main" id="{6B742860-3DA1-76C5-2068-F794FE47629F}"/>
                    </a:ext>
                  </a:extLst>
                </p:cNvPr>
                <p:cNvSpPr/>
                <p:nvPr userDrawn="1"/>
              </p:nvSpPr>
              <p:spPr>
                <a:xfrm>
                  <a:off x="9286315" y="6976989"/>
                  <a:ext cx="2735151" cy="1072942"/>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TextBox 33">
                  <a:extLst>
                    <a:ext uri="{FF2B5EF4-FFF2-40B4-BE49-F238E27FC236}">
                      <a16:creationId xmlns:a16="http://schemas.microsoft.com/office/drawing/2014/main" id="{E640F56B-824A-EDBB-62AF-43965722552C}"/>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Text box size</a:t>
                  </a:r>
                </a:p>
              </p:txBody>
            </p:sp>
            <p:pic>
              <p:nvPicPr>
                <p:cNvPr id="35" name="Graphic 34">
                  <a:extLst>
                    <a:ext uri="{FF2B5EF4-FFF2-40B4-BE49-F238E27FC236}">
                      <a16:creationId xmlns:a16="http://schemas.microsoft.com/office/drawing/2014/main" id="{B5BA8EFD-EB35-D266-C30B-21D0CEB79CF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6" name="TextBox 35">
                  <a:extLst>
                    <a:ext uri="{FF2B5EF4-FFF2-40B4-BE49-F238E27FC236}">
                      <a16:creationId xmlns:a16="http://schemas.microsoft.com/office/drawing/2014/main" id="{FA7221AF-6DC8-5FAE-110D-450C16F79DC2}"/>
                    </a:ext>
                  </a:extLst>
                </p:cNvPr>
                <p:cNvSpPr txBox="1"/>
                <p:nvPr userDrawn="1"/>
              </p:nvSpPr>
              <p:spPr>
                <a:xfrm>
                  <a:off x="9446538" y="7369972"/>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Use this layout for a small amount of content, please do not adjust placeholders. For more content, consider using the ‘Statistics Text Over Photo (Full)’ layout.</a:t>
                  </a:r>
                </a:p>
              </p:txBody>
            </p:sp>
          </p:grpSp>
          <p:grpSp>
            <p:nvGrpSpPr>
              <p:cNvPr id="26" name="Group 25">
                <a:extLst>
                  <a:ext uri="{FF2B5EF4-FFF2-40B4-BE49-F238E27FC236}">
                    <a16:creationId xmlns:a16="http://schemas.microsoft.com/office/drawing/2014/main" id="{A31CB3D6-4938-8868-EE51-6CB34347918E}"/>
                  </a:ext>
                </a:extLst>
              </p:cNvPr>
              <p:cNvGrpSpPr/>
              <p:nvPr userDrawn="1"/>
            </p:nvGrpSpPr>
            <p:grpSpPr>
              <a:xfrm>
                <a:off x="9538241" y="7504112"/>
                <a:ext cx="2735150" cy="1084882"/>
                <a:chOff x="9554253" y="2870841"/>
                <a:chExt cx="2735150" cy="1084882"/>
              </a:xfrm>
            </p:grpSpPr>
            <p:sp>
              <p:nvSpPr>
                <p:cNvPr id="29" name="Rectangle 28">
                  <a:extLst>
                    <a:ext uri="{FF2B5EF4-FFF2-40B4-BE49-F238E27FC236}">
                      <a16:creationId xmlns:a16="http://schemas.microsoft.com/office/drawing/2014/main" id="{5F9FE6C3-5EDD-F6D3-2007-7A4C30CAACBF}"/>
                    </a:ext>
                  </a:extLst>
                </p:cNvPr>
                <p:cNvSpPr/>
                <p:nvPr userDrawn="1"/>
              </p:nvSpPr>
              <p:spPr>
                <a:xfrm>
                  <a:off x="9554253" y="2870841"/>
                  <a:ext cx="2735150" cy="108488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TextBox 29">
                  <a:extLst>
                    <a:ext uri="{FF2B5EF4-FFF2-40B4-BE49-F238E27FC236}">
                      <a16:creationId xmlns:a16="http://schemas.microsoft.com/office/drawing/2014/main" id="{548C3C9C-AA55-9718-46FA-5FF4BE53EE0F}"/>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Do not resize image</a:t>
                  </a:r>
                </a:p>
              </p:txBody>
            </p:sp>
            <p:sp>
              <p:nvSpPr>
                <p:cNvPr id="31" name="TextBox 30">
                  <a:extLst>
                    <a:ext uri="{FF2B5EF4-FFF2-40B4-BE49-F238E27FC236}">
                      <a16:creationId xmlns:a16="http://schemas.microsoft.com/office/drawing/2014/main" id="{663272F3-F21C-7F47-DC72-7EF477BF2616}"/>
                    </a:ext>
                  </a:extLst>
                </p:cNvPr>
                <p:cNvSpPr txBox="1"/>
                <p:nvPr userDrawn="1"/>
              </p:nvSpPr>
              <p:spPr>
                <a:xfrm>
                  <a:off x="9729490" y="3260780"/>
                  <a:ext cx="2426239" cy="4154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Strict rule: do not resize the image placeholder. It should always be 2/3rds of the slide width for this layout. See other slide layouts for different sized placeholders.</a:t>
                  </a:r>
                </a:p>
              </p:txBody>
            </p:sp>
            <p:pic>
              <p:nvPicPr>
                <p:cNvPr id="32" name="Graphic 31">
                  <a:extLst>
                    <a:ext uri="{FF2B5EF4-FFF2-40B4-BE49-F238E27FC236}">
                      <a16:creationId xmlns:a16="http://schemas.microsoft.com/office/drawing/2014/main" id="{D8F5F95A-2475-864F-31EB-7A2A2C0E3815}"/>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9180" y="3010968"/>
                  <a:ext cx="170340" cy="170340"/>
                </a:xfrm>
                <a:prstGeom prst="rect">
                  <a:avLst/>
                </a:prstGeom>
              </p:spPr>
            </p:pic>
          </p:grpSp>
          <p:sp>
            <p:nvSpPr>
              <p:cNvPr id="27" name="TextBox 26">
                <a:extLst>
                  <a:ext uri="{FF2B5EF4-FFF2-40B4-BE49-F238E27FC236}">
                    <a16:creationId xmlns:a16="http://schemas.microsoft.com/office/drawing/2014/main" id="{314C49E7-7D7B-43B7-6325-B215FCCFE87E}"/>
                  </a:ext>
                </a:extLst>
              </p:cNvPr>
              <p:cNvSpPr txBox="1"/>
              <p:nvPr userDrawn="1"/>
            </p:nvSpPr>
            <p:spPr>
              <a:xfrm>
                <a:off x="9556381"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pic>
            <p:nvPicPr>
              <p:cNvPr id="162" name="Picture 161">
                <a:extLst>
                  <a:ext uri="{FF2B5EF4-FFF2-40B4-BE49-F238E27FC236}">
                    <a16:creationId xmlns:a16="http://schemas.microsoft.com/office/drawing/2014/main" id="{512A7C54-DE21-4344-96B4-6CF162E7EF9F}"/>
                  </a:ext>
                </a:extLst>
              </p:cNvPr>
              <p:cNvPicPr>
                <a:picLocks noChangeAspect="1"/>
              </p:cNvPicPr>
              <p:nvPr userDrawn="1"/>
            </p:nvPicPr>
            <p:blipFill rotWithShape="1">
              <a:blip r:embed="rId6"/>
              <a:srcRect t="18182" r="54279" b="28233"/>
              <a:stretch/>
            </p:blipFill>
            <p:spPr>
              <a:xfrm>
                <a:off x="9556379" y="1325046"/>
                <a:ext cx="2639326" cy="784740"/>
              </a:xfrm>
              <a:prstGeom prst="rect">
                <a:avLst/>
              </a:prstGeom>
            </p:spPr>
          </p:pic>
          <p:cxnSp>
            <p:nvCxnSpPr>
              <p:cNvPr id="28" name="Straight Connector 27">
                <a:extLst>
                  <a:ext uri="{FF2B5EF4-FFF2-40B4-BE49-F238E27FC236}">
                    <a16:creationId xmlns:a16="http://schemas.microsoft.com/office/drawing/2014/main" id="{9E287189-D17C-D56E-E6A9-F2C4AC4D875A}"/>
                  </a:ext>
                </a:extLst>
              </p:cNvPr>
              <p:cNvCxnSpPr>
                <a:cxnSpLocks/>
              </p:cNvCxnSpPr>
              <p:nvPr userDrawn="1"/>
            </p:nvCxnSpPr>
            <p:spPr>
              <a:xfrm>
                <a:off x="9556381"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159237780"/>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tatistics Text Over Graphic (Full)">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041452B9-404B-4B43-893C-BB42AF2A9105}"/>
              </a:ext>
              <a:ext uri="{C183D7F6-B498-43B3-948B-1728B52AA6E4}">
                <adec:decorative xmlns:adec="http://schemas.microsoft.com/office/drawing/2017/decorative" val="1"/>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1"/>
          </a:p>
        </p:txBody>
      </p:sp>
      <p:sp>
        <p:nvSpPr>
          <p:cNvPr id="14" name="Rectangle 13">
            <a:extLst>
              <a:ext uri="{FF2B5EF4-FFF2-40B4-BE49-F238E27FC236}">
                <a16:creationId xmlns:a16="http://schemas.microsoft.com/office/drawing/2014/main" id="{BE6DECA3-9879-9DF0-EA1B-A3C90862BA7A}"/>
              </a:ext>
              <a:ext uri="{C183D7F6-B498-43B3-948B-1728B52AA6E4}">
                <adec:decorative xmlns:adec="http://schemas.microsoft.com/office/drawing/2017/decorative" val="1"/>
              </a:ext>
            </a:extLst>
          </p:cNvPr>
          <p:cNvSpPr/>
          <p:nvPr userDrawn="1"/>
        </p:nvSpPr>
        <p:spPr>
          <a:xfrm flipH="1">
            <a:off x="0" y="1"/>
            <a:ext cx="6052800" cy="68664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6052800" cy="6858000"/>
          </a:xfrm>
          <a:noFill/>
        </p:spPr>
        <p:txBody>
          <a:bodyPr lIns="432000" rIns="360000" bIns="360000" anchor="ctr"/>
          <a:lstStyle>
            <a:lvl1pPr marL="0" marR="0" indent="0" algn="l" defTabSz="914411" rtl="0" eaLnBrk="1" fontAlgn="auto" latinLnBrk="0" hangingPunct="1">
              <a:lnSpc>
                <a:spcPct val="90000"/>
              </a:lnSpc>
              <a:spcBef>
                <a:spcPts val="1801"/>
              </a:spcBef>
              <a:spcAft>
                <a:spcPts val="300"/>
              </a:spcAft>
              <a:buClrTx/>
              <a:buSzTx/>
              <a:buFont typeface="Wingdings" pitchFamily="2" charset="2"/>
              <a:buNone/>
              <a:tabLst/>
              <a:defRPr sz="2800">
                <a:solidFill>
                  <a:schemeClr val="bg1"/>
                </a:solidFill>
              </a:defRPr>
            </a:lvl1pPr>
            <a:lvl2pPr>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0" indent="0">
              <a:buFontTx/>
              <a:buNone/>
              <a:defRPr>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455" name="Picture Placeholder 454">
            <a:extLst>
              <a:ext uri="{FF2B5EF4-FFF2-40B4-BE49-F238E27FC236}">
                <a16:creationId xmlns:a16="http://schemas.microsoft.com/office/drawing/2014/main" id="{1C6EEA48-3B6D-9548-0E69-A730414B4814}"/>
              </a:ext>
            </a:extLst>
          </p:cNvPr>
          <p:cNvSpPr>
            <a:spLocks noGrp="1"/>
          </p:cNvSpPr>
          <p:nvPr>
            <p:ph type="pic" sz="quarter" idx="10" hasCustomPrompt="1"/>
          </p:nvPr>
        </p:nvSpPr>
        <p:spPr>
          <a:xfrm>
            <a:off x="-4232" y="-3174"/>
            <a:ext cx="12196233" cy="6861175"/>
          </a:xfrm>
          <a:custGeom>
            <a:avLst/>
            <a:gdLst>
              <a:gd name="connsiteX0" fmla="*/ 8548496 w 9147175"/>
              <a:gd name="connsiteY0" fmla="*/ 6580450 h 6861175"/>
              <a:gd name="connsiteX1" fmla="*/ 8557806 w 9147175"/>
              <a:gd name="connsiteY1" fmla="*/ 6580450 h 6861175"/>
              <a:gd name="connsiteX2" fmla="*/ 8575931 w 9147175"/>
              <a:gd name="connsiteY2" fmla="*/ 6595739 h 6861175"/>
              <a:gd name="connsiteX3" fmla="*/ 8556016 w 9147175"/>
              <a:gd name="connsiteY3" fmla="*/ 6611762 h 6861175"/>
              <a:gd name="connsiteX4" fmla="*/ 8556016 w 9147175"/>
              <a:gd name="connsiteY4" fmla="*/ 6611649 h 6861175"/>
              <a:gd name="connsiteX5" fmla="*/ 8548496 w 9147175"/>
              <a:gd name="connsiteY5" fmla="*/ 6611649 h 6861175"/>
              <a:gd name="connsiteX6" fmla="*/ 8443707 w 9147175"/>
              <a:gd name="connsiteY6" fmla="*/ 6579340 h 6861175"/>
              <a:gd name="connsiteX7" fmla="*/ 8454045 w 9147175"/>
              <a:gd name="connsiteY7" fmla="*/ 6579340 h 6861175"/>
              <a:gd name="connsiteX8" fmla="*/ 8489741 w 9147175"/>
              <a:gd name="connsiteY8" fmla="*/ 6610389 h 6861175"/>
              <a:gd name="connsiteX9" fmla="*/ 8455662 w 9147175"/>
              <a:gd name="connsiteY9" fmla="*/ 6643470 h 6861175"/>
              <a:gd name="connsiteX10" fmla="*/ 8443707 w 9147175"/>
              <a:gd name="connsiteY10" fmla="*/ 6643470 h 6861175"/>
              <a:gd name="connsiteX11" fmla="*/ 8362488 w 9147175"/>
              <a:gd name="connsiteY11" fmla="*/ 6557920 h 6861175"/>
              <a:gd name="connsiteX12" fmla="*/ 8361022 w 9147175"/>
              <a:gd name="connsiteY12" fmla="*/ 6561023 h 6861175"/>
              <a:gd name="connsiteX13" fmla="*/ 8341241 w 9147175"/>
              <a:gd name="connsiteY13" fmla="*/ 6602829 h 6861175"/>
              <a:gd name="connsiteX14" fmla="*/ 8341241 w 9147175"/>
              <a:gd name="connsiteY14" fmla="*/ 6664740 h 6861175"/>
              <a:gd name="connsiteX15" fmla="*/ 8409704 w 9147175"/>
              <a:gd name="connsiteY15" fmla="*/ 6664740 h 6861175"/>
              <a:gd name="connsiteX16" fmla="*/ 8409704 w 9147175"/>
              <a:gd name="connsiteY16" fmla="*/ 6642153 h 6861175"/>
              <a:gd name="connsiteX17" fmla="*/ 8366334 w 9147175"/>
              <a:gd name="connsiteY17" fmla="*/ 6642153 h 6861175"/>
              <a:gd name="connsiteX18" fmla="*/ 8366334 w 9147175"/>
              <a:gd name="connsiteY18" fmla="*/ 6621316 h 6861175"/>
              <a:gd name="connsiteX19" fmla="*/ 8405858 w 9147175"/>
              <a:gd name="connsiteY19" fmla="*/ 6621316 h 6861175"/>
              <a:gd name="connsiteX20" fmla="*/ 8405858 w 9147175"/>
              <a:gd name="connsiteY20" fmla="*/ 6599745 h 6861175"/>
              <a:gd name="connsiteX21" fmla="*/ 8366334 w 9147175"/>
              <a:gd name="connsiteY21" fmla="*/ 6599745 h 6861175"/>
              <a:gd name="connsiteX22" fmla="*/ 8366334 w 9147175"/>
              <a:gd name="connsiteY22" fmla="*/ 6580657 h 6861175"/>
              <a:gd name="connsiteX23" fmla="*/ 8409704 w 9147175"/>
              <a:gd name="connsiteY23" fmla="*/ 6580657 h 6861175"/>
              <a:gd name="connsiteX24" fmla="*/ 8409704 w 9147175"/>
              <a:gd name="connsiteY24" fmla="*/ 6557920 h 6861175"/>
              <a:gd name="connsiteX25" fmla="*/ 8248751 w 9147175"/>
              <a:gd name="connsiteY25" fmla="*/ 6557901 h 6861175"/>
              <a:gd name="connsiteX26" fmla="*/ 8265258 w 9147175"/>
              <a:gd name="connsiteY26" fmla="*/ 6592298 h 6861175"/>
              <a:gd name="connsiteX27" fmla="*/ 8291702 w 9147175"/>
              <a:gd name="connsiteY27" fmla="*/ 6592298 h 6861175"/>
              <a:gd name="connsiteX28" fmla="*/ 8277138 w 9147175"/>
              <a:gd name="connsiteY28" fmla="*/ 6557901 h 6861175"/>
              <a:gd name="connsiteX29" fmla="*/ 8523421 w 9147175"/>
              <a:gd name="connsiteY29" fmla="*/ 6557882 h 6861175"/>
              <a:gd name="connsiteX30" fmla="*/ 8523421 w 9147175"/>
              <a:gd name="connsiteY30" fmla="*/ 6664739 h 6861175"/>
              <a:gd name="connsiteX31" fmla="*/ 8548496 w 9147175"/>
              <a:gd name="connsiteY31" fmla="*/ 6664739 h 6861175"/>
              <a:gd name="connsiteX32" fmla="*/ 8548496 w 9147175"/>
              <a:gd name="connsiteY32" fmla="*/ 6633107 h 6861175"/>
              <a:gd name="connsiteX33" fmla="*/ 8557806 w 9147175"/>
              <a:gd name="connsiteY33" fmla="*/ 6633107 h 6861175"/>
              <a:gd name="connsiteX34" fmla="*/ 8601595 w 9147175"/>
              <a:gd name="connsiteY34" fmla="*/ 6595194 h 6861175"/>
              <a:gd name="connsiteX35" fmla="*/ 8553522 w 9147175"/>
              <a:gd name="connsiteY35" fmla="*/ 6557882 h 6861175"/>
              <a:gd name="connsiteX36" fmla="*/ 8418671 w 9147175"/>
              <a:gd name="connsiteY36" fmla="*/ 6557882 h 6861175"/>
              <a:gd name="connsiteX37" fmla="*/ 8418671 w 9147175"/>
              <a:gd name="connsiteY37" fmla="*/ 6664645 h 6861175"/>
              <a:gd name="connsiteX38" fmla="*/ 8451722 w 9147175"/>
              <a:gd name="connsiteY38" fmla="*/ 6664758 h 6861175"/>
              <a:gd name="connsiteX39" fmla="*/ 8516453 w 9147175"/>
              <a:gd name="connsiteY39" fmla="*/ 6610389 h 6861175"/>
              <a:gd name="connsiteX40" fmla="*/ 8450637 w 9147175"/>
              <a:gd name="connsiteY40" fmla="*/ 6557920 h 6861175"/>
              <a:gd name="connsiteX41" fmla="*/ 8450675 w 9147175"/>
              <a:gd name="connsiteY41" fmla="*/ 6557882 h 6861175"/>
              <a:gd name="connsiteX42" fmla="*/ 8418671 w 9147175"/>
              <a:gd name="connsiteY42" fmla="*/ 6557882 h 6861175"/>
              <a:gd name="connsiteX43" fmla="*/ 8327076 w 9147175"/>
              <a:gd name="connsiteY43" fmla="*/ 6557882 h 6861175"/>
              <a:gd name="connsiteX44" fmla="*/ 8301869 w 9147175"/>
              <a:gd name="connsiteY44" fmla="*/ 6615824 h 6861175"/>
              <a:gd name="connsiteX45" fmla="*/ 8295034 w 9147175"/>
              <a:gd name="connsiteY45" fmla="*/ 6599820 h 6861175"/>
              <a:gd name="connsiteX46" fmla="*/ 8268799 w 9147175"/>
              <a:gd name="connsiteY46" fmla="*/ 6599820 h 6861175"/>
              <a:gd name="connsiteX47" fmla="*/ 8300118 w 9147175"/>
              <a:gd name="connsiteY47" fmla="*/ 6665153 h 6861175"/>
              <a:gd name="connsiteX48" fmla="*/ 8303031 w 9147175"/>
              <a:gd name="connsiteY48" fmla="*/ 6665153 h 6861175"/>
              <a:gd name="connsiteX49" fmla="*/ 8353769 w 9147175"/>
              <a:gd name="connsiteY49" fmla="*/ 6557882 h 6861175"/>
              <a:gd name="connsiteX50" fmla="*/ 8707457 w 9147175"/>
              <a:gd name="connsiteY50" fmla="*/ 6519323 h 6861175"/>
              <a:gd name="connsiteX51" fmla="*/ 8707457 w 9147175"/>
              <a:gd name="connsiteY51" fmla="*/ 6693948 h 6861175"/>
              <a:gd name="connsiteX52" fmla="*/ 8726846 w 9147175"/>
              <a:gd name="connsiteY52" fmla="*/ 6693948 h 6861175"/>
              <a:gd name="connsiteX53" fmla="*/ 8726846 w 9147175"/>
              <a:gd name="connsiteY53" fmla="*/ 6519323 h 6861175"/>
              <a:gd name="connsiteX54" fmla="*/ 4618374 w 9147175"/>
              <a:gd name="connsiteY54" fmla="*/ 3175 h 6861175"/>
              <a:gd name="connsiteX55" fmla="*/ 9147175 w 9147175"/>
              <a:gd name="connsiteY55" fmla="*/ 3175 h 6861175"/>
              <a:gd name="connsiteX56" fmla="*/ 9147175 w 9147175"/>
              <a:gd name="connsiteY56" fmla="*/ 6861175 h 6861175"/>
              <a:gd name="connsiteX57" fmla="*/ 4618374 w 9147175"/>
              <a:gd name="connsiteY57" fmla="*/ 6861175 h 6861175"/>
              <a:gd name="connsiteX58" fmla="*/ 0 w 9147175"/>
              <a:gd name="connsiteY58" fmla="*/ 0 h 6861175"/>
              <a:gd name="connsiteX59" fmla="*/ 3600 w 9147175"/>
              <a:gd name="connsiteY59" fmla="*/ 0 h 6861175"/>
              <a:gd name="connsiteX60" fmla="*/ 3600 w 9147175"/>
              <a:gd name="connsiteY60" fmla="*/ 3600 h 6861175"/>
              <a:gd name="connsiteX61" fmla="*/ 0 w 9147175"/>
              <a:gd name="connsiteY61" fmla="*/ 3600 h 686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147175" h="6861175">
                <a:moveTo>
                  <a:pt x="8548496" y="6580450"/>
                </a:moveTo>
                <a:lnTo>
                  <a:pt x="8557806" y="6580450"/>
                </a:lnTo>
                <a:cubicBezTo>
                  <a:pt x="8570181" y="6580450"/>
                  <a:pt x="8575931" y="6587145"/>
                  <a:pt x="8575931" y="6595739"/>
                </a:cubicBezTo>
                <a:cubicBezTo>
                  <a:pt x="8575931" y="6606083"/>
                  <a:pt x="8569305" y="6611762"/>
                  <a:pt x="8556016" y="6611762"/>
                </a:cubicBezTo>
                <a:lnTo>
                  <a:pt x="8556016" y="6611649"/>
                </a:lnTo>
                <a:lnTo>
                  <a:pt x="8548496" y="6611649"/>
                </a:lnTo>
                <a:close/>
                <a:moveTo>
                  <a:pt x="8443707" y="6579340"/>
                </a:moveTo>
                <a:lnTo>
                  <a:pt x="8454045" y="6579340"/>
                </a:lnTo>
                <a:cubicBezTo>
                  <a:pt x="8477347" y="6579340"/>
                  <a:pt x="8489741" y="6591000"/>
                  <a:pt x="8489741" y="6610389"/>
                </a:cubicBezTo>
                <a:cubicBezTo>
                  <a:pt x="8489741" y="6630362"/>
                  <a:pt x="8479270" y="6643470"/>
                  <a:pt x="8455662" y="6643470"/>
                </a:cubicBezTo>
                <a:lnTo>
                  <a:pt x="8443707" y="6643470"/>
                </a:lnTo>
                <a:close/>
                <a:moveTo>
                  <a:pt x="8362488" y="6557920"/>
                </a:moveTo>
                <a:lnTo>
                  <a:pt x="8361022" y="6561023"/>
                </a:lnTo>
                <a:lnTo>
                  <a:pt x="8341241" y="6602829"/>
                </a:lnTo>
                <a:lnTo>
                  <a:pt x="8341241" y="6664740"/>
                </a:lnTo>
                <a:lnTo>
                  <a:pt x="8409704" y="6664740"/>
                </a:lnTo>
                <a:lnTo>
                  <a:pt x="8409704" y="6642153"/>
                </a:lnTo>
                <a:lnTo>
                  <a:pt x="8366334" y="6642153"/>
                </a:lnTo>
                <a:lnTo>
                  <a:pt x="8366334" y="6621316"/>
                </a:lnTo>
                <a:lnTo>
                  <a:pt x="8405858" y="6621316"/>
                </a:lnTo>
                <a:lnTo>
                  <a:pt x="8405858" y="6599745"/>
                </a:lnTo>
                <a:lnTo>
                  <a:pt x="8366334" y="6599745"/>
                </a:lnTo>
                <a:lnTo>
                  <a:pt x="8366334" y="6580657"/>
                </a:lnTo>
                <a:lnTo>
                  <a:pt x="8409704" y="6580657"/>
                </a:lnTo>
                <a:lnTo>
                  <a:pt x="8409704" y="6557920"/>
                </a:lnTo>
                <a:close/>
                <a:moveTo>
                  <a:pt x="8248751" y="6557901"/>
                </a:moveTo>
                <a:lnTo>
                  <a:pt x="8265258" y="6592298"/>
                </a:lnTo>
                <a:lnTo>
                  <a:pt x="8291702" y="6592298"/>
                </a:lnTo>
                <a:lnTo>
                  <a:pt x="8277138" y="6557901"/>
                </a:lnTo>
                <a:close/>
                <a:moveTo>
                  <a:pt x="8523421" y="6557882"/>
                </a:moveTo>
                <a:lnTo>
                  <a:pt x="8523421" y="6664739"/>
                </a:lnTo>
                <a:lnTo>
                  <a:pt x="8548496" y="6664739"/>
                </a:lnTo>
                <a:lnTo>
                  <a:pt x="8548496" y="6633107"/>
                </a:lnTo>
                <a:lnTo>
                  <a:pt x="8557806" y="6633107"/>
                </a:lnTo>
                <a:cubicBezTo>
                  <a:pt x="8586364" y="6633107"/>
                  <a:pt x="8601595" y="6617216"/>
                  <a:pt x="8601595" y="6595194"/>
                </a:cubicBezTo>
                <a:cubicBezTo>
                  <a:pt x="8601614" y="6573661"/>
                  <a:pt x="8584803" y="6557882"/>
                  <a:pt x="8553522" y="6557882"/>
                </a:cubicBezTo>
                <a:close/>
                <a:moveTo>
                  <a:pt x="8418671" y="6557882"/>
                </a:moveTo>
                <a:lnTo>
                  <a:pt x="8418671" y="6664645"/>
                </a:lnTo>
                <a:cubicBezTo>
                  <a:pt x="8418671" y="6664645"/>
                  <a:pt x="8439042" y="6664758"/>
                  <a:pt x="8451722" y="6664758"/>
                </a:cubicBezTo>
                <a:cubicBezTo>
                  <a:pt x="8496557" y="6664758"/>
                  <a:pt x="8516453" y="6641871"/>
                  <a:pt x="8516453" y="6610389"/>
                </a:cubicBezTo>
                <a:cubicBezTo>
                  <a:pt x="8516453" y="6580299"/>
                  <a:pt x="8495510" y="6557920"/>
                  <a:pt x="8450637" y="6557920"/>
                </a:cubicBezTo>
                <a:lnTo>
                  <a:pt x="8450675" y="6557882"/>
                </a:lnTo>
                <a:cubicBezTo>
                  <a:pt x="8439918" y="6557882"/>
                  <a:pt x="8418671" y="6557882"/>
                  <a:pt x="8418671" y="6557882"/>
                </a:cubicBezTo>
                <a:close/>
                <a:moveTo>
                  <a:pt x="8327076" y="6557882"/>
                </a:moveTo>
                <a:lnTo>
                  <a:pt x="8301869" y="6615824"/>
                </a:lnTo>
                <a:lnTo>
                  <a:pt x="8295034" y="6599820"/>
                </a:lnTo>
                <a:lnTo>
                  <a:pt x="8268799" y="6599820"/>
                </a:lnTo>
                <a:lnTo>
                  <a:pt x="8300118" y="6665153"/>
                </a:lnTo>
                <a:lnTo>
                  <a:pt x="8303031" y="6665153"/>
                </a:lnTo>
                <a:lnTo>
                  <a:pt x="8353769" y="6557882"/>
                </a:lnTo>
                <a:close/>
                <a:moveTo>
                  <a:pt x="8707457" y="6519323"/>
                </a:moveTo>
                <a:lnTo>
                  <a:pt x="8707457" y="6693948"/>
                </a:lnTo>
                <a:lnTo>
                  <a:pt x="8726846" y="6693948"/>
                </a:lnTo>
                <a:lnTo>
                  <a:pt x="8726846" y="6519323"/>
                </a:lnTo>
                <a:close/>
                <a:moveTo>
                  <a:pt x="4618374" y="3175"/>
                </a:moveTo>
                <a:lnTo>
                  <a:pt x="9147175" y="3175"/>
                </a:lnTo>
                <a:lnTo>
                  <a:pt x="9147175" y="6861175"/>
                </a:lnTo>
                <a:lnTo>
                  <a:pt x="4618374" y="6861175"/>
                </a:lnTo>
                <a:close/>
                <a:moveTo>
                  <a:pt x="0" y="0"/>
                </a:moveTo>
                <a:lnTo>
                  <a:pt x="3600" y="0"/>
                </a:lnTo>
                <a:lnTo>
                  <a:pt x="3600" y="3600"/>
                </a:lnTo>
                <a:lnTo>
                  <a:pt x="0" y="3600"/>
                </a:lnTo>
                <a:close/>
              </a:path>
            </a:pathLst>
          </a:custGeom>
          <a:solidFill>
            <a:srgbClr val="E8F3FD"/>
          </a:solidFill>
        </p:spPr>
        <p:txBody>
          <a:bodyPr wrap="square" rIns="432000" anchor="ctr">
            <a:noAutofit/>
          </a:bodyPr>
          <a:lstStyle>
            <a:lvl1pPr algn="r">
              <a:spcBef>
                <a:spcPts val="0"/>
              </a:spcBef>
              <a:spcAft>
                <a:spcPts val="0"/>
              </a:spcAft>
              <a:defRPr b="0">
                <a:solidFill>
                  <a:schemeClr val="tx1">
                    <a:lumMod val="50000"/>
                    <a:lumOff val="50000"/>
                  </a:schemeClr>
                </a:solidFill>
              </a:defRPr>
            </a:lvl1pPr>
          </a:lstStyle>
          <a:p>
            <a:r>
              <a:rPr lang="en-US"/>
              <a:t>Click the icon at the center of the slide</a:t>
            </a:r>
            <a:br>
              <a:rPr lang="en-US"/>
            </a:br>
            <a:r>
              <a:rPr lang="en-US"/>
              <a:t>to add pre-designed graphic</a:t>
            </a:r>
          </a:p>
        </p:txBody>
      </p:sp>
      <p:sp>
        <p:nvSpPr>
          <p:cNvPr id="500" name="Caption">
            <a:extLst>
              <a:ext uri="{FF2B5EF4-FFF2-40B4-BE49-F238E27FC236}">
                <a16:creationId xmlns:a16="http://schemas.microsoft.com/office/drawing/2014/main" id="{659A1A30-0D40-E04A-93E5-5EBF0216ED61}"/>
              </a:ext>
            </a:extLst>
          </p:cNvPr>
          <p:cNvSpPr>
            <a:spLocks noGrp="1"/>
          </p:cNvSpPr>
          <p:nvPr>
            <p:ph type="body" sz="quarter" idx="500" hasCustomPrompt="1"/>
          </p:nvPr>
        </p:nvSpPr>
        <p:spPr>
          <a:xfrm>
            <a:off x="7948679" y="6200777"/>
            <a:ext cx="3667321" cy="152349"/>
          </a:xfrm>
          <a:effectLst/>
        </p:spPr>
        <p:txBody>
          <a:bodyPr wrap="square" anchor="b">
            <a:spAutoFit/>
          </a:bodyPr>
          <a:lstStyle>
            <a:lvl1pPr marL="0" indent="0" algn="r">
              <a:spcBef>
                <a:spcPts val="0"/>
              </a:spcBef>
              <a:spcAft>
                <a:spcPts val="0"/>
              </a:spcAft>
              <a:buFontTx/>
              <a:buNone/>
              <a:tabLst/>
              <a:defRPr sz="1100" b="0">
                <a:solidFill>
                  <a:schemeClr val="tx1"/>
                </a:solidFill>
                <a:effectLst/>
              </a:defRPr>
            </a:lvl1pPr>
            <a:lvl2pPr marL="0" indent="0" algn="r">
              <a:spcBef>
                <a:spcPts val="0"/>
              </a:spcBef>
              <a:spcAft>
                <a:spcPts val="0"/>
              </a:spcAft>
              <a:buFontTx/>
              <a:buNone/>
              <a:tabLst/>
              <a:defRPr sz="1100">
                <a:solidFill>
                  <a:schemeClr val="tx1"/>
                </a:solidFill>
              </a:defRPr>
            </a:lvl2pPr>
            <a:lvl3pPr marL="0" indent="0" algn="r">
              <a:spcBef>
                <a:spcPts val="0"/>
              </a:spcBef>
              <a:spcAft>
                <a:spcPts val="0"/>
              </a:spcAft>
              <a:buFontTx/>
              <a:buNone/>
              <a:tabLst/>
              <a:defRPr sz="1100">
                <a:solidFill>
                  <a:schemeClr val="tx1"/>
                </a:solidFill>
              </a:defRPr>
            </a:lvl3pPr>
            <a:lvl4pPr marL="0" indent="0" algn="r">
              <a:spcBef>
                <a:spcPts val="0"/>
              </a:spcBef>
              <a:spcAft>
                <a:spcPts val="0"/>
              </a:spcAft>
              <a:buFontTx/>
              <a:buNone/>
              <a:tabLst/>
              <a:defRPr sz="1100">
                <a:solidFill>
                  <a:schemeClr val="tx1"/>
                </a:solidFill>
              </a:defRPr>
            </a:lvl4pPr>
            <a:lvl5pPr marL="0" indent="0" algn="r">
              <a:spcBef>
                <a:spcPts val="0"/>
              </a:spcBef>
              <a:spcAft>
                <a:spcPts val="0"/>
              </a:spcAft>
              <a:buFontTx/>
              <a:buNone/>
              <a:tabLst/>
              <a:defRPr sz="1100">
                <a:solidFill>
                  <a:schemeClr val="tx1"/>
                </a:solidFill>
              </a:defRPr>
            </a:lvl5pPr>
            <a:lvl6pPr marL="0" indent="0" algn="r">
              <a:spcBef>
                <a:spcPts val="0"/>
              </a:spcBef>
              <a:spcAft>
                <a:spcPts val="0"/>
              </a:spcAft>
              <a:buFontTx/>
              <a:buNone/>
              <a:tabLst/>
              <a:defRPr sz="1100">
                <a:solidFill>
                  <a:schemeClr val="tx1"/>
                </a:solidFill>
              </a:defRPr>
            </a:lvl6pPr>
            <a:lvl7pPr marL="0" indent="0" algn="r">
              <a:spcBef>
                <a:spcPts val="0"/>
              </a:spcBef>
              <a:spcAft>
                <a:spcPts val="0"/>
              </a:spcAft>
              <a:buFontTx/>
              <a:buNone/>
              <a:tabLst/>
              <a:defRPr sz="1100">
                <a:solidFill>
                  <a:schemeClr val="tx1"/>
                </a:solidFill>
              </a:defRPr>
            </a:lvl7pPr>
            <a:lvl8pPr marL="0" indent="0" algn="r">
              <a:spcBef>
                <a:spcPts val="0"/>
              </a:spcBef>
              <a:spcAft>
                <a:spcPts val="0"/>
              </a:spcAft>
              <a:buFontTx/>
              <a:buNone/>
              <a:tabLst/>
              <a:defRPr sz="1100">
                <a:solidFill>
                  <a:schemeClr val="tx1"/>
                </a:solidFill>
              </a:defRPr>
            </a:lvl8pPr>
            <a:lvl9pPr marL="0" indent="0" algn="r">
              <a:spcBef>
                <a:spcPts val="0"/>
              </a:spcBef>
              <a:spcAft>
                <a:spcPts val="0"/>
              </a:spcAft>
              <a:buFontTx/>
              <a:buNone/>
              <a:tabLst/>
              <a:defRPr sz="1100">
                <a:solidFill>
                  <a:schemeClr val="tx1"/>
                </a:solidFill>
              </a:defRPr>
            </a:lvl9pPr>
          </a:lstStyle>
          <a:p>
            <a:pPr lvl="0"/>
            <a:r>
              <a:rPr lang="en-US"/>
              <a:t>Click to add photo caption</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3" y="6200775"/>
            <a:ext cx="4934116"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1">
              <a:spcBef>
                <a:spcPts val="75"/>
              </a:spcBef>
              <a:spcAft>
                <a:spcPts val="75"/>
              </a:spcAft>
              <a:buSzPct val="100000"/>
              <a:buFont typeface="System Font Regular"/>
              <a:buChar char="¹"/>
              <a:tabLst/>
              <a:defRPr sz="1100" b="0" i="0">
                <a:solidFill>
                  <a:schemeClr val="bg1"/>
                </a:solidFill>
              </a:defRPr>
            </a:lvl2pPr>
            <a:lvl3pPr marL="55563" indent="-50801">
              <a:spcBef>
                <a:spcPts val="75"/>
              </a:spcBef>
              <a:spcAft>
                <a:spcPts val="75"/>
              </a:spcAft>
              <a:buSzPct val="100000"/>
              <a:buFont typeface="System Font Regular"/>
              <a:buChar char="²"/>
              <a:tabLst/>
              <a:defRPr sz="1100">
                <a:solidFill>
                  <a:schemeClr val="bg1"/>
                </a:solidFill>
              </a:defRPr>
            </a:lvl3pPr>
            <a:lvl4pPr marL="55563" indent="-50801">
              <a:spcBef>
                <a:spcPts val="75"/>
              </a:spcBef>
              <a:spcAft>
                <a:spcPts val="75"/>
              </a:spcAft>
              <a:buSzPct val="100000"/>
              <a:buFont typeface="System Font Regular"/>
              <a:buChar char="³"/>
              <a:tabLst/>
              <a:defRPr sz="1100">
                <a:solidFill>
                  <a:schemeClr val="bg1"/>
                </a:solidFill>
              </a:defRPr>
            </a:lvl4pPr>
            <a:lvl5pPr marL="55563" indent="-50801">
              <a:spcBef>
                <a:spcPts val="75"/>
              </a:spcBef>
              <a:spcAft>
                <a:spcPts val="75"/>
              </a:spcAft>
              <a:buSzPct val="100000"/>
              <a:buFont typeface="System Font Regular"/>
              <a:buChar char="⁴"/>
              <a:tabLst/>
              <a:defRPr sz="1100">
                <a:solidFill>
                  <a:schemeClr val="bg1"/>
                </a:solidFill>
              </a:defRPr>
            </a:lvl5pPr>
            <a:lvl6pPr marL="55563" indent="-50801">
              <a:spcBef>
                <a:spcPts val="75"/>
              </a:spcBef>
              <a:spcAft>
                <a:spcPts val="75"/>
              </a:spcAft>
              <a:buSzPct val="100000"/>
              <a:buFont typeface="System Font Regular"/>
              <a:buChar char="⁵"/>
              <a:tabLst/>
              <a:defRPr sz="1100">
                <a:solidFill>
                  <a:schemeClr val="bg1"/>
                </a:solidFill>
              </a:defRPr>
            </a:lvl6pPr>
            <a:lvl7pPr marL="55563" indent="-50801">
              <a:spcBef>
                <a:spcPts val="75"/>
              </a:spcBef>
              <a:spcAft>
                <a:spcPts val="75"/>
              </a:spcAft>
              <a:buSzPct val="100000"/>
              <a:buFont typeface="System Font Regular"/>
              <a:buChar char="⁶"/>
              <a:tabLst/>
              <a:defRPr sz="1100">
                <a:solidFill>
                  <a:schemeClr val="bg1"/>
                </a:solidFill>
              </a:defRPr>
            </a:lvl7pPr>
            <a:lvl8pPr marL="55563" indent="-50801">
              <a:spcBef>
                <a:spcPts val="75"/>
              </a:spcBef>
              <a:spcAft>
                <a:spcPts val="75"/>
              </a:spcAft>
              <a:buSzPct val="100000"/>
              <a:buFont typeface="System Font Regular"/>
              <a:buChar char="⁷"/>
              <a:tabLst/>
              <a:defRPr sz="1100">
                <a:solidFill>
                  <a:schemeClr val="bg1"/>
                </a:solidFill>
              </a:defRPr>
            </a:lvl8pPr>
            <a:lvl9pPr marL="55563" indent="-50801">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lang="en-US" smtClean="0"/>
            </a:lvl1pPr>
          </a:lstStyle>
          <a:p>
            <a:pPr marL="12701"/>
            <a:fld id="{078C017C-E1B9-8443-B047-B08AAA027B45}" type="slidenum">
              <a:rPr lang="en-CA" smtClean="0"/>
              <a:pPr marL="12701"/>
              <a:t>‹#›</a:t>
            </a:fld>
            <a:endParaRPr lang="en-CA"/>
          </a:p>
        </p:txBody>
      </p:sp>
      <p:sp>
        <p:nvSpPr>
          <p:cNvPr id="2" name="Date Placeholder 1">
            <a:extLst>
              <a:ext uri="{FF2B5EF4-FFF2-40B4-BE49-F238E27FC236}">
                <a16:creationId xmlns:a16="http://schemas.microsoft.com/office/drawing/2014/main" id="{0FE84BD5-7F9D-AE47-BCAB-D3922B3DA1BC}"/>
              </a:ext>
              <a:ext uri="{C183D7F6-B498-43B3-948B-1728B52AA6E4}">
                <adec:decorative xmlns:adec="http://schemas.microsoft.com/office/drawing/2017/decorative" val="1"/>
              </a:ext>
            </a:extLst>
          </p:cNvPr>
          <p:cNvSpPr>
            <a:spLocks noGrp="1"/>
          </p:cNvSpPr>
          <p:nvPr>
            <p:ph type="dt" sz="half" idx="110"/>
          </p:nvPr>
        </p:nvSpPr>
        <p:spPr/>
        <p:txBody>
          <a:bodyPr/>
          <a:lstStyle/>
          <a:p>
            <a:endParaRPr lang="en-US"/>
          </a:p>
        </p:txBody>
      </p:sp>
      <p:sp>
        <p:nvSpPr>
          <p:cNvPr id="3" name="Footer Placeholder 2">
            <a:extLst>
              <a:ext uri="{FF2B5EF4-FFF2-40B4-BE49-F238E27FC236}">
                <a16:creationId xmlns:a16="http://schemas.microsoft.com/office/drawing/2014/main" id="{D3FF406A-59D4-BB4E-A45D-EEB4EEBCE329}"/>
              </a:ext>
              <a:ext uri="{C183D7F6-B498-43B3-948B-1728B52AA6E4}">
                <adec:decorative xmlns:adec="http://schemas.microsoft.com/office/drawing/2017/decorative" val="1"/>
              </a:ext>
            </a:extLst>
          </p:cNvPr>
          <p:cNvSpPr>
            <a:spLocks noGrp="1"/>
          </p:cNvSpPr>
          <p:nvPr>
            <p:ph type="ftr" sz="quarter" idx="111"/>
          </p:nvPr>
        </p:nvSpPr>
        <p:spPr/>
        <p:txBody>
          <a:bodyPr/>
          <a:lstStyle/>
          <a:p>
            <a:endParaRPr lang="en-US"/>
          </a:p>
        </p:txBody>
      </p:sp>
      <p:grpSp>
        <p:nvGrpSpPr>
          <p:cNvPr id="8" name="Group 7">
            <a:extLst>
              <a:ext uri="{FF2B5EF4-FFF2-40B4-BE49-F238E27FC236}">
                <a16:creationId xmlns:a16="http://schemas.microsoft.com/office/drawing/2014/main" id="{A675832F-1470-434E-6B9D-DC37A66F86F7}"/>
              </a:ext>
              <a:ext uri="{C183D7F6-B498-43B3-948B-1728B52AA6E4}">
                <adec:decorative xmlns:adec="http://schemas.microsoft.com/office/drawing/2017/decorative" val="1"/>
              </a:ext>
            </a:extLst>
          </p:cNvPr>
          <p:cNvGrpSpPr/>
          <p:nvPr userDrawn="1"/>
        </p:nvGrpSpPr>
        <p:grpSpPr>
          <a:xfrm>
            <a:off x="-339918" y="-244225"/>
            <a:ext cx="12877237" cy="7347304"/>
            <a:chOff x="-254939" y="-244225"/>
            <a:chExt cx="9657928" cy="7347304"/>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4561" y="6399801"/>
                <a:ext cx="307778" cy="129266"/>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FOOT</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0" cy="235792"/>
              <a:chOff x="431800" y="-240735"/>
              <a:chExt cx="8280400"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908928" y="-176700"/>
                <a:ext cx="1326161"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0" y="-122839"/>
                <a:ext cx="3477128"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a:off x="5235090" y="-122839"/>
                <a:ext cx="3477110"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875809" y="3686135"/>
                  <a:ext cx="1490275" cy="8079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flipH="1">
                  <a:off x="-130673" y="4471669"/>
                  <a:ext cx="2" cy="167647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2" cy="1676466"/>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grpSp>
        <p:nvGrpSpPr>
          <p:cNvPr id="7" name="Group 6">
            <a:extLst>
              <a:ext uri="{FF2B5EF4-FFF2-40B4-BE49-F238E27FC236}">
                <a16:creationId xmlns:a16="http://schemas.microsoft.com/office/drawing/2014/main" id="{304312FC-504B-3FD6-55BA-0F37074B36CD}"/>
              </a:ext>
              <a:ext uri="{C183D7F6-B498-43B3-948B-1728B52AA6E4}">
                <adec:decorative xmlns:adec="http://schemas.microsoft.com/office/drawing/2017/decorative" val="1"/>
              </a:ext>
            </a:extLst>
          </p:cNvPr>
          <p:cNvGrpSpPr/>
          <p:nvPr userDrawn="1"/>
        </p:nvGrpSpPr>
        <p:grpSpPr>
          <a:xfrm>
            <a:off x="12532244" y="-2"/>
            <a:ext cx="3948952" cy="13047916"/>
            <a:chOff x="9399182" y="-2"/>
            <a:chExt cx="2961715" cy="13047916"/>
          </a:xfrm>
        </p:grpSpPr>
        <p:sp>
          <p:nvSpPr>
            <p:cNvPr id="6" name="Rectangle 5">
              <a:extLst>
                <a:ext uri="{FF2B5EF4-FFF2-40B4-BE49-F238E27FC236}">
                  <a16:creationId xmlns:a16="http://schemas.microsoft.com/office/drawing/2014/main" id="{97B48631-7DBA-F96D-34BE-2E320B36C4AF}"/>
                </a:ext>
              </a:extLst>
            </p:cNvPr>
            <p:cNvSpPr/>
            <p:nvPr userDrawn="1"/>
          </p:nvSpPr>
          <p:spPr>
            <a:xfrm>
              <a:off x="9399182" y="-2"/>
              <a:ext cx="2798651" cy="13047916"/>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452" name="Group 451">
              <a:extLst>
                <a:ext uri="{FF2B5EF4-FFF2-40B4-BE49-F238E27FC236}">
                  <a16:creationId xmlns:a16="http://schemas.microsoft.com/office/drawing/2014/main" id="{057ABDF2-9DBB-8FDF-7D92-05E89E5E81A9}"/>
                </a:ext>
              </a:extLst>
            </p:cNvPr>
            <p:cNvGrpSpPr/>
            <p:nvPr userDrawn="1"/>
          </p:nvGrpSpPr>
          <p:grpSpPr>
            <a:xfrm>
              <a:off x="9399182" y="-2"/>
              <a:ext cx="2961715" cy="11973041"/>
              <a:chOff x="9399182" y="-2"/>
              <a:chExt cx="2961715" cy="11973041"/>
            </a:xfrm>
          </p:grpSpPr>
          <p:sp>
            <p:nvSpPr>
              <p:cNvPr id="10" name="Rectangle 9">
                <a:extLst>
                  <a:ext uri="{FF2B5EF4-FFF2-40B4-BE49-F238E27FC236}">
                    <a16:creationId xmlns:a16="http://schemas.microsoft.com/office/drawing/2014/main" id="{70AB2F0C-7B16-E0B9-2176-67657F9C2E5D}"/>
                  </a:ext>
                </a:extLst>
              </p:cNvPr>
              <p:cNvSpPr/>
              <p:nvPr userDrawn="1"/>
            </p:nvSpPr>
            <p:spPr>
              <a:xfrm>
                <a:off x="9399182" y="-2"/>
                <a:ext cx="2798651" cy="1197304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11" name="Group 10">
                <a:extLst>
                  <a:ext uri="{FF2B5EF4-FFF2-40B4-BE49-F238E27FC236}">
                    <a16:creationId xmlns:a16="http://schemas.microsoft.com/office/drawing/2014/main" id="{A1580967-4615-541C-9CA1-0051C9EAA2D3}"/>
                  </a:ext>
                </a:extLst>
              </p:cNvPr>
              <p:cNvGrpSpPr/>
              <p:nvPr userDrawn="1"/>
            </p:nvGrpSpPr>
            <p:grpSpPr>
              <a:xfrm>
                <a:off x="9541497" y="162442"/>
                <a:ext cx="2819400" cy="814510"/>
                <a:chOff x="-3644733" y="165205"/>
                <a:chExt cx="2819400" cy="814510"/>
              </a:xfrm>
            </p:grpSpPr>
            <p:sp>
              <p:nvSpPr>
                <p:cNvPr id="448" name="Rectangle 447">
                  <a:extLst>
                    <a:ext uri="{FF2B5EF4-FFF2-40B4-BE49-F238E27FC236}">
                      <a16:creationId xmlns:a16="http://schemas.microsoft.com/office/drawing/2014/main" id="{B240BFE2-5285-5E0E-C43D-70107C6B2006}"/>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9" name="TextBox 448">
                  <a:extLst>
                    <a:ext uri="{FF2B5EF4-FFF2-40B4-BE49-F238E27FC236}">
                      <a16:creationId xmlns:a16="http://schemas.microsoft.com/office/drawing/2014/main" id="{354EBF6E-1880-7529-74FB-A91D93763A07}"/>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450" name="Picture 449">
                  <a:extLst>
                    <a:ext uri="{FF2B5EF4-FFF2-40B4-BE49-F238E27FC236}">
                      <a16:creationId xmlns:a16="http://schemas.microsoft.com/office/drawing/2014/main" id="{CFF27894-C75A-9F1D-3D9D-E66899179D3B}"/>
                    </a:ext>
                  </a:extLst>
                </p:cNvPr>
                <p:cNvPicPr>
                  <a:picLocks noChangeAspect="1"/>
                </p:cNvPicPr>
                <p:nvPr userDrawn="1"/>
              </p:nvPicPr>
              <p:blipFill rotWithShape="1">
                <a:blip r:embed="rId2"/>
                <a:srcRect l="8882" t="5165" r="-1"/>
                <a:stretch/>
              </p:blipFill>
              <p:spPr>
                <a:xfrm>
                  <a:off x="-3491292" y="414013"/>
                  <a:ext cx="324017" cy="289055"/>
                </a:xfrm>
                <a:prstGeom prst="roundRect">
                  <a:avLst/>
                </a:prstGeom>
              </p:spPr>
            </p:pic>
          </p:grpSp>
          <p:sp>
            <p:nvSpPr>
              <p:cNvPr id="12" name="TextBox 11">
                <a:extLst>
                  <a:ext uri="{FF2B5EF4-FFF2-40B4-BE49-F238E27FC236}">
                    <a16:creationId xmlns:a16="http://schemas.microsoft.com/office/drawing/2014/main" id="{432D9F45-1CED-09D0-9E4C-F421122D3EFE}"/>
                  </a:ext>
                </a:extLst>
              </p:cNvPr>
              <p:cNvSpPr txBox="1"/>
              <p:nvPr userDrawn="1"/>
            </p:nvSpPr>
            <p:spPr>
              <a:xfrm>
                <a:off x="9555251" y="3401885"/>
                <a:ext cx="1317669"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 GRAPHIC</a:t>
                </a:r>
              </a:p>
            </p:txBody>
          </p:sp>
          <p:cxnSp>
            <p:nvCxnSpPr>
              <p:cNvPr id="15" name="Straight Connector 14">
                <a:extLst>
                  <a:ext uri="{FF2B5EF4-FFF2-40B4-BE49-F238E27FC236}">
                    <a16:creationId xmlns:a16="http://schemas.microsoft.com/office/drawing/2014/main" id="{AD3043C6-4D8E-C012-4CF2-19CACE79E924}"/>
                  </a:ext>
                </a:extLst>
              </p:cNvPr>
              <p:cNvCxnSpPr>
                <a:cxnSpLocks/>
              </p:cNvCxnSpPr>
              <p:nvPr userDrawn="1"/>
            </p:nvCxnSpPr>
            <p:spPr>
              <a:xfrm>
                <a:off x="9555251" y="3604502"/>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336CCCB-0456-0192-DB96-2FD7B2ED5D3C}"/>
                  </a:ext>
                </a:extLst>
              </p:cNvPr>
              <p:cNvSpPr txBox="1"/>
              <p:nvPr userDrawn="1"/>
            </p:nvSpPr>
            <p:spPr>
              <a:xfrm>
                <a:off x="9683170" y="4462812"/>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graphic onto the slide.</a:t>
                </a:r>
              </a:p>
            </p:txBody>
          </p:sp>
          <p:grpSp>
            <p:nvGrpSpPr>
              <p:cNvPr id="17" name="Group 16">
                <a:extLst>
                  <a:ext uri="{FF2B5EF4-FFF2-40B4-BE49-F238E27FC236}">
                    <a16:creationId xmlns:a16="http://schemas.microsoft.com/office/drawing/2014/main" id="{3546F0F6-7527-660E-B39B-4BE5444F6027}"/>
                  </a:ext>
                </a:extLst>
              </p:cNvPr>
              <p:cNvGrpSpPr/>
              <p:nvPr userDrawn="1"/>
            </p:nvGrpSpPr>
            <p:grpSpPr>
              <a:xfrm>
                <a:off x="9518577" y="3727005"/>
                <a:ext cx="2617883" cy="635287"/>
                <a:chOff x="12352022" y="513115"/>
                <a:chExt cx="2617883" cy="635287"/>
              </a:xfrm>
            </p:grpSpPr>
            <p:sp>
              <p:nvSpPr>
                <p:cNvPr id="53" name="TextBox 52">
                  <a:extLst>
                    <a:ext uri="{FF2B5EF4-FFF2-40B4-BE49-F238E27FC236}">
                      <a16:creationId xmlns:a16="http://schemas.microsoft.com/office/drawing/2014/main" id="{BAF9F4F1-4851-2296-C181-6B09687D1FC4}"/>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4" name="TextBox 53">
                  <a:extLst>
                    <a:ext uri="{FF2B5EF4-FFF2-40B4-BE49-F238E27FC236}">
                      <a16:creationId xmlns:a16="http://schemas.microsoft.com/office/drawing/2014/main" id="{86E27A9B-DD3B-A7AD-F2D3-AB4258301208}"/>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5" name="TextBox 54">
                  <a:extLst>
                    <a:ext uri="{FF2B5EF4-FFF2-40B4-BE49-F238E27FC236}">
                      <a16:creationId xmlns:a16="http://schemas.microsoft.com/office/drawing/2014/main" id="{1E07D0B1-0CFB-7FDB-0C08-6888BC1A8487}"/>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graphics from the Resources Database.</a:t>
                  </a:r>
                </a:p>
                <a:p>
                  <a:pPr lvl="0"/>
                  <a:r>
                    <a:rPr lang="en-US" sz="1051"/>
                    <a:t>Add the graphic to the placeholder.</a:t>
                  </a:r>
                </a:p>
              </p:txBody>
            </p:sp>
          </p:grpSp>
          <p:sp>
            <p:nvSpPr>
              <p:cNvPr id="18" name="TextBox 17">
                <a:extLst>
                  <a:ext uri="{FF2B5EF4-FFF2-40B4-BE49-F238E27FC236}">
                    <a16:creationId xmlns:a16="http://schemas.microsoft.com/office/drawing/2014/main" id="{46140194-F258-2DE4-842E-A069D57D71E8}"/>
                  </a:ext>
                </a:extLst>
              </p:cNvPr>
              <p:cNvSpPr txBox="1"/>
              <p:nvPr userDrawn="1"/>
            </p:nvSpPr>
            <p:spPr>
              <a:xfrm>
                <a:off x="9683170" y="4843804"/>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graphic placeholder.</a:t>
                </a:r>
              </a:p>
              <a:p>
                <a:pPr lvl="1">
                  <a:buNone/>
                </a:pPr>
                <a:r>
                  <a:rPr lang="en-US" sz="1051"/>
                  <a:t>Right-click or use keyboard shortcuts to paste the graphic.</a:t>
                </a:r>
              </a:p>
            </p:txBody>
          </p:sp>
          <p:sp>
            <p:nvSpPr>
              <p:cNvPr id="19" name="TextBox 18">
                <a:extLst>
                  <a:ext uri="{FF2B5EF4-FFF2-40B4-BE49-F238E27FC236}">
                    <a16:creationId xmlns:a16="http://schemas.microsoft.com/office/drawing/2014/main" id="{03FA03D9-7AE2-C992-CA67-70C3F767320B}"/>
                  </a:ext>
                </a:extLst>
              </p:cNvPr>
              <p:cNvSpPr txBox="1"/>
              <p:nvPr userDrawn="1"/>
            </p:nvSpPr>
            <p:spPr>
              <a:xfrm>
                <a:off x="9683170" y="5554117"/>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 graphic.</a:t>
                </a:r>
              </a:p>
            </p:txBody>
          </p:sp>
          <p:grpSp>
            <p:nvGrpSpPr>
              <p:cNvPr id="20" name="Group 19">
                <a:extLst>
                  <a:ext uri="{FF2B5EF4-FFF2-40B4-BE49-F238E27FC236}">
                    <a16:creationId xmlns:a16="http://schemas.microsoft.com/office/drawing/2014/main" id="{014215E7-E004-74A4-B12F-E2902283B305}"/>
                  </a:ext>
                </a:extLst>
              </p:cNvPr>
              <p:cNvGrpSpPr/>
              <p:nvPr userDrawn="1"/>
            </p:nvGrpSpPr>
            <p:grpSpPr>
              <a:xfrm>
                <a:off x="9538241" y="6130568"/>
                <a:ext cx="2735151" cy="1280928"/>
                <a:chOff x="9286315" y="6976989"/>
                <a:chExt cx="2735151" cy="1280928"/>
              </a:xfrm>
            </p:grpSpPr>
            <p:sp>
              <p:nvSpPr>
                <p:cNvPr id="48" name="Rectangle 47">
                  <a:extLst>
                    <a:ext uri="{FF2B5EF4-FFF2-40B4-BE49-F238E27FC236}">
                      <a16:creationId xmlns:a16="http://schemas.microsoft.com/office/drawing/2014/main" id="{B4EF31BC-46F3-B641-1DD7-CD00B7BF9341}"/>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AA90AB6A-A7E0-64B7-FEEC-A1B5FA999FE7}"/>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Graphic</a:t>
                  </a:r>
                </a:p>
              </p:txBody>
            </p:sp>
            <p:pic>
              <p:nvPicPr>
                <p:cNvPr id="50" name="Graphic 49">
                  <a:extLst>
                    <a:ext uri="{FF2B5EF4-FFF2-40B4-BE49-F238E27FC236}">
                      <a16:creationId xmlns:a16="http://schemas.microsoft.com/office/drawing/2014/main" id="{8826DB9C-B6BE-8FEF-9951-FA8EF95046D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51" name="TextBox 50">
                  <a:extLst>
                    <a:ext uri="{FF2B5EF4-FFF2-40B4-BE49-F238E27FC236}">
                      <a16:creationId xmlns:a16="http://schemas.microsoft.com/office/drawing/2014/main" id="{74DE21C7-451F-6EEC-13BE-CFA2B06C5C2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graphic.</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graphic.</a:t>
                  </a:r>
                </a:p>
                <a:p>
                  <a:pPr lvl="1">
                    <a:defRPr/>
                  </a:pPr>
                  <a:r>
                    <a:rPr lang="en-US" sz="900" kern="1200">
                      <a:solidFill>
                        <a:schemeClr val="tx1">
                          <a:lumMod val="50000"/>
                          <a:lumOff val="50000"/>
                        </a:schemeClr>
                      </a:solidFill>
                      <a:latin typeface="Arial" charset="0"/>
                      <a:cs typeface="Arial" charset="0"/>
                    </a:rPr>
                    <a:t>Press Esc or click outside the graphic area to exit the cropping mode.</a:t>
                  </a:r>
                </a:p>
              </p:txBody>
            </p:sp>
            <p:pic>
              <p:nvPicPr>
                <p:cNvPr id="52" name="Picture 51">
                  <a:extLst>
                    <a:ext uri="{FF2B5EF4-FFF2-40B4-BE49-F238E27FC236}">
                      <a16:creationId xmlns:a16="http://schemas.microsoft.com/office/drawing/2014/main" id="{554D2012-5937-5642-0F91-DF330A5A5EC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sp>
            <p:nvSpPr>
              <p:cNvPr id="40" name="Rectangle 39">
                <a:extLst>
                  <a:ext uri="{FF2B5EF4-FFF2-40B4-BE49-F238E27FC236}">
                    <a16:creationId xmlns:a16="http://schemas.microsoft.com/office/drawing/2014/main" id="{D46B2B23-EA41-82D1-92E0-2397B6BCC96E}"/>
                  </a:ext>
                </a:extLst>
              </p:cNvPr>
              <p:cNvSpPr/>
              <p:nvPr userDrawn="1"/>
            </p:nvSpPr>
            <p:spPr>
              <a:xfrm>
                <a:off x="9538241" y="8681610"/>
                <a:ext cx="2735151" cy="2274862"/>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TextBox 40">
                <a:extLst>
                  <a:ext uri="{FF2B5EF4-FFF2-40B4-BE49-F238E27FC236}">
                    <a16:creationId xmlns:a16="http://schemas.microsoft.com/office/drawing/2014/main" id="{E1AF24F0-33D5-5AE9-0D5C-82E6D8B16E04}"/>
                  </a:ext>
                </a:extLst>
              </p:cNvPr>
              <p:cNvSpPr txBox="1"/>
              <p:nvPr userDrawn="1"/>
            </p:nvSpPr>
            <p:spPr>
              <a:xfrm>
                <a:off x="9904431" y="8810410"/>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Graphic</a:t>
                </a:r>
              </a:p>
            </p:txBody>
          </p:sp>
          <p:pic>
            <p:nvPicPr>
              <p:cNvPr id="42" name="Graphic 41">
                <a:extLst>
                  <a:ext uri="{FF2B5EF4-FFF2-40B4-BE49-F238E27FC236}">
                    <a16:creationId xmlns:a16="http://schemas.microsoft.com/office/drawing/2014/main" id="{0ABEFD83-927D-4D6D-80E2-4FB3B389B40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698464" y="8820693"/>
                <a:ext cx="155227" cy="155227"/>
              </a:xfrm>
              <a:prstGeom prst="rect">
                <a:avLst/>
              </a:prstGeom>
            </p:spPr>
          </p:pic>
          <p:sp>
            <p:nvSpPr>
              <p:cNvPr id="43" name="TextBox 42">
                <a:extLst>
                  <a:ext uri="{FF2B5EF4-FFF2-40B4-BE49-F238E27FC236}">
                    <a16:creationId xmlns:a16="http://schemas.microsoft.com/office/drawing/2014/main" id="{785363C9-F658-3EEE-7D20-C3FBC0B38B04}"/>
                  </a:ext>
                </a:extLst>
              </p:cNvPr>
              <p:cNvSpPr txBox="1"/>
              <p:nvPr userDrawn="1"/>
            </p:nvSpPr>
            <p:spPr>
              <a:xfrm>
                <a:off x="9713479" y="9131527"/>
                <a:ext cx="207909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graphic and select “Change Picture”</a:t>
                </a:r>
              </a:p>
            </p:txBody>
          </p:sp>
          <p:sp>
            <p:nvSpPr>
              <p:cNvPr id="44" name="TextBox 43">
                <a:extLst>
                  <a:ext uri="{FF2B5EF4-FFF2-40B4-BE49-F238E27FC236}">
                    <a16:creationId xmlns:a16="http://schemas.microsoft.com/office/drawing/2014/main" id="{528C0166-ABE9-89DF-2B81-02784DB91B72}"/>
                  </a:ext>
                </a:extLst>
              </p:cNvPr>
              <p:cNvSpPr txBox="1"/>
              <p:nvPr userDrawn="1"/>
            </p:nvSpPr>
            <p:spPr>
              <a:xfrm>
                <a:off x="9713479" y="10145933"/>
                <a:ext cx="2422982" cy="498598"/>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graphic may bring the graphic placeholder to the top layer, covering the photo caption textbox. Right-click on the placeholder and choose “Send to Back.”</a:t>
                </a:r>
              </a:p>
            </p:txBody>
          </p:sp>
          <p:sp>
            <p:nvSpPr>
              <p:cNvPr id="45" name="TextBox 44">
                <a:extLst>
                  <a:ext uri="{FF2B5EF4-FFF2-40B4-BE49-F238E27FC236}">
                    <a16:creationId xmlns:a16="http://schemas.microsoft.com/office/drawing/2014/main" id="{D34DE21B-C59C-77A6-B8C9-83BB86AE5D41}"/>
                  </a:ext>
                </a:extLst>
              </p:cNvPr>
              <p:cNvSpPr txBox="1"/>
              <p:nvPr userDrawn="1"/>
            </p:nvSpPr>
            <p:spPr>
              <a:xfrm>
                <a:off x="9713479" y="9693001"/>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graphic to reset the photo placeholder functionality.</a:t>
                </a:r>
              </a:p>
            </p:txBody>
          </p:sp>
          <p:sp>
            <p:nvSpPr>
              <p:cNvPr id="46" name="TextBox 45">
                <a:extLst>
                  <a:ext uri="{FF2B5EF4-FFF2-40B4-BE49-F238E27FC236}">
                    <a16:creationId xmlns:a16="http://schemas.microsoft.com/office/drawing/2014/main" id="{609997FC-77B7-B65B-4154-B68861EE85BD}"/>
                  </a:ext>
                </a:extLst>
              </p:cNvPr>
              <p:cNvSpPr txBox="1"/>
              <p:nvPr userDrawn="1"/>
            </p:nvSpPr>
            <p:spPr>
              <a:xfrm>
                <a:off x="9713479" y="10686648"/>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graphic as normal.</a:t>
                </a:r>
              </a:p>
            </p:txBody>
          </p:sp>
          <p:cxnSp>
            <p:nvCxnSpPr>
              <p:cNvPr id="47" name="Straight Connector 46">
                <a:extLst>
                  <a:ext uri="{FF2B5EF4-FFF2-40B4-BE49-F238E27FC236}">
                    <a16:creationId xmlns:a16="http://schemas.microsoft.com/office/drawing/2014/main" id="{84EB46D8-3497-88A5-1415-3F749AFB56AD}"/>
                  </a:ext>
                </a:extLst>
              </p:cNvPr>
              <p:cNvCxnSpPr/>
              <p:nvPr userDrawn="1"/>
            </p:nvCxnSpPr>
            <p:spPr>
              <a:xfrm>
                <a:off x="9713479" y="9586969"/>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9F69E9C8-A327-4B6E-2499-28D6D4B9AD69}"/>
                  </a:ext>
                </a:extLst>
              </p:cNvPr>
              <p:cNvGrpSpPr/>
              <p:nvPr userDrawn="1"/>
            </p:nvGrpSpPr>
            <p:grpSpPr>
              <a:xfrm>
                <a:off x="9538241" y="11078062"/>
                <a:ext cx="2735150" cy="833012"/>
                <a:chOff x="9554253" y="2870841"/>
                <a:chExt cx="2735150" cy="833012"/>
              </a:xfrm>
            </p:grpSpPr>
            <p:sp>
              <p:nvSpPr>
                <p:cNvPr id="36" name="Rectangle 35">
                  <a:extLst>
                    <a:ext uri="{FF2B5EF4-FFF2-40B4-BE49-F238E27FC236}">
                      <a16:creationId xmlns:a16="http://schemas.microsoft.com/office/drawing/2014/main" id="{6BE62C96-1B95-3805-4CE2-2C8278F7B1C7}"/>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TextBox 36">
                  <a:extLst>
                    <a:ext uri="{FF2B5EF4-FFF2-40B4-BE49-F238E27FC236}">
                      <a16:creationId xmlns:a16="http://schemas.microsoft.com/office/drawing/2014/main" id="{429A5484-234B-81D2-F240-06EEDF060EE0}"/>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38" name="TextBox 37">
                  <a:extLst>
                    <a:ext uri="{FF2B5EF4-FFF2-40B4-BE49-F238E27FC236}">
                      <a16:creationId xmlns:a16="http://schemas.microsoft.com/office/drawing/2014/main" id="{1796A8F4-DEDD-7940-3F84-EF721F32E05D}"/>
                    </a:ext>
                  </a:extLst>
                </p:cNvPr>
                <p:cNvSpPr txBox="1"/>
                <p:nvPr userDrawn="1"/>
              </p:nvSpPr>
              <p:spPr>
                <a:xfrm>
                  <a:off x="9729490" y="3260780"/>
                  <a:ext cx="1902872"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39" name="Graphic 38">
                  <a:extLst>
                    <a:ext uri="{FF2B5EF4-FFF2-40B4-BE49-F238E27FC236}">
                      <a16:creationId xmlns:a16="http://schemas.microsoft.com/office/drawing/2014/main" id="{88831BD9-D41D-5976-A911-31B0C4334D8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9180" y="3010968"/>
                  <a:ext cx="170340" cy="170340"/>
                </a:xfrm>
                <a:prstGeom prst="rect">
                  <a:avLst/>
                </a:prstGeom>
              </p:spPr>
            </p:pic>
          </p:grpSp>
          <p:grpSp>
            <p:nvGrpSpPr>
              <p:cNvPr id="23" name="Group 22">
                <a:extLst>
                  <a:ext uri="{FF2B5EF4-FFF2-40B4-BE49-F238E27FC236}">
                    <a16:creationId xmlns:a16="http://schemas.microsoft.com/office/drawing/2014/main" id="{5448B691-0508-E27E-CD3A-AF3E0FE6BA37}"/>
                  </a:ext>
                </a:extLst>
              </p:cNvPr>
              <p:cNvGrpSpPr/>
              <p:nvPr userDrawn="1"/>
            </p:nvGrpSpPr>
            <p:grpSpPr>
              <a:xfrm>
                <a:off x="9538241" y="2189861"/>
                <a:ext cx="2735151" cy="1072942"/>
                <a:chOff x="9286315" y="6976989"/>
                <a:chExt cx="2735151" cy="1072942"/>
              </a:xfrm>
            </p:grpSpPr>
            <p:sp>
              <p:nvSpPr>
                <p:cNvPr id="32" name="Rectangle 31">
                  <a:extLst>
                    <a:ext uri="{FF2B5EF4-FFF2-40B4-BE49-F238E27FC236}">
                      <a16:creationId xmlns:a16="http://schemas.microsoft.com/office/drawing/2014/main" id="{E26A127A-103A-65F7-9E29-BE1D34AFE800}"/>
                    </a:ext>
                  </a:extLst>
                </p:cNvPr>
                <p:cNvSpPr/>
                <p:nvPr userDrawn="1"/>
              </p:nvSpPr>
              <p:spPr>
                <a:xfrm>
                  <a:off x="9286315" y="6976989"/>
                  <a:ext cx="2735151" cy="1072942"/>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TextBox 32">
                  <a:extLst>
                    <a:ext uri="{FF2B5EF4-FFF2-40B4-BE49-F238E27FC236}">
                      <a16:creationId xmlns:a16="http://schemas.microsoft.com/office/drawing/2014/main" id="{AF6C3E29-1D2E-AE7D-190C-EA9E1636B612}"/>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Text box size</a:t>
                  </a:r>
                </a:p>
              </p:txBody>
            </p:sp>
            <p:pic>
              <p:nvPicPr>
                <p:cNvPr id="34" name="Graphic 33">
                  <a:extLst>
                    <a:ext uri="{FF2B5EF4-FFF2-40B4-BE49-F238E27FC236}">
                      <a16:creationId xmlns:a16="http://schemas.microsoft.com/office/drawing/2014/main" id="{34ABE735-9642-07A1-46F5-88D444D72A9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5" name="TextBox 34">
                  <a:extLst>
                    <a:ext uri="{FF2B5EF4-FFF2-40B4-BE49-F238E27FC236}">
                      <a16:creationId xmlns:a16="http://schemas.microsoft.com/office/drawing/2014/main" id="{637C2F18-96FF-B2B1-98B8-662C46EF1780}"/>
                    </a:ext>
                  </a:extLst>
                </p:cNvPr>
                <p:cNvSpPr txBox="1"/>
                <p:nvPr userDrawn="1"/>
              </p:nvSpPr>
              <p:spPr>
                <a:xfrm>
                  <a:off x="9446538" y="7369972"/>
                  <a:ext cx="2477494" cy="49859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Use this layout for a standard amount of content, please do not adjust placeholders. For less content, consider using the ‘Statistics Text Over Graphic (Narrow, Full)’ layout.</a:t>
                  </a:r>
                </a:p>
              </p:txBody>
            </p:sp>
          </p:grpSp>
          <p:grpSp>
            <p:nvGrpSpPr>
              <p:cNvPr id="24" name="Group 23">
                <a:extLst>
                  <a:ext uri="{FF2B5EF4-FFF2-40B4-BE49-F238E27FC236}">
                    <a16:creationId xmlns:a16="http://schemas.microsoft.com/office/drawing/2014/main" id="{E3172609-36C1-89AA-D029-44AB83620B7F}"/>
                  </a:ext>
                </a:extLst>
              </p:cNvPr>
              <p:cNvGrpSpPr/>
              <p:nvPr userDrawn="1"/>
            </p:nvGrpSpPr>
            <p:grpSpPr>
              <a:xfrm>
                <a:off x="9538241" y="7504112"/>
                <a:ext cx="2735150" cy="1084882"/>
                <a:chOff x="9554253" y="2870841"/>
                <a:chExt cx="2735150" cy="1084882"/>
              </a:xfrm>
            </p:grpSpPr>
            <p:sp>
              <p:nvSpPr>
                <p:cNvPr id="28" name="Rectangle 27">
                  <a:extLst>
                    <a:ext uri="{FF2B5EF4-FFF2-40B4-BE49-F238E27FC236}">
                      <a16:creationId xmlns:a16="http://schemas.microsoft.com/office/drawing/2014/main" id="{ADC287BA-7995-CF53-765A-AB6E120D8C58}"/>
                    </a:ext>
                  </a:extLst>
                </p:cNvPr>
                <p:cNvSpPr/>
                <p:nvPr userDrawn="1"/>
              </p:nvSpPr>
              <p:spPr>
                <a:xfrm>
                  <a:off x="9554253" y="2870841"/>
                  <a:ext cx="2735150" cy="108488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extBox 28">
                  <a:extLst>
                    <a:ext uri="{FF2B5EF4-FFF2-40B4-BE49-F238E27FC236}">
                      <a16:creationId xmlns:a16="http://schemas.microsoft.com/office/drawing/2014/main" id="{D7D705CE-9A71-CB77-C841-25CEDFAB0B39}"/>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Do not resize graphic</a:t>
                  </a:r>
                </a:p>
              </p:txBody>
            </p:sp>
            <p:sp>
              <p:nvSpPr>
                <p:cNvPr id="30" name="TextBox 29">
                  <a:extLst>
                    <a:ext uri="{FF2B5EF4-FFF2-40B4-BE49-F238E27FC236}">
                      <a16:creationId xmlns:a16="http://schemas.microsoft.com/office/drawing/2014/main" id="{4EC5BBBA-69A2-9A96-B42E-357C2094F821}"/>
                    </a:ext>
                  </a:extLst>
                </p:cNvPr>
                <p:cNvSpPr txBox="1"/>
                <p:nvPr userDrawn="1"/>
              </p:nvSpPr>
              <p:spPr>
                <a:xfrm>
                  <a:off x="9729490" y="3260780"/>
                  <a:ext cx="2426239" cy="4154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Strict rule: do not resize the graphic placeholder. It should always be half of the slide width for this layout. See other slide layouts for different sized placeholders.</a:t>
                  </a:r>
                </a:p>
              </p:txBody>
            </p:sp>
            <p:pic>
              <p:nvPicPr>
                <p:cNvPr id="31" name="Graphic 30">
                  <a:extLst>
                    <a:ext uri="{FF2B5EF4-FFF2-40B4-BE49-F238E27FC236}">
                      <a16:creationId xmlns:a16="http://schemas.microsoft.com/office/drawing/2014/main" id="{71EDF752-D9F1-4436-819D-6B0FC88E2E6F}"/>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9180" y="3010968"/>
                  <a:ext cx="170340" cy="170340"/>
                </a:xfrm>
                <a:prstGeom prst="rect">
                  <a:avLst/>
                </a:prstGeom>
              </p:spPr>
            </p:pic>
          </p:grpSp>
          <p:sp>
            <p:nvSpPr>
              <p:cNvPr id="25" name="TextBox 24">
                <a:extLst>
                  <a:ext uri="{FF2B5EF4-FFF2-40B4-BE49-F238E27FC236}">
                    <a16:creationId xmlns:a16="http://schemas.microsoft.com/office/drawing/2014/main" id="{6B1AACA3-4400-F039-605F-A8F7881F9530}"/>
                  </a:ext>
                </a:extLst>
              </p:cNvPr>
              <p:cNvSpPr txBox="1"/>
              <p:nvPr userDrawn="1"/>
            </p:nvSpPr>
            <p:spPr>
              <a:xfrm>
                <a:off x="9556381"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pic>
            <p:nvPicPr>
              <p:cNvPr id="163" name="Picture 162">
                <a:extLst>
                  <a:ext uri="{FF2B5EF4-FFF2-40B4-BE49-F238E27FC236}">
                    <a16:creationId xmlns:a16="http://schemas.microsoft.com/office/drawing/2014/main" id="{2D12CE45-289D-6B47-8827-232211E4A4E4}"/>
                  </a:ext>
                </a:extLst>
              </p:cNvPr>
              <p:cNvPicPr>
                <a:picLocks noChangeAspect="1"/>
              </p:cNvPicPr>
              <p:nvPr userDrawn="1"/>
            </p:nvPicPr>
            <p:blipFill rotWithShape="1">
              <a:blip r:embed="rId6"/>
              <a:srcRect t="11482" r="50733" b="17784"/>
              <a:stretch/>
            </p:blipFill>
            <p:spPr>
              <a:xfrm>
                <a:off x="9556379" y="1332920"/>
                <a:ext cx="2639326" cy="746975"/>
              </a:xfrm>
              <a:prstGeom prst="rect">
                <a:avLst/>
              </a:prstGeom>
            </p:spPr>
          </p:pic>
          <p:cxnSp>
            <p:nvCxnSpPr>
              <p:cNvPr id="27" name="Straight Connector 26">
                <a:extLst>
                  <a:ext uri="{FF2B5EF4-FFF2-40B4-BE49-F238E27FC236}">
                    <a16:creationId xmlns:a16="http://schemas.microsoft.com/office/drawing/2014/main" id="{39FAF048-43F3-2A50-4F01-8CA220D73505}"/>
                  </a:ext>
                </a:extLst>
              </p:cNvPr>
              <p:cNvCxnSpPr>
                <a:cxnSpLocks/>
              </p:cNvCxnSpPr>
              <p:nvPr userDrawn="1"/>
            </p:nvCxnSpPr>
            <p:spPr>
              <a:xfrm>
                <a:off x="9556381"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33210165"/>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tatistics Text Over Graphic (Narrow, Full)">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041452B9-404B-4B43-893C-BB42AF2A9105}"/>
              </a:ext>
              <a:ext uri="{C183D7F6-B498-43B3-948B-1728B52AA6E4}">
                <adec:decorative xmlns:adec="http://schemas.microsoft.com/office/drawing/2017/decorative" val="1"/>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1"/>
          </a:p>
        </p:txBody>
      </p:sp>
      <p:sp>
        <p:nvSpPr>
          <p:cNvPr id="14" name="Rectangle 13">
            <a:extLst>
              <a:ext uri="{FF2B5EF4-FFF2-40B4-BE49-F238E27FC236}">
                <a16:creationId xmlns:a16="http://schemas.microsoft.com/office/drawing/2014/main" id="{BE6DECA3-9879-9DF0-EA1B-A3C90862BA7A}"/>
              </a:ext>
              <a:ext uri="{C183D7F6-B498-43B3-948B-1728B52AA6E4}">
                <adec:decorative xmlns:adec="http://schemas.microsoft.com/office/drawing/2017/decorative" val="1"/>
              </a:ext>
            </a:extLst>
          </p:cNvPr>
          <p:cNvSpPr/>
          <p:nvPr userDrawn="1"/>
        </p:nvSpPr>
        <p:spPr>
          <a:xfrm flipH="1">
            <a:off x="0" y="1"/>
            <a:ext cx="4252800" cy="68664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4252800" cy="6858000"/>
          </a:xfrm>
          <a:noFill/>
        </p:spPr>
        <p:txBody>
          <a:bodyPr lIns="432000" rIns="360000" bIns="360000" anchor="ctr"/>
          <a:lstStyle>
            <a:lvl1pPr marL="0" marR="0" indent="0" algn="l" defTabSz="914411" rtl="0" eaLnBrk="1" fontAlgn="auto" latinLnBrk="0" hangingPunct="1">
              <a:lnSpc>
                <a:spcPct val="90000"/>
              </a:lnSpc>
              <a:spcBef>
                <a:spcPts val="1801"/>
              </a:spcBef>
              <a:spcAft>
                <a:spcPts val="300"/>
              </a:spcAft>
              <a:buClrTx/>
              <a:buSzTx/>
              <a:buFont typeface="Wingdings" pitchFamily="2" charset="2"/>
              <a:buNone/>
              <a:tabLst/>
              <a:defRPr sz="4400">
                <a:solidFill>
                  <a:schemeClr val="bg1"/>
                </a:solidFill>
              </a:defRPr>
            </a:lvl1pPr>
            <a:lvl2pPr>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0" indent="0">
              <a:buFontTx/>
              <a:buNone/>
              <a:defRPr>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1" name="Picture Placeholder 10">
            <a:extLst>
              <a:ext uri="{FF2B5EF4-FFF2-40B4-BE49-F238E27FC236}">
                <a16:creationId xmlns:a16="http://schemas.microsoft.com/office/drawing/2014/main" id="{DB342A58-2636-91D9-2B94-A244FC688326}"/>
              </a:ext>
            </a:extLst>
          </p:cNvPr>
          <p:cNvSpPr>
            <a:spLocks noGrp="1"/>
          </p:cNvSpPr>
          <p:nvPr>
            <p:ph type="pic" sz="quarter" idx="10" hasCustomPrompt="1"/>
          </p:nvPr>
        </p:nvSpPr>
        <p:spPr>
          <a:xfrm>
            <a:off x="-4232" y="-3175"/>
            <a:ext cx="12196233" cy="6861601"/>
          </a:xfrm>
          <a:custGeom>
            <a:avLst/>
            <a:gdLst>
              <a:gd name="connsiteX0" fmla="*/ 8548496 w 9147175"/>
              <a:gd name="connsiteY0" fmla="*/ 6580858 h 6861601"/>
              <a:gd name="connsiteX1" fmla="*/ 8557806 w 9147175"/>
              <a:gd name="connsiteY1" fmla="*/ 6580858 h 6861601"/>
              <a:gd name="connsiteX2" fmla="*/ 8575931 w 9147175"/>
              <a:gd name="connsiteY2" fmla="*/ 6596148 h 6861601"/>
              <a:gd name="connsiteX3" fmla="*/ 8556016 w 9147175"/>
              <a:gd name="connsiteY3" fmla="*/ 6612172 h 6861601"/>
              <a:gd name="connsiteX4" fmla="*/ 8556016 w 9147175"/>
              <a:gd name="connsiteY4" fmla="*/ 6612059 h 6861601"/>
              <a:gd name="connsiteX5" fmla="*/ 8548496 w 9147175"/>
              <a:gd name="connsiteY5" fmla="*/ 6612059 h 6861601"/>
              <a:gd name="connsiteX6" fmla="*/ 8443707 w 9147175"/>
              <a:gd name="connsiteY6" fmla="*/ 6579748 h 6861601"/>
              <a:gd name="connsiteX7" fmla="*/ 8454045 w 9147175"/>
              <a:gd name="connsiteY7" fmla="*/ 6579748 h 6861601"/>
              <a:gd name="connsiteX8" fmla="*/ 8489741 w 9147175"/>
              <a:gd name="connsiteY8" fmla="*/ 6610799 h 6861601"/>
              <a:gd name="connsiteX9" fmla="*/ 8455662 w 9147175"/>
              <a:gd name="connsiteY9" fmla="*/ 6643882 h 6861601"/>
              <a:gd name="connsiteX10" fmla="*/ 8443707 w 9147175"/>
              <a:gd name="connsiteY10" fmla="*/ 6643882 h 6861601"/>
              <a:gd name="connsiteX11" fmla="*/ 8362488 w 9147175"/>
              <a:gd name="connsiteY11" fmla="*/ 6558326 h 6861601"/>
              <a:gd name="connsiteX12" fmla="*/ 8361022 w 9147175"/>
              <a:gd name="connsiteY12" fmla="*/ 6561430 h 6861601"/>
              <a:gd name="connsiteX13" fmla="*/ 8341241 w 9147175"/>
              <a:gd name="connsiteY13" fmla="*/ 6603238 h 6861601"/>
              <a:gd name="connsiteX14" fmla="*/ 8341241 w 9147175"/>
              <a:gd name="connsiteY14" fmla="*/ 6665153 h 6861601"/>
              <a:gd name="connsiteX15" fmla="*/ 8409704 w 9147175"/>
              <a:gd name="connsiteY15" fmla="*/ 6665153 h 6861601"/>
              <a:gd name="connsiteX16" fmla="*/ 8409704 w 9147175"/>
              <a:gd name="connsiteY16" fmla="*/ 6642565 h 6861601"/>
              <a:gd name="connsiteX17" fmla="*/ 8366334 w 9147175"/>
              <a:gd name="connsiteY17" fmla="*/ 6642565 h 6861601"/>
              <a:gd name="connsiteX18" fmla="*/ 8366334 w 9147175"/>
              <a:gd name="connsiteY18" fmla="*/ 6621726 h 6861601"/>
              <a:gd name="connsiteX19" fmla="*/ 8405858 w 9147175"/>
              <a:gd name="connsiteY19" fmla="*/ 6621726 h 6861601"/>
              <a:gd name="connsiteX20" fmla="*/ 8405858 w 9147175"/>
              <a:gd name="connsiteY20" fmla="*/ 6600154 h 6861601"/>
              <a:gd name="connsiteX21" fmla="*/ 8366334 w 9147175"/>
              <a:gd name="connsiteY21" fmla="*/ 6600154 h 6861601"/>
              <a:gd name="connsiteX22" fmla="*/ 8366334 w 9147175"/>
              <a:gd name="connsiteY22" fmla="*/ 6581065 h 6861601"/>
              <a:gd name="connsiteX23" fmla="*/ 8409704 w 9147175"/>
              <a:gd name="connsiteY23" fmla="*/ 6581065 h 6861601"/>
              <a:gd name="connsiteX24" fmla="*/ 8409704 w 9147175"/>
              <a:gd name="connsiteY24" fmla="*/ 6558326 h 6861601"/>
              <a:gd name="connsiteX25" fmla="*/ 8248751 w 9147175"/>
              <a:gd name="connsiteY25" fmla="*/ 6558307 h 6861601"/>
              <a:gd name="connsiteX26" fmla="*/ 8265258 w 9147175"/>
              <a:gd name="connsiteY26" fmla="*/ 6592707 h 6861601"/>
              <a:gd name="connsiteX27" fmla="*/ 8291702 w 9147175"/>
              <a:gd name="connsiteY27" fmla="*/ 6592707 h 6861601"/>
              <a:gd name="connsiteX28" fmla="*/ 8277138 w 9147175"/>
              <a:gd name="connsiteY28" fmla="*/ 6558307 h 6861601"/>
              <a:gd name="connsiteX29" fmla="*/ 8523421 w 9147175"/>
              <a:gd name="connsiteY29" fmla="*/ 6558288 h 6861601"/>
              <a:gd name="connsiteX30" fmla="*/ 8523421 w 9147175"/>
              <a:gd name="connsiteY30" fmla="*/ 6665152 h 6861601"/>
              <a:gd name="connsiteX31" fmla="*/ 8548496 w 9147175"/>
              <a:gd name="connsiteY31" fmla="*/ 6665152 h 6861601"/>
              <a:gd name="connsiteX32" fmla="*/ 8548496 w 9147175"/>
              <a:gd name="connsiteY32" fmla="*/ 6633518 h 6861601"/>
              <a:gd name="connsiteX33" fmla="*/ 8557806 w 9147175"/>
              <a:gd name="connsiteY33" fmla="*/ 6633518 h 6861601"/>
              <a:gd name="connsiteX34" fmla="*/ 8601595 w 9147175"/>
              <a:gd name="connsiteY34" fmla="*/ 6595603 h 6861601"/>
              <a:gd name="connsiteX35" fmla="*/ 8553522 w 9147175"/>
              <a:gd name="connsiteY35" fmla="*/ 6558288 h 6861601"/>
              <a:gd name="connsiteX36" fmla="*/ 8418671 w 9147175"/>
              <a:gd name="connsiteY36" fmla="*/ 6558288 h 6861601"/>
              <a:gd name="connsiteX37" fmla="*/ 8418671 w 9147175"/>
              <a:gd name="connsiteY37" fmla="*/ 6665058 h 6861601"/>
              <a:gd name="connsiteX38" fmla="*/ 8451722 w 9147175"/>
              <a:gd name="connsiteY38" fmla="*/ 6665171 h 6861601"/>
              <a:gd name="connsiteX39" fmla="*/ 8516453 w 9147175"/>
              <a:gd name="connsiteY39" fmla="*/ 6610799 h 6861601"/>
              <a:gd name="connsiteX40" fmla="*/ 8450637 w 9147175"/>
              <a:gd name="connsiteY40" fmla="*/ 6558326 h 6861601"/>
              <a:gd name="connsiteX41" fmla="*/ 8450675 w 9147175"/>
              <a:gd name="connsiteY41" fmla="*/ 6558288 h 6861601"/>
              <a:gd name="connsiteX42" fmla="*/ 8418671 w 9147175"/>
              <a:gd name="connsiteY42" fmla="*/ 6558288 h 6861601"/>
              <a:gd name="connsiteX43" fmla="*/ 8327076 w 9147175"/>
              <a:gd name="connsiteY43" fmla="*/ 6558288 h 6861601"/>
              <a:gd name="connsiteX44" fmla="*/ 8301869 w 9147175"/>
              <a:gd name="connsiteY44" fmla="*/ 6616234 h 6861601"/>
              <a:gd name="connsiteX45" fmla="*/ 8295034 w 9147175"/>
              <a:gd name="connsiteY45" fmla="*/ 6600229 h 6861601"/>
              <a:gd name="connsiteX46" fmla="*/ 8268799 w 9147175"/>
              <a:gd name="connsiteY46" fmla="*/ 6600229 h 6861601"/>
              <a:gd name="connsiteX47" fmla="*/ 8300118 w 9147175"/>
              <a:gd name="connsiteY47" fmla="*/ 6665566 h 6861601"/>
              <a:gd name="connsiteX48" fmla="*/ 8303031 w 9147175"/>
              <a:gd name="connsiteY48" fmla="*/ 6665566 h 6861601"/>
              <a:gd name="connsiteX49" fmla="*/ 8353769 w 9147175"/>
              <a:gd name="connsiteY49" fmla="*/ 6558288 h 6861601"/>
              <a:gd name="connsiteX50" fmla="*/ 8707457 w 9147175"/>
              <a:gd name="connsiteY50" fmla="*/ 6519727 h 6861601"/>
              <a:gd name="connsiteX51" fmla="*/ 8707457 w 9147175"/>
              <a:gd name="connsiteY51" fmla="*/ 6694363 h 6861601"/>
              <a:gd name="connsiteX52" fmla="*/ 8726846 w 9147175"/>
              <a:gd name="connsiteY52" fmla="*/ 6694363 h 6861601"/>
              <a:gd name="connsiteX53" fmla="*/ 8726846 w 9147175"/>
              <a:gd name="connsiteY53" fmla="*/ 6519727 h 6861601"/>
              <a:gd name="connsiteX54" fmla="*/ 3268375 w 9147175"/>
              <a:gd name="connsiteY54" fmla="*/ 0 h 6861601"/>
              <a:gd name="connsiteX55" fmla="*/ 4038842 w 9147175"/>
              <a:gd name="connsiteY55" fmla="*/ 0 h 6861601"/>
              <a:gd name="connsiteX56" fmla="*/ 4038842 w 9147175"/>
              <a:gd name="connsiteY56" fmla="*/ 3175 h 6861601"/>
              <a:gd name="connsiteX57" fmla="*/ 4612975 w 9147175"/>
              <a:gd name="connsiteY57" fmla="*/ 3175 h 6861601"/>
              <a:gd name="connsiteX58" fmla="*/ 5315071 w 9147175"/>
              <a:gd name="connsiteY58" fmla="*/ 3175 h 6861601"/>
              <a:gd name="connsiteX59" fmla="*/ 9147175 w 9147175"/>
              <a:gd name="connsiteY59" fmla="*/ 3175 h 6861601"/>
              <a:gd name="connsiteX60" fmla="*/ 9147175 w 9147175"/>
              <a:gd name="connsiteY60" fmla="*/ 6861600 h 6861601"/>
              <a:gd name="connsiteX61" fmla="*/ 5315071 w 9147175"/>
              <a:gd name="connsiteY61" fmla="*/ 6861600 h 6861601"/>
              <a:gd name="connsiteX62" fmla="*/ 4612975 w 9147175"/>
              <a:gd name="connsiteY62" fmla="*/ 6861600 h 6861601"/>
              <a:gd name="connsiteX63" fmla="*/ 4038842 w 9147175"/>
              <a:gd name="connsiteY63" fmla="*/ 6861600 h 6861601"/>
              <a:gd name="connsiteX64" fmla="*/ 3372647 w 9147175"/>
              <a:gd name="connsiteY64" fmla="*/ 6861600 h 6861601"/>
              <a:gd name="connsiteX65" fmla="*/ 3372647 w 9147175"/>
              <a:gd name="connsiteY65" fmla="*/ 6861601 h 6861601"/>
              <a:gd name="connsiteX66" fmla="*/ 3268375 w 9147175"/>
              <a:gd name="connsiteY66" fmla="*/ 6861601 h 6861601"/>
              <a:gd name="connsiteX67" fmla="*/ 3268375 w 9147175"/>
              <a:gd name="connsiteY67" fmla="*/ 6861600 h 6861601"/>
              <a:gd name="connsiteX68" fmla="*/ 0 w 9147175"/>
              <a:gd name="connsiteY68" fmla="*/ 0 h 6861601"/>
              <a:gd name="connsiteX69" fmla="*/ 3600 w 9147175"/>
              <a:gd name="connsiteY69" fmla="*/ 0 h 6861601"/>
              <a:gd name="connsiteX70" fmla="*/ 3600 w 9147175"/>
              <a:gd name="connsiteY70" fmla="*/ 3600 h 6861601"/>
              <a:gd name="connsiteX71" fmla="*/ 0 w 9147175"/>
              <a:gd name="connsiteY71" fmla="*/ 3600 h 686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147175" h="6861601">
                <a:moveTo>
                  <a:pt x="8548496" y="6580858"/>
                </a:moveTo>
                <a:lnTo>
                  <a:pt x="8557806" y="6580858"/>
                </a:lnTo>
                <a:cubicBezTo>
                  <a:pt x="8570181" y="6580858"/>
                  <a:pt x="8575931" y="6587553"/>
                  <a:pt x="8575931" y="6596148"/>
                </a:cubicBezTo>
                <a:cubicBezTo>
                  <a:pt x="8575931" y="6606492"/>
                  <a:pt x="8569305" y="6612172"/>
                  <a:pt x="8556016" y="6612172"/>
                </a:cubicBezTo>
                <a:lnTo>
                  <a:pt x="8556016" y="6612059"/>
                </a:lnTo>
                <a:lnTo>
                  <a:pt x="8548496" y="6612059"/>
                </a:lnTo>
                <a:close/>
                <a:moveTo>
                  <a:pt x="8443707" y="6579748"/>
                </a:moveTo>
                <a:lnTo>
                  <a:pt x="8454045" y="6579748"/>
                </a:lnTo>
                <a:cubicBezTo>
                  <a:pt x="8477347" y="6579748"/>
                  <a:pt x="8489741" y="6591409"/>
                  <a:pt x="8489741" y="6610799"/>
                </a:cubicBezTo>
                <a:cubicBezTo>
                  <a:pt x="8489741" y="6630773"/>
                  <a:pt x="8479270" y="6643882"/>
                  <a:pt x="8455662" y="6643882"/>
                </a:cubicBezTo>
                <a:lnTo>
                  <a:pt x="8443707" y="6643882"/>
                </a:lnTo>
                <a:close/>
                <a:moveTo>
                  <a:pt x="8362488" y="6558326"/>
                </a:moveTo>
                <a:lnTo>
                  <a:pt x="8361022" y="6561430"/>
                </a:lnTo>
                <a:lnTo>
                  <a:pt x="8341241" y="6603238"/>
                </a:lnTo>
                <a:lnTo>
                  <a:pt x="8341241" y="6665153"/>
                </a:lnTo>
                <a:lnTo>
                  <a:pt x="8409704" y="6665153"/>
                </a:lnTo>
                <a:lnTo>
                  <a:pt x="8409704" y="6642565"/>
                </a:lnTo>
                <a:lnTo>
                  <a:pt x="8366334" y="6642565"/>
                </a:lnTo>
                <a:lnTo>
                  <a:pt x="8366334" y="6621726"/>
                </a:lnTo>
                <a:lnTo>
                  <a:pt x="8405858" y="6621726"/>
                </a:lnTo>
                <a:lnTo>
                  <a:pt x="8405858" y="6600154"/>
                </a:lnTo>
                <a:lnTo>
                  <a:pt x="8366334" y="6600154"/>
                </a:lnTo>
                <a:lnTo>
                  <a:pt x="8366334" y="6581065"/>
                </a:lnTo>
                <a:lnTo>
                  <a:pt x="8409704" y="6581065"/>
                </a:lnTo>
                <a:lnTo>
                  <a:pt x="8409704" y="6558326"/>
                </a:lnTo>
                <a:close/>
                <a:moveTo>
                  <a:pt x="8248751" y="6558307"/>
                </a:moveTo>
                <a:lnTo>
                  <a:pt x="8265258" y="6592707"/>
                </a:lnTo>
                <a:lnTo>
                  <a:pt x="8291702" y="6592707"/>
                </a:lnTo>
                <a:lnTo>
                  <a:pt x="8277138" y="6558307"/>
                </a:lnTo>
                <a:close/>
                <a:moveTo>
                  <a:pt x="8523421" y="6558288"/>
                </a:moveTo>
                <a:lnTo>
                  <a:pt x="8523421" y="6665152"/>
                </a:lnTo>
                <a:lnTo>
                  <a:pt x="8548496" y="6665152"/>
                </a:lnTo>
                <a:lnTo>
                  <a:pt x="8548496" y="6633518"/>
                </a:lnTo>
                <a:lnTo>
                  <a:pt x="8557806" y="6633518"/>
                </a:lnTo>
                <a:cubicBezTo>
                  <a:pt x="8586364" y="6633518"/>
                  <a:pt x="8601595" y="6617626"/>
                  <a:pt x="8601595" y="6595603"/>
                </a:cubicBezTo>
                <a:cubicBezTo>
                  <a:pt x="8601614" y="6574068"/>
                  <a:pt x="8584803" y="6558288"/>
                  <a:pt x="8553522" y="6558288"/>
                </a:cubicBezTo>
                <a:close/>
                <a:moveTo>
                  <a:pt x="8418671" y="6558288"/>
                </a:moveTo>
                <a:lnTo>
                  <a:pt x="8418671" y="6665058"/>
                </a:lnTo>
                <a:cubicBezTo>
                  <a:pt x="8418671" y="6665058"/>
                  <a:pt x="8439042" y="6665171"/>
                  <a:pt x="8451722" y="6665171"/>
                </a:cubicBezTo>
                <a:cubicBezTo>
                  <a:pt x="8496557" y="6665171"/>
                  <a:pt x="8516453" y="6642283"/>
                  <a:pt x="8516453" y="6610799"/>
                </a:cubicBezTo>
                <a:cubicBezTo>
                  <a:pt x="8516453" y="6580707"/>
                  <a:pt x="8495510" y="6558326"/>
                  <a:pt x="8450637" y="6558326"/>
                </a:cubicBezTo>
                <a:lnTo>
                  <a:pt x="8450675" y="6558288"/>
                </a:lnTo>
                <a:cubicBezTo>
                  <a:pt x="8439918" y="6558288"/>
                  <a:pt x="8418671" y="6558288"/>
                  <a:pt x="8418671" y="6558288"/>
                </a:cubicBezTo>
                <a:close/>
                <a:moveTo>
                  <a:pt x="8327076" y="6558288"/>
                </a:moveTo>
                <a:lnTo>
                  <a:pt x="8301869" y="6616234"/>
                </a:lnTo>
                <a:lnTo>
                  <a:pt x="8295034" y="6600229"/>
                </a:lnTo>
                <a:lnTo>
                  <a:pt x="8268799" y="6600229"/>
                </a:lnTo>
                <a:lnTo>
                  <a:pt x="8300118" y="6665566"/>
                </a:lnTo>
                <a:lnTo>
                  <a:pt x="8303031" y="6665566"/>
                </a:lnTo>
                <a:lnTo>
                  <a:pt x="8353769" y="6558288"/>
                </a:lnTo>
                <a:close/>
                <a:moveTo>
                  <a:pt x="8707457" y="6519727"/>
                </a:moveTo>
                <a:lnTo>
                  <a:pt x="8707457" y="6694363"/>
                </a:lnTo>
                <a:lnTo>
                  <a:pt x="8726846" y="6694363"/>
                </a:lnTo>
                <a:lnTo>
                  <a:pt x="8726846" y="6519727"/>
                </a:lnTo>
                <a:close/>
                <a:moveTo>
                  <a:pt x="3268375" y="0"/>
                </a:moveTo>
                <a:lnTo>
                  <a:pt x="4038842" y="0"/>
                </a:lnTo>
                <a:lnTo>
                  <a:pt x="4038842" y="3175"/>
                </a:lnTo>
                <a:lnTo>
                  <a:pt x="4612975" y="3175"/>
                </a:lnTo>
                <a:lnTo>
                  <a:pt x="5315071" y="3175"/>
                </a:lnTo>
                <a:lnTo>
                  <a:pt x="9147175" y="3175"/>
                </a:lnTo>
                <a:lnTo>
                  <a:pt x="9147175" y="6861600"/>
                </a:lnTo>
                <a:lnTo>
                  <a:pt x="5315071" y="6861600"/>
                </a:lnTo>
                <a:lnTo>
                  <a:pt x="4612975" y="6861600"/>
                </a:lnTo>
                <a:lnTo>
                  <a:pt x="4038842" y="6861600"/>
                </a:lnTo>
                <a:lnTo>
                  <a:pt x="3372647" y="6861600"/>
                </a:lnTo>
                <a:lnTo>
                  <a:pt x="3372647" y="6861601"/>
                </a:lnTo>
                <a:lnTo>
                  <a:pt x="3268375" y="6861601"/>
                </a:lnTo>
                <a:lnTo>
                  <a:pt x="3268375" y="6861600"/>
                </a:lnTo>
                <a:close/>
                <a:moveTo>
                  <a:pt x="0" y="0"/>
                </a:moveTo>
                <a:lnTo>
                  <a:pt x="3600" y="0"/>
                </a:lnTo>
                <a:lnTo>
                  <a:pt x="3600" y="3600"/>
                </a:lnTo>
                <a:lnTo>
                  <a:pt x="0" y="3600"/>
                </a:lnTo>
                <a:close/>
              </a:path>
            </a:pathLst>
          </a:custGeom>
          <a:solidFill>
            <a:srgbClr val="E8F3FD"/>
          </a:solidFill>
        </p:spPr>
        <p:txBody>
          <a:bodyPr wrap="square" rIns="432000" anchor="ctr">
            <a:noAutofit/>
          </a:bodyPr>
          <a:lstStyle>
            <a:lvl1pPr algn="r">
              <a:spcBef>
                <a:spcPts val="0"/>
              </a:spcBef>
              <a:spcAft>
                <a:spcPts val="0"/>
              </a:spcAft>
              <a:defRPr b="0">
                <a:solidFill>
                  <a:schemeClr val="tx1">
                    <a:lumMod val="50000"/>
                    <a:lumOff val="50000"/>
                  </a:schemeClr>
                </a:solidFill>
              </a:defRPr>
            </a:lvl1pPr>
          </a:lstStyle>
          <a:p>
            <a:r>
              <a:rPr lang="en-US"/>
              <a:t>Click the icon at the center of the slide</a:t>
            </a:r>
            <a:br>
              <a:rPr lang="en-US"/>
            </a:br>
            <a:r>
              <a:rPr lang="en-US"/>
              <a:t>to add pre-designed graphic</a:t>
            </a:r>
          </a:p>
        </p:txBody>
      </p:sp>
      <p:sp>
        <p:nvSpPr>
          <p:cNvPr id="500" name="Caption">
            <a:extLst>
              <a:ext uri="{FF2B5EF4-FFF2-40B4-BE49-F238E27FC236}">
                <a16:creationId xmlns:a16="http://schemas.microsoft.com/office/drawing/2014/main" id="{659A1A30-0D40-E04A-93E5-5EBF0216ED61}"/>
              </a:ext>
            </a:extLst>
          </p:cNvPr>
          <p:cNvSpPr>
            <a:spLocks noGrp="1"/>
          </p:cNvSpPr>
          <p:nvPr>
            <p:ph type="body" sz="quarter" idx="500" hasCustomPrompt="1"/>
          </p:nvPr>
        </p:nvSpPr>
        <p:spPr>
          <a:xfrm>
            <a:off x="7945967" y="6200777"/>
            <a:ext cx="3670032" cy="152349"/>
          </a:xfrm>
          <a:effectLst/>
        </p:spPr>
        <p:txBody>
          <a:bodyPr wrap="square" anchor="b">
            <a:spAutoFit/>
          </a:bodyPr>
          <a:lstStyle>
            <a:lvl1pPr marL="0" indent="0" algn="r">
              <a:spcBef>
                <a:spcPts val="0"/>
              </a:spcBef>
              <a:spcAft>
                <a:spcPts val="0"/>
              </a:spcAft>
              <a:buFontTx/>
              <a:buNone/>
              <a:tabLst/>
              <a:defRPr sz="1100" b="0">
                <a:solidFill>
                  <a:schemeClr val="tx1"/>
                </a:solidFill>
                <a:effectLst/>
              </a:defRPr>
            </a:lvl1pPr>
            <a:lvl2pPr marL="0" indent="0" algn="r">
              <a:spcBef>
                <a:spcPts val="0"/>
              </a:spcBef>
              <a:spcAft>
                <a:spcPts val="0"/>
              </a:spcAft>
              <a:buFontTx/>
              <a:buNone/>
              <a:tabLst/>
              <a:defRPr sz="1100">
                <a:solidFill>
                  <a:schemeClr val="tx1"/>
                </a:solidFill>
              </a:defRPr>
            </a:lvl2pPr>
            <a:lvl3pPr marL="0" indent="0" algn="r">
              <a:spcBef>
                <a:spcPts val="0"/>
              </a:spcBef>
              <a:spcAft>
                <a:spcPts val="0"/>
              </a:spcAft>
              <a:buFontTx/>
              <a:buNone/>
              <a:tabLst/>
              <a:defRPr sz="1100">
                <a:solidFill>
                  <a:schemeClr val="tx1"/>
                </a:solidFill>
              </a:defRPr>
            </a:lvl3pPr>
            <a:lvl4pPr marL="0" indent="0" algn="r">
              <a:spcBef>
                <a:spcPts val="0"/>
              </a:spcBef>
              <a:spcAft>
                <a:spcPts val="0"/>
              </a:spcAft>
              <a:buFontTx/>
              <a:buNone/>
              <a:tabLst/>
              <a:defRPr sz="1100">
                <a:solidFill>
                  <a:schemeClr val="tx1"/>
                </a:solidFill>
              </a:defRPr>
            </a:lvl4pPr>
            <a:lvl5pPr marL="0" indent="0" algn="r">
              <a:spcBef>
                <a:spcPts val="0"/>
              </a:spcBef>
              <a:spcAft>
                <a:spcPts val="0"/>
              </a:spcAft>
              <a:buFontTx/>
              <a:buNone/>
              <a:tabLst/>
              <a:defRPr sz="1100">
                <a:solidFill>
                  <a:schemeClr val="tx1"/>
                </a:solidFill>
              </a:defRPr>
            </a:lvl5pPr>
            <a:lvl6pPr marL="0" indent="0" algn="r">
              <a:spcBef>
                <a:spcPts val="0"/>
              </a:spcBef>
              <a:spcAft>
                <a:spcPts val="0"/>
              </a:spcAft>
              <a:buFontTx/>
              <a:buNone/>
              <a:tabLst/>
              <a:defRPr sz="1100">
                <a:solidFill>
                  <a:schemeClr val="tx1"/>
                </a:solidFill>
              </a:defRPr>
            </a:lvl6pPr>
            <a:lvl7pPr marL="0" indent="0" algn="r">
              <a:spcBef>
                <a:spcPts val="0"/>
              </a:spcBef>
              <a:spcAft>
                <a:spcPts val="0"/>
              </a:spcAft>
              <a:buFontTx/>
              <a:buNone/>
              <a:tabLst/>
              <a:defRPr sz="1100">
                <a:solidFill>
                  <a:schemeClr val="tx1"/>
                </a:solidFill>
              </a:defRPr>
            </a:lvl7pPr>
            <a:lvl8pPr marL="0" indent="0" algn="r">
              <a:spcBef>
                <a:spcPts val="0"/>
              </a:spcBef>
              <a:spcAft>
                <a:spcPts val="0"/>
              </a:spcAft>
              <a:buFontTx/>
              <a:buNone/>
              <a:tabLst/>
              <a:defRPr sz="1100">
                <a:solidFill>
                  <a:schemeClr val="tx1"/>
                </a:solidFill>
              </a:defRPr>
            </a:lvl8pPr>
            <a:lvl9pPr marL="0" indent="0" algn="r">
              <a:spcBef>
                <a:spcPts val="0"/>
              </a:spcBef>
              <a:spcAft>
                <a:spcPts val="0"/>
              </a:spcAft>
              <a:buFontTx/>
              <a:buNone/>
              <a:tabLst/>
              <a:defRPr sz="1100">
                <a:solidFill>
                  <a:schemeClr val="tx1"/>
                </a:solidFill>
              </a:defRPr>
            </a:lvl9pPr>
          </a:lstStyle>
          <a:p>
            <a:pPr lvl="0"/>
            <a:r>
              <a:rPr lang="en-US"/>
              <a:t>Click to add photo caption</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575734" y="6200775"/>
            <a:ext cx="3065196"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1">
              <a:spcBef>
                <a:spcPts val="75"/>
              </a:spcBef>
              <a:spcAft>
                <a:spcPts val="75"/>
              </a:spcAft>
              <a:buSzPct val="100000"/>
              <a:buFont typeface="System Font Regular"/>
              <a:buChar char="¹"/>
              <a:tabLst/>
              <a:defRPr sz="1100" b="0" i="0">
                <a:solidFill>
                  <a:schemeClr val="bg1"/>
                </a:solidFill>
              </a:defRPr>
            </a:lvl2pPr>
            <a:lvl3pPr marL="55563" indent="-50801">
              <a:spcBef>
                <a:spcPts val="75"/>
              </a:spcBef>
              <a:spcAft>
                <a:spcPts val="75"/>
              </a:spcAft>
              <a:buSzPct val="100000"/>
              <a:buFont typeface="System Font Regular"/>
              <a:buChar char="²"/>
              <a:tabLst/>
              <a:defRPr sz="1100">
                <a:solidFill>
                  <a:schemeClr val="bg1"/>
                </a:solidFill>
              </a:defRPr>
            </a:lvl3pPr>
            <a:lvl4pPr marL="55563" indent="-50801">
              <a:spcBef>
                <a:spcPts val="75"/>
              </a:spcBef>
              <a:spcAft>
                <a:spcPts val="75"/>
              </a:spcAft>
              <a:buSzPct val="100000"/>
              <a:buFont typeface="System Font Regular"/>
              <a:buChar char="³"/>
              <a:tabLst/>
              <a:defRPr sz="1100">
                <a:solidFill>
                  <a:schemeClr val="bg1"/>
                </a:solidFill>
              </a:defRPr>
            </a:lvl4pPr>
            <a:lvl5pPr marL="55563" indent="-50801">
              <a:spcBef>
                <a:spcPts val="75"/>
              </a:spcBef>
              <a:spcAft>
                <a:spcPts val="75"/>
              </a:spcAft>
              <a:buSzPct val="100000"/>
              <a:buFont typeface="System Font Regular"/>
              <a:buChar char="⁴"/>
              <a:tabLst/>
              <a:defRPr sz="1100">
                <a:solidFill>
                  <a:schemeClr val="bg1"/>
                </a:solidFill>
              </a:defRPr>
            </a:lvl5pPr>
            <a:lvl6pPr marL="55563" indent="-50801">
              <a:spcBef>
                <a:spcPts val="75"/>
              </a:spcBef>
              <a:spcAft>
                <a:spcPts val="75"/>
              </a:spcAft>
              <a:buSzPct val="100000"/>
              <a:buFont typeface="System Font Regular"/>
              <a:buChar char="⁵"/>
              <a:tabLst/>
              <a:defRPr sz="1100">
                <a:solidFill>
                  <a:schemeClr val="bg1"/>
                </a:solidFill>
              </a:defRPr>
            </a:lvl6pPr>
            <a:lvl7pPr marL="55563" indent="-50801">
              <a:spcBef>
                <a:spcPts val="75"/>
              </a:spcBef>
              <a:spcAft>
                <a:spcPts val="75"/>
              </a:spcAft>
              <a:buSzPct val="100000"/>
              <a:buFont typeface="System Font Regular"/>
              <a:buChar char="⁶"/>
              <a:tabLst/>
              <a:defRPr sz="1100">
                <a:solidFill>
                  <a:schemeClr val="bg1"/>
                </a:solidFill>
              </a:defRPr>
            </a:lvl7pPr>
            <a:lvl8pPr marL="55563" indent="-50801">
              <a:spcBef>
                <a:spcPts val="75"/>
              </a:spcBef>
              <a:spcAft>
                <a:spcPts val="75"/>
              </a:spcAft>
              <a:buSzPct val="100000"/>
              <a:buFont typeface="System Font Regular"/>
              <a:buChar char="⁷"/>
              <a:tabLst/>
              <a:defRPr sz="1100">
                <a:solidFill>
                  <a:schemeClr val="bg1"/>
                </a:solidFill>
              </a:defRPr>
            </a:lvl8pPr>
            <a:lvl9pPr marL="55563" indent="-50801">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lang="en-US" smtClean="0"/>
            </a:lvl1pPr>
          </a:lstStyle>
          <a:p>
            <a:pPr marL="12701"/>
            <a:fld id="{078C017C-E1B9-8443-B047-B08AAA027B45}" type="slidenum">
              <a:rPr lang="en-CA" smtClean="0"/>
              <a:pPr marL="12701"/>
              <a:t>‹#›</a:t>
            </a:fld>
            <a:endParaRPr lang="en-CA"/>
          </a:p>
        </p:txBody>
      </p:sp>
      <p:sp>
        <p:nvSpPr>
          <p:cNvPr id="2" name="Date Placeholder 1">
            <a:extLst>
              <a:ext uri="{FF2B5EF4-FFF2-40B4-BE49-F238E27FC236}">
                <a16:creationId xmlns:a16="http://schemas.microsoft.com/office/drawing/2014/main" id="{0FE84BD5-7F9D-AE47-BCAB-D3922B3DA1BC}"/>
              </a:ext>
              <a:ext uri="{C183D7F6-B498-43B3-948B-1728B52AA6E4}">
                <adec:decorative xmlns:adec="http://schemas.microsoft.com/office/drawing/2017/decorative" val="1"/>
              </a:ext>
            </a:extLst>
          </p:cNvPr>
          <p:cNvSpPr>
            <a:spLocks noGrp="1"/>
          </p:cNvSpPr>
          <p:nvPr>
            <p:ph type="dt" sz="half" idx="110"/>
          </p:nvPr>
        </p:nvSpPr>
        <p:spPr/>
        <p:txBody>
          <a:bodyPr/>
          <a:lstStyle/>
          <a:p>
            <a:endParaRPr lang="en-US"/>
          </a:p>
        </p:txBody>
      </p:sp>
      <p:sp>
        <p:nvSpPr>
          <p:cNvPr id="3" name="Footer Placeholder 2">
            <a:extLst>
              <a:ext uri="{FF2B5EF4-FFF2-40B4-BE49-F238E27FC236}">
                <a16:creationId xmlns:a16="http://schemas.microsoft.com/office/drawing/2014/main" id="{D3FF406A-59D4-BB4E-A45D-EEB4EEBCE329}"/>
              </a:ext>
              <a:ext uri="{C183D7F6-B498-43B3-948B-1728B52AA6E4}">
                <adec:decorative xmlns:adec="http://schemas.microsoft.com/office/drawing/2017/decorative" val="1"/>
              </a:ext>
            </a:extLst>
          </p:cNvPr>
          <p:cNvSpPr>
            <a:spLocks noGrp="1"/>
          </p:cNvSpPr>
          <p:nvPr>
            <p:ph type="ftr" sz="quarter" idx="111"/>
          </p:nvPr>
        </p:nvSpPr>
        <p:spPr/>
        <p:txBody>
          <a:bodyPr/>
          <a:lstStyle/>
          <a:p>
            <a:endParaRPr lang="en-US"/>
          </a:p>
        </p:txBody>
      </p:sp>
      <p:grpSp>
        <p:nvGrpSpPr>
          <p:cNvPr id="7" name="Group 6">
            <a:extLst>
              <a:ext uri="{FF2B5EF4-FFF2-40B4-BE49-F238E27FC236}">
                <a16:creationId xmlns:a16="http://schemas.microsoft.com/office/drawing/2014/main" id="{36B13638-8111-E5DD-D965-7237BB2087B0}"/>
              </a:ext>
              <a:ext uri="{C183D7F6-B498-43B3-948B-1728B52AA6E4}">
                <adec:decorative xmlns:adec="http://schemas.microsoft.com/office/drawing/2017/decorative" val="1"/>
              </a:ext>
            </a:extLst>
          </p:cNvPr>
          <p:cNvGrpSpPr/>
          <p:nvPr userDrawn="1"/>
        </p:nvGrpSpPr>
        <p:grpSpPr>
          <a:xfrm>
            <a:off x="-339918" y="-244225"/>
            <a:ext cx="12877237" cy="7347304"/>
            <a:chOff x="-254939" y="-244225"/>
            <a:chExt cx="9657928" cy="7347304"/>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4561" y="6399801"/>
                <a:ext cx="307778" cy="129266"/>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FOOT</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0" cy="235792"/>
              <a:chOff x="431800" y="-240735"/>
              <a:chExt cx="8280400"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908928" y="-176700"/>
                <a:ext cx="1326161"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0" y="-122839"/>
                <a:ext cx="3477128"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a:off x="5235090" y="-122839"/>
                <a:ext cx="3477110"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875809" y="3686135"/>
                  <a:ext cx="1490275" cy="8079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flipH="1">
                  <a:off x="-130673" y="4471669"/>
                  <a:ext cx="2" cy="167647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2" cy="1676466"/>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grpSp>
        <p:nvGrpSpPr>
          <p:cNvPr id="6" name="Group 5">
            <a:extLst>
              <a:ext uri="{FF2B5EF4-FFF2-40B4-BE49-F238E27FC236}">
                <a16:creationId xmlns:a16="http://schemas.microsoft.com/office/drawing/2014/main" id="{13FABB6A-D99F-1F9B-C5FE-452320D48F3C}"/>
              </a:ext>
              <a:ext uri="{C183D7F6-B498-43B3-948B-1728B52AA6E4}">
                <adec:decorative xmlns:adec="http://schemas.microsoft.com/office/drawing/2017/decorative" val="1"/>
              </a:ext>
            </a:extLst>
          </p:cNvPr>
          <p:cNvGrpSpPr/>
          <p:nvPr userDrawn="1"/>
        </p:nvGrpSpPr>
        <p:grpSpPr>
          <a:xfrm>
            <a:off x="12532244" y="-2"/>
            <a:ext cx="3948952" cy="13047916"/>
            <a:chOff x="9399182" y="-2"/>
            <a:chExt cx="2961715" cy="13047916"/>
          </a:xfrm>
        </p:grpSpPr>
        <p:sp>
          <p:nvSpPr>
            <p:cNvPr id="8" name="Rectangle 7">
              <a:extLst>
                <a:ext uri="{FF2B5EF4-FFF2-40B4-BE49-F238E27FC236}">
                  <a16:creationId xmlns:a16="http://schemas.microsoft.com/office/drawing/2014/main" id="{8E3E59CA-835F-8572-73D0-4BD0E721FCD7}"/>
                </a:ext>
              </a:extLst>
            </p:cNvPr>
            <p:cNvSpPr/>
            <p:nvPr userDrawn="1"/>
          </p:nvSpPr>
          <p:spPr>
            <a:xfrm>
              <a:off x="9399182" y="-2"/>
              <a:ext cx="2798651" cy="13047916"/>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503" name="Rectangle 502">
              <a:extLst>
                <a:ext uri="{FF2B5EF4-FFF2-40B4-BE49-F238E27FC236}">
                  <a16:creationId xmlns:a16="http://schemas.microsoft.com/office/drawing/2014/main" id="{75D54DE5-A371-59B3-E27A-2B309D544F85}"/>
                </a:ext>
              </a:extLst>
            </p:cNvPr>
            <p:cNvSpPr/>
            <p:nvPr userDrawn="1"/>
          </p:nvSpPr>
          <p:spPr>
            <a:xfrm>
              <a:off x="9399182" y="-2"/>
              <a:ext cx="2798651" cy="1197304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504" name="Group 503">
              <a:extLst>
                <a:ext uri="{FF2B5EF4-FFF2-40B4-BE49-F238E27FC236}">
                  <a16:creationId xmlns:a16="http://schemas.microsoft.com/office/drawing/2014/main" id="{308E6276-0803-C4E5-64CB-28E6B351C485}"/>
                </a:ext>
              </a:extLst>
            </p:cNvPr>
            <p:cNvGrpSpPr/>
            <p:nvPr userDrawn="1"/>
          </p:nvGrpSpPr>
          <p:grpSpPr>
            <a:xfrm>
              <a:off x="9541497" y="162442"/>
              <a:ext cx="2819400" cy="814510"/>
              <a:chOff x="-3644733" y="165205"/>
              <a:chExt cx="2819400" cy="814510"/>
            </a:xfrm>
          </p:grpSpPr>
          <p:sp>
            <p:nvSpPr>
              <p:cNvPr id="978" name="Rectangle 977">
                <a:extLst>
                  <a:ext uri="{FF2B5EF4-FFF2-40B4-BE49-F238E27FC236}">
                    <a16:creationId xmlns:a16="http://schemas.microsoft.com/office/drawing/2014/main" id="{59357871-D3FE-6706-D546-8F311F40580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79" name="TextBox 978">
                <a:extLst>
                  <a:ext uri="{FF2B5EF4-FFF2-40B4-BE49-F238E27FC236}">
                    <a16:creationId xmlns:a16="http://schemas.microsoft.com/office/drawing/2014/main" id="{3D4B6985-F269-6CC1-C43A-8CB52C3D6FFF}"/>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980" name="Picture 979">
                <a:extLst>
                  <a:ext uri="{FF2B5EF4-FFF2-40B4-BE49-F238E27FC236}">
                    <a16:creationId xmlns:a16="http://schemas.microsoft.com/office/drawing/2014/main" id="{65E33DB9-4491-0265-323C-3519B96931EC}"/>
                  </a:ext>
                </a:extLst>
              </p:cNvPr>
              <p:cNvPicPr>
                <a:picLocks noChangeAspect="1"/>
              </p:cNvPicPr>
              <p:nvPr userDrawn="1"/>
            </p:nvPicPr>
            <p:blipFill rotWithShape="1">
              <a:blip r:embed="rId2"/>
              <a:srcRect l="8882" t="5165" r="-1"/>
              <a:stretch/>
            </p:blipFill>
            <p:spPr>
              <a:xfrm>
                <a:off x="-3491292" y="414013"/>
                <a:ext cx="324017" cy="289055"/>
              </a:xfrm>
              <a:prstGeom prst="roundRect">
                <a:avLst/>
              </a:prstGeom>
            </p:spPr>
          </p:pic>
        </p:grpSp>
        <p:sp>
          <p:nvSpPr>
            <p:cNvPr id="505" name="TextBox 504">
              <a:extLst>
                <a:ext uri="{FF2B5EF4-FFF2-40B4-BE49-F238E27FC236}">
                  <a16:creationId xmlns:a16="http://schemas.microsoft.com/office/drawing/2014/main" id="{FC193D45-0156-7C38-5020-BE2ED4795FAB}"/>
                </a:ext>
              </a:extLst>
            </p:cNvPr>
            <p:cNvSpPr txBox="1"/>
            <p:nvPr userDrawn="1"/>
          </p:nvSpPr>
          <p:spPr>
            <a:xfrm>
              <a:off x="9555251" y="3401885"/>
              <a:ext cx="1317669"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 GRAPHIC</a:t>
              </a:r>
            </a:p>
          </p:txBody>
        </p:sp>
        <p:cxnSp>
          <p:nvCxnSpPr>
            <p:cNvPr id="506" name="Straight Connector 505">
              <a:extLst>
                <a:ext uri="{FF2B5EF4-FFF2-40B4-BE49-F238E27FC236}">
                  <a16:creationId xmlns:a16="http://schemas.microsoft.com/office/drawing/2014/main" id="{DD81FDFE-8B4A-66CC-45A9-0BBB38F5E494}"/>
                </a:ext>
              </a:extLst>
            </p:cNvPr>
            <p:cNvCxnSpPr>
              <a:cxnSpLocks/>
            </p:cNvCxnSpPr>
            <p:nvPr userDrawn="1"/>
          </p:nvCxnSpPr>
          <p:spPr>
            <a:xfrm>
              <a:off x="9555251" y="3604502"/>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07" name="TextBox 506">
              <a:extLst>
                <a:ext uri="{FF2B5EF4-FFF2-40B4-BE49-F238E27FC236}">
                  <a16:creationId xmlns:a16="http://schemas.microsoft.com/office/drawing/2014/main" id="{6959FD71-C235-E9AF-3B15-AD47B7A0F66C}"/>
                </a:ext>
              </a:extLst>
            </p:cNvPr>
            <p:cNvSpPr txBox="1"/>
            <p:nvPr userDrawn="1"/>
          </p:nvSpPr>
          <p:spPr>
            <a:xfrm>
              <a:off x="9683170" y="4462812"/>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graphic onto the slide.</a:t>
              </a:r>
            </a:p>
          </p:txBody>
        </p:sp>
        <p:grpSp>
          <p:nvGrpSpPr>
            <p:cNvPr id="508" name="Group 507">
              <a:extLst>
                <a:ext uri="{FF2B5EF4-FFF2-40B4-BE49-F238E27FC236}">
                  <a16:creationId xmlns:a16="http://schemas.microsoft.com/office/drawing/2014/main" id="{B77AE03D-4BD7-C332-C05D-A91F438C9346}"/>
                </a:ext>
              </a:extLst>
            </p:cNvPr>
            <p:cNvGrpSpPr/>
            <p:nvPr userDrawn="1"/>
          </p:nvGrpSpPr>
          <p:grpSpPr>
            <a:xfrm>
              <a:off x="9518577" y="3727005"/>
              <a:ext cx="2617883" cy="635287"/>
              <a:chOff x="12352022" y="513115"/>
              <a:chExt cx="2617883" cy="635287"/>
            </a:xfrm>
          </p:grpSpPr>
          <p:sp>
            <p:nvSpPr>
              <p:cNvPr id="975" name="TextBox 974">
                <a:extLst>
                  <a:ext uri="{FF2B5EF4-FFF2-40B4-BE49-F238E27FC236}">
                    <a16:creationId xmlns:a16="http://schemas.microsoft.com/office/drawing/2014/main" id="{4974237A-2801-B592-C9BC-76B5C1155DAE}"/>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976" name="TextBox 975">
                <a:extLst>
                  <a:ext uri="{FF2B5EF4-FFF2-40B4-BE49-F238E27FC236}">
                    <a16:creationId xmlns:a16="http://schemas.microsoft.com/office/drawing/2014/main" id="{0A821BF6-B682-F033-4788-82B709E1A96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977" name="TextBox 976">
                <a:extLst>
                  <a:ext uri="{FF2B5EF4-FFF2-40B4-BE49-F238E27FC236}">
                    <a16:creationId xmlns:a16="http://schemas.microsoft.com/office/drawing/2014/main" id="{CB8A3046-98FB-D5A8-42C3-F6A0BB9D6CBE}"/>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graphics from the Resources Database.</a:t>
                </a:r>
              </a:p>
              <a:p>
                <a:pPr lvl="0"/>
                <a:r>
                  <a:rPr lang="en-US" sz="1051"/>
                  <a:t>Add the graphic to the placeholder.</a:t>
                </a:r>
              </a:p>
            </p:txBody>
          </p:sp>
        </p:grpSp>
        <p:sp>
          <p:nvSpPr>
            <p:cNvPr id="509" name="TextBox 508">
              <a:extLst>
                <a:ext uri="{FF2B5EF4-FFF2-40B4-BE49-F238E27FC236}">
                  <a16:creationId xmlns:a16="http://schemas.microsoft.com/office/drawing/2014/main" id="{0F796E73-AEAC-ED90-D78C-DF345309550F}"/>
                </a:ext>
              </a:extLst>
            </p:cNvPr>
            <p:cNvSpPr txBox="1"/>
            <p:nvPr userDrawn="1"/>
          </p:nvSpPr>
          <p:spPr>
            <a:xfrm>
              <a:off x="9683170" y="4843804"/>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graphic placeholder.</a:t>
              </a:r>
            </a:p>
            <a:p>
              <a:pPr lvl="1">
                <a:buNone/>
              </a:pPr>
              <a:r>
                <a:rPr lang="en-US" sz="1051"/>
                <a:t>Right-click or use keyboard shortcuts to paste the graphic.</a:t>
              </a:r>
            </a:p>
          </p:txBody>
        </p:sp>
        <p:sp>
          <p:nvSpPr>
            <p:cNvPr id="510" name="TextBox 509">
              <a:extLst>
                <a:ext uri="{FF2B5EF4-FFF2-40B4-BE49-F238E27FC236}">
                  <a16:creationId xmlns:a16="http://schemas.microsoft.com/office/drawing/2014/main" id="{BCA8CE07-841C-02B0-D782-097E3CC9EE28}"/>
                </a:ext>
              </a:extLst>
            </p:cNvPr>
            <p:cNvSpPr txBox="1"/>
            <p:nvPr userDrawn="1"/>
          </p:nvSpPr>
          <p:spPr>
            <a:xfrm>
              <a:off x="9683170" y="5554117"/>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 graphic.</a:t>
              </a:r>
            </a:p>
          </p:txBody>
        </p:sp>
        <p:grpSp>
          <p:nvGrpSpPr>
            <p:cNvPr id="511" name="Group 510">
              <a:extLst>
                <a:ext uri="{FF2B5EF4-FFF2-40B4-BE49-F238E27FC236}">
                  <a16:creationId xmlns:a16="http://schemas.microsoft.com/office/drawing/2014/main" id="{4038977B-A7BB-9DAA-5EDF-C580AA4A0DBD}"/>
                </a:ext>
              </a:extLst>
            </p:cNvPr>
            <p:cNvGrpSpPr/>
            <p:nvPr userDrawn="1"/>
          </p:nvGrpSpPr>
          <p:grpSpPr>
            <a:xfrm>
              <a:off x="9538241" y="6130568"/>
              <a:ext cx="2735151" cy="1280928"/>
              <a:chOff x="9286315" y="6976989"/>
              <a:chExt cx="2735151" cy="1280928"/>
            </a:xfrm>
          </p:grpSpPr>
          <p:sp>
            <p:nvSpPr>
              <p:cNvPr id="970" name="Rectangle 969">
                <a:extLst>
                  <a:ext uri="{FF2B5EF4-FFF2-40B4-BE49-F238E27FC236}">
                    <a16:creationId xmlns:a16="http://schemas.microsoft.com/office/drawing/2014/main" id="{F7DA55AC-44D7-B464-ADC0-7D3DCF08B469}"/>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71" name="TextBox 970">
                <a:extLst>
                  <a:ext uri="{FF2B5EF4-FFF2-40B4-BE49-F238E27FC236}">
                    <a16:creationId xmlns:a16="http://schemas.microsoft.com/office/drawing/2014/main" id="{81C58771-177A-E3F9-3BAD-B581BC71D787}"/>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Graphic</a:t>
                </a:r>
              </a:p>
            </p:txBody>
          </p:sp>
          <p:pic>
            <p:nvPicPr>
              <p:cNvPr id="972" name="Graphic 971">
                <a:extLst>
                  <a:ext uri="{FF2B5EF4-FFF2-40B4-BE49-F238E27FC236}">
                    <a16:creationId xmlns:a16="http://schemas.microsoft.com/office/drawing/2014/main" id="{F11F3813-F141-3CA2-1189-DCCAC1811ED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973" name="TextBox 972">
                <a:extLst>
                  <a:ext uri="{FF2B5EF4-FFF2-40B4-BE49-F238E27FC236}">
                    <a16:creationId xmlns:a16="http://schemas.microsoft.com/office/drawing/2014/main" id="{D6F7E841-75C3-33AB-93E5-F1210B82701B}"/>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graphic.</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graphic.</a:t>
                </a:r>
              </a:p>
              <a:p>
                <a:pPr lvl="1">
                  <a:defRPr/>
                </a:pPr>
                <a:r>
                  <a:rPr lang="en-US" sz="900" kern="1200">
                    <a:solidFill>
                      <a:schemeClr val="tx1">
                        <a:lumMod val="50000"/>
                        <a:lumOff val="50000"/>
                      </a:schemeClr>
                    </a:solidFill>
                    <a:latin typeface="Arial" charset="0"/>
                    <a:cs typeface="Arial" charset="0"/>
                  </a:rPr>
                  <a:t>Press Esc or click outside the graphic area to exit the cropping mode.</a:t>
                </a:r>
              </a:p>
            </p:txBody>
          </p:sp>
          <p:pic>
            <p:nvPicPr>
              <p:cNvPr id="974" name="Picture 973">
                <a:extLst>
                  <a:ext uri="{FF2B5EF4-FFF2-40B4-BE49-F238E27FC236}">
                    <a16:creationId xmlns:a16="http://schemas.microsoft.com/office/drawing/2014/main" id="{5E3CD915-A049-B8C9-52E2-2D6F04E01041}"/>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sp>
          <p:nvSpPr>
            <p:cNvPr id="78" name="Rectangle 77">
              <a:extLst>
                <a:ext uri="{FF2B5EF4-FFF2-40B4-BE49-F238E27FC236}">
                  <a16:creationId xmlns:a16="http://schemas.microsoft.com/office/drawing/2014/main" id="{D2C111A3-98B5-9005-7D3F-7E7C14961676}"/>
                </a:ext>
              </a:extLst>
            </p:cNvPr>
            <p:cNvSpPr/>
            <p:nvPr userDrawn="1"/>
          </p:nvSpPr>
          <p:spPr>
            <a:xfrm>
              <a:off x="9538241" y="8681610"/>
              <a:ext cx="2735151" cy="2274862"/>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9" name="TextBox 78">
              <a:extLst>
                <a:ext uri="{FF2B5EF4-FFF2-40B4-BE49-F238E27FC236}">
                  <a16:creationId xmlns:a16="http://schemas.microsoft.com/office/drawing/2014/main" id="{68EA7DEC-48B4-AFF2-DC49-5A4C19AEBC03}"/>
                </a:ext>
              </a:extLst>
            </p:cNvPr>
            <p:cNvSpPr txBox="1"/>
            <p:nvPr userDrawn="1"/>
          </p:nvSpPr>
          <p:spPr>
            <a:xfrm>
              <a:off x="9904431" y="8810410"/>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Graphic</a:t>
              </a:r>
            </a:p>
          </p:txBody>
        </p:sp>
        <p:pic>
          <p:nvPicPr>
            <p:cNvPr id="83" name="Graphic 82">
              <a:extLst>
                <a:ext uri="{FF2B5EF4-FFF2-40B4-BE49-F238E27FC236}">
                  <a16:creationId xmlns:a16="http://schemas.microsoft.com/office/drawing/2014/main" id="{2ADBB915-8BF7-893F-284B-DE0F9D6A6B5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698464" y="8820693"/>
              <a:ext cx="155227" cy="155227"/>
            </a:xfrm>
            <a:prstGeom prst="rect">
              <a:avLst/>
            </a:prstGeom>
          </p:spPr>
        </p:pic>
        <p:sp>
          <p:nvSpPr>
            <p:cNvPr id="84" name="TextBox 83">
              <a:extLst>
                <a:ext uri="{FF2B5EF4-FFF2-40B4-BE49-F238E27FC236}">
                  <a16:creationId xmlns:a16="http://schemas.microsoft.com/office/drawing/2014/main" id="{7B8B8318-F649-3CC0-FF58-FCCB0FDA3A4F}"/>
                </a:ext>
              </a:extLst>
            </p:cNvPr>
            <p:cNvSpPr txBox="1"/>
            <p:nvPr userDrawn="1"/>
          </p:nvSpPr>
          <p:spPr>
            <a:xfrm>
              <a:off x="9713479" y="9131527"/>
              <a:ext cx="207909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graphic and select “Change Picture”</a:t>
              </a:r>
            </a:p>
          </p:txBody>
        </p:sp>
        <p:sp>
          <p:nvSpPr>
            <p:cNvPr id="85" name="TextBox 84">
              <a:extLst>
                <a:ext uri="{FF2B5EF4-FFF2-40B4-BE49-F238E27FC236}">
                  <a16:creationId xmlns:a16="http://schemas.microsoft.com/office/drawing/2014/main" id="{11C652A4-6618-08A1-5BA6-6EE990249165}"/>
                </a:ext>
              </a:extLst>
            </p:cNvPr>
            <p:cNvSpPr txBox="1"/>
            <p:nvPr userDrawn="1"/>
          </p:nvSpPr>
          <p:spPr>
            <a:xfrm>
              <a:off x="9713479" y="10145933"/>
              <a:ext cx="2422982" cy="498598"/>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graphic may bring the graphic placeholder to the top layer, covering the photo caption textbox. Right-click on the placeholder and choose “Send to Back.”</a:t>
              </a:r>
            </a:p>
          </p:txBody>
        </p:sp>
        <p:sp>
          <p:nvSpPr>
            <p:cNvPr id="86" name="TextBox 85">
              <a:extLst>
                <a:ext uri="{FF2B5EF4-FFF2-40B4-BE49-F238E27FC236}">
                  <a16:creationId xmlns:a16="http://schemas.microsoft.com/office/drawing/2014/main" id="{DEB8B39C-BD26-14C8-22F5-0BD41A6D9F9B}"/>
                </a:ext>
              </a:extLst>
            </p:cNvPr>
            <p:cNvSpPr txBox="1"/>
            <p:nvPr userDrawn="1"/>
          </p:nvSpPr>
          <p:spPr>
            <a:xfrm>
              <a:off x="9713479" y="9693001"/>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graphic to reset the photo placeholder functionality.</a:t>
              </a:r>
            </a:p>
          </p:txBody>
        </p:sp>
        <p:sp>
          <p:nvSpPr>
            <p:cNvPr id="87" name="TextBox 86">
              <a:extLst>
                <a:ext uri="{FF2B5EF4-FFF2-40B4-BE49-F238E27FC236}">
                  <a16:creationId xmlns:a16="http://schemas.microsoft.com/office/drawing/2014/main" id="{A2D3CAB8-C142-88BB-EDFE-3ACBCBD0D9C2}"/>
                </a:ext>
              </a:extLst>
            </p:cNvPr>
            <p:cNvSpPr txBox="1"/>
            <p:nvPr userDrawn="1"/>
          </p:nvSpPr>
          <p:spPr>
            <a:xfrm>
              <a:off x="9713479" y="10686648"/>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graphic as normal.</a:t>
              </a:r>
            </a:p>
          </p:txBody>
        </p:sp>
        <p:cxnSp>
          <p:nvCxnSpPr>
            <p:cNvPr id="88" name="Straight Connector 87">
              <a:extLst>
                <a:ext uri="{FF2B5EF4-FFF2-40B4-BE49-F238E27FC236}">
                  <a16:creationId xmlns:a16="http://schemas.microsoft.com/office/drawing/2014/main" id="{0CAC4C2B-5FC5-2A0B-B6C6-529168DE3AE4}"/>
                </a:ext>
              </a:extLst>
            </p:cNvPr>
            <p:cNvCxnSpPr/>
            <p:nvPr userDrawn="1"/>
          </p:nvCxnSpPr>
          <p:spPr>
            <a:xfrm>
              <a:off x="9713479" y="9586969"/>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327A2E23-6151-1E2D-7E08-8880A37298E4}"/>
                </a:ext>
              </a:extLst>
            </p:cNvPr>
            <p:cNvGrpSpPr/>
            <p:nvPr userDrawn="1"/>
          </p:nvGrpSpPr>
          <p:grpSpPr>
            <a:xfrm>
              <a:off x="9538241" y="11078062"/>
              <a:ext cx="2735150" cy="833012"/>
              <a:chOff x="9554253" y="2870841"/>
              <a:chExt cx="2735150" cy="833012"/>
            </a:xfrm>
          </p:grpSpPr>
          <p:sp>
            <p:nvSpPr>
              <p:cNvPr id="966" name="Rectangle 965">
                <a:extLst>
                  <a:ext uri="{FF2B5EF4-FFF2-40B4-BE49-F238E27FC236}">
                    <a16:creationId xmlns:a16="http://schemas.microsoft.com/office/drawing/2014/main" id="{44412407-059F-1004-AC42-2895DA13335A}"/>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67" name="TextBox 966">
                <a:extLst>
                  <a:ext uri="{FF2B5EF4-FFF2-40B4-BE49-F238E27FC236}">
                    <a16:creationId xmlns:a16="http://schemas.microsoft.com/office/drawing/2014/main" id="{CE300777-48F4-D32C-2DF2-947E73659BB6}"/>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968" name="TextBox 967">
                <a:extLst>
                  <a:ext uri="{FF2B5EF4-FFF2-40B4-BE49-F238E27FC236}">
                    <a16:creationId xmlns:a16="http://schemas.microsoft.com/office/drawing/2014/main" id="{7D3477E6-D4BC-C638-338E-6AFD4CB2FAB5}"/>
                  </a:ext>
                </a:extLst>
              </p:cNvPr>
              <p:cNvSpPr txBox="1"/>
              <p:nvPr userDrawn="1"/>
            </p:nvSpPr>
            <p:spPr>
              <a:xfrm>
                <a:off x="9729490" y="3260780"/>
                <a:ext cx="1902872"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969" name="Graphic 968">
                <a:extLst>
                  <a:ext uri="{FF2B5EF4-FFF2-40B4-BE49-F238E27FC236}">
                    <a16:creationId xmlns:a16="http://schemas.microsoft.com/office/drawing/2014/main" id="{626781DB-D06E-89D6-F133-08FB3D48C0AB}"/>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9180" y="3010968"/>
                <a:ext cx="170340" cy="170340"/>
              </a:xfrm>
              <a:prstGeom prst="rect">
                <a:avLst/>
              </a:prstGeom>
            </p:spPr>
          </p:pic>
        </p:grpSp>
        <p:grpSp>
          <p:nvGrpSpPr>
            <p:cNvPr id="94" name="Group 93">
              <a:extLst>
                <a:ext uri="{FF2B5EF4-FFF2-40B4-BE49-F238E27FC236}">
                  <a16:creationId xmlns:a16="http://schemas.microsoft.com/office/drawing/2014/main" id="{B0401662-9314-3009-3162-479398444D9A}"/>
                </a:ext>
              </a:extLst>
            </p:cNvPr>
            <p:cNvGrpSpPr/>
            <p:nvPr userDrawn="1"/>
          </p:nvGrpSpPr>
          <p:grpSpPr>
            <a:xfrm>
              <a:off x="9538241" y="2189861"/>
              <a:ext cx="2735151" cy="1072942"/>
              <a:chOff x="9286315" y="6976989"/>
              <a:chExt cx="2735151" cy="1072942"/>
            </a:xfrm>
          </p:grpSpPr>
          <p:sp>
            <p:nvSpPr>
              <p:cNvPr id="962" name="Rectangle 961">
                <a:extLst>
                  <a:ext uri="{FF2B5EF4-FFF2-40B4-BE49-F238E27FC236}">
                    <a16:creationId xmlns:a16="http://schemas.microsoft.com/office/drawing/2014/main" id="{7D866916-CE3E-9683-9318-93C2228E5817}"/>
                  </a:ext>
                </a:extLst>
              </p:cNvPr>
              <p:cNvSpPr/>
              <p:nvPr userDrawn="1"/>
            </p:nvSpPr>
            <p:spPr>
              <a:xfrm>
                <a:off x="9286315" y="6976989"/>
                <a:ext cx="2735151" cy="1072942"/>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63" name="TextBox 962">
                <a:extLst>
                  <a:ext uri="{FF2B5EF4-FFF2-40B4-BE49-F238E27FC236}">
                    <a16:creationId xmlns:a16="http://schemas.microsoft.com/office/drawing/2014/main" id="{3DADD8E1-C653-B83D-16B6-1D791C1AEADD}"/>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Text box size</a:t>
                </a:r>
              </a:p>
            </p:txBody>
          </p:sp>
          <p:pic>
            <p:nvPicPr>
              <p:cNvPr id="964" name="Graphic 963">
                <a:extLst>
                  <a:ext uri="{FF2B5EF4-FFF2-40B4-BE49-F238E27FC236}">
                    <a16:creationId xmlns:a16="http://schemas.microsoft.com/office/drawing/2014/main" id="{C951F5C8-4CEE-3B38-0CB7-ED74113C64A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965" name="TextBox 964">
                <a:extLst>
                  <a:ext uri="{FF2B5EF4-FFF2-40B4-BE49-F238E27FC236}">
                    <a16:creationId xmlns:a16="http://schemas.microsoft.com/office/drawing/2014/main" id="{C4BF0821-D216-0F39-80F7-261D64446B5A}"/>
                  </a:ext>
                </a:extLst>
              </p:cNvPr>
              <p:cNvSpPr txBox="1"/>
              <p:nvPr userDrawn="1"/>
            </p:nvSpPr>
            <p:spPr>
              <a:xfrm>
                <a:off x="9446538" y="7369972"/>
                <a:ext cx="247749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Use this layout for a small amount of content, please do not adjust placeholders. For more content, consider using the ‘Statistics Text Over Graphic (Full)’ layout.</a:t>
                </a:r>
              </a:p>
            </p:txBody>
          </p:sp>
        </p:grpSp>
        <p:grpSp>
          <p:nvGrpSpPr>
            <p:cNvPr id="102" name="Group 101">
              <a:extLst>
                <a:ext uri="{FF2B5EF4-FFF2-40B4-BE49-F238E27FC236}">
                  <a16:creationId xmlns:a16="http://schemas.microsoft.com/office/drawing/2014/main" id="{37EBB689-1ED5-C386-31A7-4C2FE3BE1101}"/>
                </a:ext>
              </a:extLst>
            </p:cNvPr>
            <p:cNvGrpSpPr/>
            <p:nvPr userDrawn="1"/>
          </p:nvGrpSpPr>
          <p:grpSpPr>
            <a:xfrm>
              <a:off x="9538241" y="7504112"/>
              <a:ext cx="2735150" cy="1084882"/>
              <a:chOff x="9554253" y="2870841"/>
              <a:chExt cx="2735150" cy="1084882"/>
            </a:xfrm>
          </p:grpSpPr>
          <p:sp>
            <p:nvSpPr>
              <p:cNvPr id="126" name="Rectangle 125">
                <a:extLst>
                  <a:ext uri="{FF2B5EF4-FFF2-40B4-BE49-F238E27FC236}">
                    <a16:creationId xmlns:a16="http://schemas.microsoft.com/office/drawing/2014/main" id="{954D15C1-3BE4-3548-6E9F-E0C0B304761F}"/>
                  </a:ext>
                </a:extLst>
              </p:cNvPr>
              <p:cNvSpPr/>
              <p:nvPr userDrawn="1"/>
            </p:nvSpPr>
            <p:spPr>
              <a:xfrm>
                <a:off x="9554253" y="2870841"/>
                <a:ext cx="2735150" cy="108488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7" name="TextBox 126">
                <a:extLst>
                  <a:ext uri="{FF2B5EF4-FFF2-40B4-BE49-F238E27FC236}">
                    <a16:creationId xmlns:a16="http://schemas.microsoft.com/office/drawing/2014/main" id="{8BE905BF-B88D-0191-ED71-EF17A4FA039C}"/>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Do not resize graphic</a:t>
                </a:r>
              </a:p>
            </p:txBody>
          </p:sp>
          <p:sp>
            <p:nvSpPr>
              <p:cNvPr id="960" name="TextBox 959">
                <a:extLst>
                  <a:ext uri="{FF2B5EF4-FFF2-40B4-BE49-F238E27FC236}">
                    <a16:creationId xmlns:a16="http://schemas.microsoft.com/office/drawing/2014/main" id="{2B8C991A-2C5C-2C2C-CEBB-2AB7C6107BB8}"/>
                  </a:ext>
                </a:extLst>
              </p:cNvPr>
              <p:cNvSpPr txBox="1"/>
              <p:nvPr userDrawn="1"/>
            </p:nvSpPr>
            <p:spPr>
              <a:xfrm>
                <a:off x="9729490" y="3260780"/>
                <a:ext cx="2426239" cy="4154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Strict rule: do not resize the graphic placeholder. It should always be 2/3rd of the slide width for this layout. See other slide layouts for different sized placeholders.</a:t>
                </a:r>
              </a:p>
            </p:txBody>
          </p:sp>
          <p:pic>
            <p:nvPicPr>
              <p:cNvPr id="961" name="Graphic 960">
                <a:extLst>
                  <a:ext uri="{FF2B5EF4-FFF2-40B4-BE49-F238E27FC236}">
                    <a16:creationId xmlns:a16="http://schemas.microsoft.com/office/drawing/2014/main" id="{2AF9E201-97AD-A92F-E7DD-859CE5EE4AD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9180" y="3010968"/>
                <a:ext cx="170340" cy="170340"/>
              </a:xfrm>
              <a:prstGeom prst="rect">
                <a:avLst/>
              </a:prstGeom>
            </p:spPr>
          </p:pic>
        </p:grpSp>
        <p:sp>
          <p:nvSpPr>
            <p:cNvPr id="103" name="TextBox 102">
              <a:extLst>
                <a:ext uri="{FF2B5EF4-FFF2-40B4-BE49-F238E27FC236}">
                  <a16:creationId xmlns:a16="http://schemas.microsoft.com/office/drawing/2014/main" id="{36F0A7F9-84E3-2238-A5E4-DB62932FAB99}"/>
                </a:ext>
              </a:extLst>
            </p:cNvPr>
            <p:cNvSpPr txBox="1"/>
            <p:nvPr userDrawn="1"/>
          </p:nvSpPr>
          <p:spPr>
            <a:xfrm>
              <a:off x="9556381"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pic>
          <p:nvPicPr>
            <p:cNvPr id="12" name="Picture 11">
              <a:extLst>
                <a:ext uri="{FF2B5EF4-FFF2-40B4-BE49-F238E27FC236}">
                  <a16:creationId xmlns:a16="http://schemas.microsoft.com/office/drawing/2014/main" id="{2B7AF86E-2F6F-AE46-2D1D-9D988AC87CBB}"/>
                </a:ext>
              </a:extLst>
            </p:cNvPr>
            <p:cNvPicPr>
              <a:picLocks noChangeAspect="1"/>
            </p:cNvPicPr>
            <p:nvPr userDrawn="1"/>
          </p:nvPicPr>
          <p:blipFill rotWithShape="1">
            <a:blip r:embed="rId6"/>
            <a:srcRect t="18182" r="54279" b="28233"/>
            <a:stretch/>
          </p:blipFill>
          <p:spPr>
            <a:xfrm>
              <a:off x="9556379" y="1325046"/>
              <a:ext cx="2639326" cy="784740"/>
            </a:xfrm>
            <a:prstGeom prst="rect">
              <a:avLst/>
            </a:prstGeom>
          </p:spPr>
        </p:pic>
        <p:cxnSp>
          <p:nvCxnSpPr>
            <p:cNvPr id="113" name="Straight Connector 112">
              <a:extLst>
                <a:ext uri="{FF2B5EF4-FFF2-40B4-BE49-F238E27FC236}">
                  <a16:creationId xmlns:a16="http://schemas.microsoft.com/office/drawing/2014/main" id="{8F32AF82-96D8-5737-71C9-11976512CE1D}"/>
                </a:ext>
              </a:extLst>
            </p:cNvPr>
            <p:cNvCxnSpPr>
              <a:cxnSpLocks/>
            </p:cNvCxnSpPr>
            <p:nvPr userDrawn="1"/>
          </p:nvCxnSpPr>
          <p:spPr>
            <a:xfrm>
              <a:off x="9556381"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4603482"/>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anking (Left) and Photo">
    <p:bg>
      <p:bgPr>
        <a:solidFill>
          <a:schemeClr val="bg1"/>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AE403CC8-0AF4-0B41-9F00-0561FB8057DC}"/>
              </a:ext>
            </a:extLst>
          </p:cNvPr>
          <p:cNvSpPr>
            <a:spLocks noGrp="1"/>
          </p:cNvSpPr>
          <p:nvPr>
            <p:ph type="pic" sz="quarter" idx="13" hasCustomPrompt="1"/>
          </p:nvPr>
        </p:nvSpPr>
        <p:spPr>
          <a:xfrm>
            <a:off x="7945969" y="2"/>
            <a:ext cx="4246036" cy="6858001"/>
          </a:xfrm>
          <a:custGeom>
            <a:avLst/>
            <a:gdLst>
              <a:gd name="connsiteX0" fmla="*/ 2585845 w 3184526"/>
              <a:gd name="connsiteY0" fmla="*/ 6577275 h 6858001"/>
              <a:gd name="connsiteX1" fmla="*/ 2595155 w 3184526"/>
              <a:gd name="connsiteY1" fmla="*/ 6577275 h 6858001"/>
              <a:gd name="connsiteX2" fmla="*/ 2613281 w 3184526"/>
              <a:gd name="connsiteY2" fmla="*/ 6592564 h 6858001"/>
              <a:gd name="connsiteX3" fmla="*/ 2593365 w 3184526"/>
              <a:gd name="connsiteY3" fmla="*/ 6608587 h 6858001"/>
              <a:gd name="connsiteX4" fmla="*/ 2593365 w 3184526"/>
              <a:gd name="connsiteY4" fmla="*/ 6608474 h 6858001"/>
              <a:gd name="connsiteX5" fmla="*/ 2585845 w 3184526"/>
              <a:gd name="connsiteY5" fmla="*/ 6608474 h 6858001"/>
              <a:gd name="connsiteX6" fmla="*/ 2481056 w 3184526"/>
              <a:gd name="connsiteY6" fmla="*/ 6576165 h 6858001"/>
              <a:gd name="connsiteX7" fmla="*/ 2491394 w 3184526"/>
              <a:gd name="connsiteY7" fmla="*/ 6576165 h 6858001"/>
              <a:gd name="connsiteX8" fmla="*/ 2527091 w 3184526"/>
              <a:gd name="connsiteY8" fmla="*/ 6607214 h 6858001"/>
              <a:gd name="connsiteX9" fmla="*/ 2493012 w 3184526"/>
              <a:gd name="connsiteY9" fmla="*/ 6640295 h 6858001"/>
              <a:gd name="connsiteX10" fmla="*/ 2481056 w 3184526"/>
              <a:gd name="connsiteY10" fmla="*/ 6640295 h 6858001"/>
              <a:gd name="connsiteX11" fmla="*/ 2399837 w 3184526"/>
              <a:gd name="connsiteY11" fmla="*/ 6554745 h 6858001"/>
              <a:gd name="connsiteX12" fmla="*/ 2398371 w 3184526"/>
              <a:gd name="connsiteY12" fmla="*/ 6557848 h 6858001"/>
              <a:gd name="connsiteX13" fmla="*/ 2378590 w 3184526"/>
              <a:gd name="connsiteY13" fmla="*/ 6599654 h 6858001"/>
              <a:gd name="connsiteX14" fmla="*/ 2378590 w 3184526"/>
              <a:gd name="connsiteY14" fmla="*/ 6661565 h 6858001"/>
              <a:gd name="connsiteX15" fmla="*/ 2447053 w 3184526"/>
              <a:gd name="connsiteY15" fmla="*/ 6661565 h 6858001"/>
              <a:gd name="connsiteX16" fmla="*/ 2447053 w 3184526"/>
              <a:gd name="connsiteY16" fmla="*/ 6638978 h 6858001"/>
              <a:gd name="connsiteX17" fmla="*/ 2403683 w 3184526"/>
              <a:gd name="connsiteY17" fmla="*/ 6638978 h 6858001"/>
              <a:gd name="connsiteX18" fmla="*/ 2403683 w 3184526"/>
              <a:gd name="connsiteY18" fmla="*/ 6618141 h 6858001"/>
              <a:gd name="connsiteX19" fmla="*/ 2443207 w 3184526"/>
              <a:gd name="connsiteY19" fmla="*/ 6618141 h 6858001"/>
              <a:gd name="connsiteX20" fmla="*/ 2443207 w 3184526"/>
              <a:gd name="connsiteY20" fmla="*/ 6596570 h 6858001"/>
              <a:gd name="connsiteX21" fmla="*/ 2403683 w 3184526"/>
              <a:gd name="connsiteY21" fmla="*/ 6596570 h 6858001"/>
              <a:gd name="connsiteX22" fmla="*/ 2403683 w 3184526"/>
              <a:gd name="connsiteY22" fmla="*/ 6577482 h 6858001"/>
              <a:gd name="connsiteX23" fmla="*/ 2447053 w 3184526"/>
              <a:gd name="connsiteY23" fmla="*/ 6577482 h 6858001"/>
              <a:gd name="connsiteX24" fmla="*/ 2447053 w 3184526"/>
              <a:gd name="connsiteY24" fmla="*/ 6554745 h 6858001"/>
              <a:gd name="connsiteX25" fmla="*/ 2286100 w 3184526"/>
              <a:gd name="connsiteY25" fmla="*/ 6554726 h 6858001"/>
              <a:gd name="connsiteX26" fmla="*/ 2302607 w 3184526"/>
              <a:gd name="connsiteY26" fmla="*/ 6589123 h 6858001"/>
              <a:gd name="connsiteX27" fmla="*/ 2329051 w 3184526"/>
              <a:gd name="connsiteY27" fmla="*/ 6589123 h 6858001"/>
              <a:gd name="connsiteX28" fmla="*/ 2314487 w 3184526"/>
              <a:gd name="connsiteY28" fmla="*/ 6554726 h 6858001"/>
              <a:gd name="connsiteX29" fmla="*/ 2560771 w 3184526"/>
              <a:gd name="connsiteY29" fmla="*/ 6554707 h 6858001"/>
              <a:gd name="connsiteX30" fmla="*/ 2560771 w 3184526"/>
              <a:gd name="connsiteY30" fmla="*/ 6661564 h 6858001"/>
              <a:gd name="connsiteX31" fmla="*/ 2585845 w 3184526"/>
              <a:gd name="connsiteY31" fmla="*/ 6661564 h 6858001"/>
              <a:gd name="connsiteX32" fmla="*/ 2585845 w 3184526"/>
              <a:gd name="connsiteY32" fmla="*/ 6629932 h 6858001"/>
              <a:gd name="connsiteX33" fmla="*/ 2595155 w 3184526"/>
              <a:gd name="connsiteY33" fmla="*/ 6629932 h 6858001"/>
              <a:gd name="connsiteX34" fmla="*/ 2638945 w 3184526"/>
              <a:gd name="connsiteY34" fmla="*/ 6592019 h 6858001"/>
              <a:gd name="connsiteX35" fmla="*/ 2590871 w 3184526"/>
              <a:gd name="connsiteY35" fmla="*/ 6554707 h 6858001"/>
              <a:gd name="connsiteX36" fmla="*/ 2456020 w 3184526"/>
              <a:gd name="connsiteY36" fmla="*/ 6554707 h 6858001"/>
              <a:gd name="connsiteX37" fmla="*/ 2456020 w 3184526"/>
              <a:gd name="connsiteY37" fmla="*/ 6661470 h 6858001"/>
              <a:gd name="connsiteX38" fmla="*/ 2489071 w 3184526"/>
              <a:gd name="connsiteY38" fmla="*/ 6661583 h 6858001"/>
              <a:gd name="connsiteX39" fmla="*/ 2553803 w 3184526"/>
              <a:gd name="connsiteY39" fmla="*/ 6607214 h 6858001"/>
              <a:gd name="connsiteX40" fmla="*/ 2487986 w 3184526"/>
              <a:gd name="connsiteY40" fmla="*/ 6554745 h 6858001"/>
              <a:gd name="connsiteX41" fmla="*/ 2488024 w 3184526"/>
              <a:gd name="connsiteY41" fmla="*/ 6554707 h 6858001"/>
              <a:gd name="connsiteX42" fmla="*/ 2456020 w 3184526"/>
              <a:gd name="connsiteY42" fmla="*/ 6554707 h 6858001"/>
              <a:gd name="connsiteX43" fmla="*/ 2364425 w 3184526"/>
              <a:gd name="connsiteY43" fmla="*/ 6554707 h 6858001"/>
              <a:gd name="connsiteX44" fmla="*/ 2339218 w 3184526"/>
              <a:gd name="connsiteY44" fmla="*/ 6612649 h 6858001"/>
              <a:gd name="connsiteX45" fmla="*/ 2332383 w 3184526"/>
              <a:gd name="connsiteY45" fmla="*/ 6596645 h 6858001"/>
              <a:gd name="connsiteX46" fmla="*/ 2306148 w 3184526"/>
              <a:gd name="connsiteY46" fmla="*/ 6596645 h 6858001"/>
              <a:gd name="connsiteX47" fmla="*/ 2337467 w 3184526"/>
              <a:gd name="connsiteY47" fmla="*/ 6661978 h 6858001"/>
              <a:gd name="connsiteX48" fmla="*/ 2340380 w 3184526"/>
              <a:gd name="connsiteY48" fmla="*/ 6661978 h 6858001"/>
              <a:gd name="connsiteX49" fmla="*/ 2391118 w 3184526"/>
              <a:gd name="connsiteY49" fmla="*/ 6554707 h 6858001"/>
              <a:gd name="connsiteX50" fmla="*/ 2744807 w 3184526"/>
              <a:gd name="connsiteY50" fmla="*/ 6516148 h 6858001"/>
              <a:gd name="connsiteX51" fmla="*/ 2744807 w 3184526"/>
              <a:gd name="connsiteY51" fmla="*/ 6690773 h 6858001"/>
              <a:gd name="connsiteX52" fmla="*/ 2764196 w 3184526"/>
              <a:gd name="connsiteY52" fmla="*/ 6690773 h 6858001"/>
              <a:gd name="connsiteX53" fmla="*/ 2764196 w 3184526"/>
              <a:gd name="connsiteY53" fmla="*/ 6516148 h 6858001"/>
              <a:gd name="connsiteX54" fmla="*/ 0 w 3184526"/>
              <a:gd name="connsiteY54" fmla="*/ 0 h 6858001"/>
              <a:gd name="connsiteX55" fmla="*/ 3184526 w 3184526"/>
              <a:gd name="connsiteY55" fmla="*/ 0 h 6858001"/>
              <a:gd name="connsiteX56" fmla="*/ 3184526 w 3184526"/>
              <a:gd name="connsiteY56" fmla="*/ 6858001 h 6858001"/>
              <a:gd name="connsiteX57" fmla="*/ 0 w 3184526"/>
              <a:gd name="connsiteY5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184526" h="6858001">
                <a:moveTo>
                  <a:pt x="2585845" y="6577275"/>
                </a:moveTo>
                <a:lnTo>
                  <a:pt x="2595155" y="6577275"/>
                </a:lnTo>
                <a:cubicBezTo>
                  <a:pt x="2607531" y="6577275"/>
                  <a:pt x="2613281" y="6583970"/>
                  <a:pt x="2613281" y="6592564"/>
                </a:cubicBezTo>
                <a:cubicBezTo>
                  <a:pt x="2613281" y="6602908"/>
                  <a:pt x="2606655" y="6608587"/>
                  <a:pt x="2593365" y="6608587"/>
                </a:cubicBezTo>
                <a:lnTo>
                  <a:pt x="2593365" y="6608474"/>
                </a:lnTo>
                <a:lnTo>
                  <a:pt x="2585845" y="6608474"/>
                </a:lnTo>
                <a:close/>
                <a:moveTo>
                  <a:pt x="2481056" y="6576165"/>
                </a:moveTo>
                <a:lnTo>
                  <a:pt x="2491394" y="6576165"/>
                </a:lnTo>
                <a:cubicBezTo>
                  <a:pt x="2514697" y="6576165"/>
                  <a:pt x="2527091" y="6587825"/>
                  <a:pt x="2527091" y="6607214"/>
                </a:cubicBezTo>
                <a:cubicBezTo>
                  <a:pt x="2527091" y="6627187"/>
                  <a:pt x="2516620" y="6640295"/>
                  <a:pt x="2493012" y="6640295"/>
                </a:cubicBezTo>
                <a:lnTo>
                  <a:pt x="2481056" y="6640295"/>
                </a:lnTo>
                <a:close/>
                <a:moveTo>
                  <a:pt x="2399837" y="6554745"/>
                </a:moveTo>
                <a:lnTo>
                  <a:pt x="2398371" y="6557848"/>
                </a:lnTo>
                <a:lnTo>
                  <a:pt x="2378590" y="6599654"/>
                </a:lnTo>
                <a:lnTo>
                  <a:pt x="2378590" y="6661565"/>
                </a:lnTo>
                <a:lnTo>
                  <a:pt x="2447053" y="6661565"/>
                </a:lnTo>
                <a:lnTo>
                  <a:pt x="2447053" y="6638978"/>
                </a:lnTo>
                <a:lnTo>
                  <a:pt x="2403683" y="6638978"/>
                </a:lnTo>
                <a:lnTo>
                  <a:pt x="2403683" y="6618141"/>
                </a:lnTo>
                <a:lnTo>
                  <a:pt x="2443207" y="6618141"/>
                </a:lnTo>
                <a:lnTo>
                  <a:pt x="2443207" y="6596570"/>
                </a:lnTo>
                <a:lnTo>
                  <a:pt x="2403683" y="6596570"/>
                </a:lnTo>
                <a:lnTo>
                  <a:pt x="2403683" y="6577482"/>
                </a:lnTo>
                <a:lnTo>
                  <a:pt x="2447053" y="6577482"/>
                </a:lnTo>
                <a:lnTo>
                  <a:pt x="2447053" y="6554745"/>
                </a:lnTo>
                <a:close/>
                <a:moveTo>
                  <a:pt x="2286100" y="6554726"/>
                </a:moveTo>
                <a:lnTo>
                  <a:pt x="2302607" y="6589123"/>
                </a:lnTo>
                <a:lnTo>
                  <a:pt x="2329051" y="6589123"/>
                </a:lnTo>
                <a:lnTo>
                  <a:pt x="2314487" y="6554726"/>
                </a:lnTo>
                <a:close/>
                <a:moveTo>
                  <a:pt x="2560771" y="6554707"/>
                </a:moveTo>
                <a:lnTo>
                  <a:pt x="2560771" y="6661564"/>
                </a:lnTo>
                <a:lnTo>
                  <a:pt x="2585845" y="6661564"/>
                </a:lnTo>
                <a:lnTo>
                  <a:pt x="2585845" y="6629932"/>
                </a:lnTo>
                <a:lnTo>
                  <a:pt x="2595155" y="6629932"/>
                </a:lnTo>
                <a:cubicBezTo>
                  <a:pt x="2623714" y="6629932"/>
                  <a:pt x="2638945" y="6614041"/>
                  <a:pt x="2638945" y="6592019"/>
                </a:cubicBezTo>
                <a:cubicBezTo>
                  <a:pt x="2638964" y="6570486"/>
                  <a:pt x="2622153" y="6554707"/>
                  <a:pt x="2590871" y="6554707"/>
                </a:cubicBezTo>
                <a:close/>
                <a:moveTo>
                  <a:pt x="2456020" y="6554707"/>
                </a:moveTo>
                <a:lnTo>
                  <a:pt x="2456020" y="6661470"/>
                </a:lnTo>
                <a:cubicBezTo>
                  <a:pt x="2456020" y="6661470"/>
                  <a:pt x="2476391" y="6661583"/>
                  <a:pt x="2489071" y="6661583"/>
                </a:cubicBezTo>
                <a:cubicBezTo>
                  <a:pt x="2533907" y="6661583"/>
                  <a:pt x="2553803" y="6638696"/>
                  <a:pt x="2553803" y="6607214"/>
                </a:cubicBezTo>
                <a:cubicBezTo>
                  <a:pt x="2553803" y="6577124"/>
                  <a:pt x="2532860" y="6554745"/>
                  <a:pt x="2487986" y="6554745"/>
                </a:cubicBezTo>
                <a:lnTo>
                  <a:pt x="2488024" y="6554707"/>
                </a:lnTo>
                <a:cubicBezTo>
                  <a:pt x="2477267" y="6554707"/>
                  <a:pt x="2456020" y="6554707"/>
                  <a:pt x="2456020" y="6554707"/>
                </a:cubicBezTo>
                <a:close/>
                <a:moveTo>
                  <a:pt x="2364425" y="6554707"/>
                </a:moveTo>
                <a:lnTo>
                  <a:pt x="2339218" y="6612649"/>
                </a:lnTo>
                <a:lnTo>
                  <a:pt x="2332383" y="6596645"/>
                </a:lnTo>
                <a:lnTo>
                  <a:pt x="2306148" y="6596645"/>
                </a:lnTo>
                <a:lnTo>
                  <a:pt x="2337467" y="6661978"/>
                </a:lnTo>
                <a:lnTo>
                  <a:pt x="2340380" y="6661978"/>
                </a:lnTo>
                <a:lnTo>
                  <a:pt x="2391118" y="6554707"/>
                </a:lnTo>
                <a:close/>
                <a:moveTo>
                  <a:pt x="2744807" y="6516148"/>
                </a:moveTo>
                <a:lnTo>
                  <a:pt x="2744807" y="6690773"/>
                </a:lnTo>
                <a:lnTo>
                  <a:pt x="2764196" y="6690773"/>
                </a:lnTo>
                <a:lnTo>
                  <a:pt x="2764196" y="6516148"/>
                </a:lnTo>
                <a:close/>
                <a:moveTo>
                  <a:pt x="0" y="0"/>
                </a:moveTo>
                <a:lnTo>
                  <a:pt x="3184526" y="0"/>
                </a:lnTo>
                <a:lnTo>
                  <a:pt x="3184526" y="6858001"/>
                </a:lnTo>
                <a:lnTo>
                  <a:pt x="0" y="6858001"/>
                </a:lnTo>
                <a:close/>
              </a:path>
            </a:pathLst>
          </a:custGeom>
          <a:solidFill>
            <a:schemeClr val="accent2"/>
          </a:solidFill>
          <a:ln>
            <a:noFill/>
          </a:ln>
        </p:spPr>
        <p:txBody>
          <a:bodyPr wrap="square" lIns="432000" rIns="432000" anchor="ctr">
            <a:noAutofit/>
          </a:bodyPr>
          <a:lstStyle>
            <a:lvl1pPr marL="0" indent="0" algn="ctr">
              <a:spcBef>
                <a:spcPts val="0"/>
              </a:spcBef>
              <a:spcAft>
                <a:spcPts val="0"/>
              </a:spcAft>
              <a:buNone/>
              <a:defRPr b="0">
                <a:solidFill>
                  <a:schemeClr val="bg2"/>
                </a:solidFill>
              </a:defRPr>
            </a:lvl1pPr>
          </a:lstStyle>
          <a:p>
            <a:r>
              <a:rPr lang="en-US"/>
              <a:t>Click icon to add photo.</a:t>
            </a:r>
            <a:br>
              <a:rPr lang="en-US"/>
            </a:br>
            <a:r>
              <a:rPr lang="en-US"/>
              <a:t>Strict rule: do not resize this image. (Crop if necessary.)</a:t>
            </a:r>
            <a:br>
              <a:rPr lang="en-US"/>
            </a:br>
            <a:br>
              <a:rPr lang="en-US"/>
            </a:br>
            <a:br>
              <a:rPr lang="en-US"/>
            </a:br>
            <a:br>
              <a:rPr lang="en-US"/>
            </a:br>
            <a:br>
              <a:rPr lang="en-US"/>
            </a:br>
            <a:br>
              <a:rPr lang="en-US"/>
            </a:br>
            <a:endParaRPr lang="en-US"/>
          </a:p>
        </p:txBody>
      </p:sp>
      <p:sp>
        <p:nvSpPr>
          <p:cNvPr id="116" name="Text Placeholder 21">
            <a:extLst>
              <a:ext uri="{FF2B5EF4-FFF2-40B4-BE49-F238E27FC236}">
                <a16:creationId xmlns:a16="http://schemas.microsoft.com/office/drawing/2014/main" id="{6D77A529-4F58-5E4F-95C8-1B870B6EF275}"/>
              </a:ext>
            </a:extLst>
          </p:cNvPr>
          <p:cNvSpPr>
            <a:spLocks noGrp="1"/>
          </p:cNvSpPr>
          <p:nvPr userDrawn="1">
            <p:ph type="body" sz="quarter" idx="14" hasCustomPrompt="1"/>
          </p:nvPr>
        </p:nvSpPr>
        <p:spPr>
          <a:xfrm>
            <a:off x="8529598" y="6200777"/>
            <a:ext cx="3086400"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118" name="Picture Placeholder 7">
            <a:extLst>
              <a:ext uri="{FF2B5EF4-FFF2-40B4-BE49-F238E27FC236}">
                <a16:creationId xmlns:a16="http://schemas.microsoft.com/office/drawing/2014/main" id="{50501BB8-75BC-4F41-A788-05E4DEAEAA35}"/>
              </a:ext>
            </a:extLst>
          </p:cNvPr>
          <p:cNvSpPr>
            <a:spLocks noGrp="1"/>
          </p:cNvSpPr>
          <p:nvPr userDrawn="1">
            <p:ph type="pic" sz="quarter" idx="108" hasCustomPrompt="1"/>
          </p:nvPr>
        </p:nvSpPr>
        <p:spPr>
          <a:xfrm>
            <a:off x="66492" y="1126869"/>
            <a:ext cx="7815776" cy="4395148"/>
          </a:xfrm>
          <a:solidFill>
            <a:srgbClr val="E8F3FD"/>
          </a:solidFill>
        </p:spPr>
        <p:txBody>
          <a:bodyPr anchor="ctr"/>
          <a:lstStyle>
            <a:lvl1pPr algn="ctr">
              <a:spcBef>
                <a:spcPts val="0"/>
              </a:spcBef>
              <a:spcAft>
                <a:spcPts val="0"/>
              </a:spcAft>
              <a:defRPr b="0">
                <a:solidFill>
                  <a:schemeClr val="tx1">
                    <a:lumMod val="50000"/>
                    <a:lumOff val="50000"/>
                  </a:schemeClr>
                </a:solidFill>
              </a:defRPr>
            </a:lvl1pPr>
          </a:lstStyle>
          <a:p>
            <a:r>
              <a:rPr lang="en-US"/>
              <a:t>Click icon to add a pre-designed </a:t>
            </a:r>
            <a:br>
              <a:rPr lang="en-US"/>
            </a:br>
            <a:r>
              <a:rPr lang="en-US"/>
              <a:t>ranking or quote graphic</a:t>
            </a:r>
            <a:br>
              <a:rPr lang="en-US"/>
            </a:br>
            <a:br>
              <a:rPr lang="en-US"/>
            </a:br>
            <a:br>
              <a:rPr lang="en-US"/>
            </a:br>
            <a:br>
              <a:rPr lang="en-US"/>
            </a:br>
            <a:br>
              <a:rPr lang="en-US"/>
            </a:br>
            <a:br>
              <a:rPr lang="en-US"/>
            </a:br>
            <a:endParaRPr lang="en-US"/>
          </a:p>
        </p:txBody>
      </p:sp>
      <p:sp>
        <p:nvSpPr>
          <p:cNvPr id="4" name="Slide Number Placeholder 3">
            <a:extLst>
              <a:ext uri="{FF2B5EF4-FFF2-40B4-BE49-F238E27FC236}">
                <a16:creationId xmlns:a16="http://schemas.microsoft.com/office/drawing/2014/main" id="{52FEEDA1-ADD4-BD45-A1DD-CC2C4ADEB555}"/>
              </a:ext>
            </a:extLst>
          </p:cNvPr>
          <p:cNvSpPr>
            <a:spLocks noGrp="1"/>
          </p:cNvSpPr>
          <p:nvPr userDrawn="1">
            <p:ph type="sldNum" sz="quarter" idx="111"/>
          </p:nvPr>
        </p:nvSpPr>
        <p:spPr>
          <a:noFill/>
        </p:spPr>
        <p:txBody>
          <a:bodyPr/>
          <a:lstStyle>
            <a:lvl1pPr>
              <a:defRPr>
                <a:solidFill>
                  <a:schemeClr val="bg1"/>
                </a:solidFill>
              </a:defRPr>
            </a:lvl1pPr>
          </a:lstStyle>
          <a:p>
            <a:pPr marL="12701"/>
            <a:fld id="{078C017C-E1B9-8443-B047-B08AAA027B45}" type="slidenum">
              <a:rPr lang="en-US" smtClean="0"/>
              <a:pPr marL="12701"/>
              <a:t>‹#›</a:t>
            </a:fld>
            <a:endParaRPr lang="en-US"/>
          </a:p>
        </p:txBody>
      </p:sp>
      <p:sp>
        <p:nvSpPr>
          <p:cNvPr id="2" name="Date Placeholder 1">
            <a:extLst>
              <a:ext uri="{FF2B5EF4-FFF2-40B4-BE49-F238E27FC236}">
                <a16:creationId xmlns:a16="http://schemas.microsoft.com/office/drawing/2014/main" id="{884E28E5-6A67-0244-A79A-3AEB27D6D5DE}"/>
              </a:ext>
              <a:ext uri="{C183D7F6-B498-43B3-948B-1728B52AA6E4}">
                <adec:decorative xmlns:adec="http://schemas.microsoft.com/office/drawing/2017/decorative" val="1"/>
              </a:ext>
            </a:extLst>
          </p:cNvPr>
          <p:cNvSpPr>
            <a:spLocks noGrp="1"/>
          </p:cNvSpPr>
          <p:nvPr userDrawn="1">
            <p:ph type="dt" sz="half" idx="109"/>
          </p:nvPr>
        </p:nvSpPr>
        <p:spPr/>
        <p:txBody>
          <a:bodyPr/>
          <a:lstStyle/>
          <a:p>
            <a:endParaRPr lang="en-US"/>
          </a:p>
        </p:txBody>
      </p:sp>
      <p:sp>
        <p:nvSpPr>
          <p:cNvPr id="3" name="Footer Placeholder 2">
            <a:extLst>
              <a:ext uri="{FF2B5EF4-FFF2-40B4-BE49-F238E27FC236}">
                <a16:creationId xmlns:a16="http://schemas.microsoft.com/office/drawing/2014/main" id="{917C96B8-5877-064A-8DD0-AB1D7ECB4030}"/>
              </a:ext>
              <a:ext uri="{C183D7F6-B498-43B3-948B-1728B52AA6E4}">
                <adec:decorative xmlns:adec="http://schemas.microsoft.com/office/drawing/2017/decorative" val="1"/>
              </a:ext>
            </a:extLst>
          </p:cNvPr>
          <p:cNvSpPr>
            <a:spLocks noGrp="1"/>
          </p:cNvSpPr>
          <p:nvPr userDrawn="1">
            <p:ph type="ftr" sz="quarter" idx="110"/>
          </p:nvPr>
        </p:nvSpPr>
        <p:spPr/>
        <p:txBody>
          <a:bodyPr/>
          <a:lstStyle/>
          <a:p>
            <a:endParaRPr lang="en-US"/>
          </a:p>
        </p:txBody>
      </p:sp>
      <p:grpSp>
        <p:nvGrpSpPr>
          <p:cNvPr id="7" name="Group 6">
            <a:extLst>
              <a:ext uri="{FF2B5EF4-FFF2-40B4-BE49-F238E27FC236}">
                <a16:creationId xmlns:a16="http://schemas.microsoft.com/office/drawing/2014/main" id="{4B0454F4-DB08-CC54-C74C-7F6FF9771E61}"/>
              </a:ext>
              <a:ext uri="{C183D7F6-B498-43B3-948B-1728B52AA6E4}">
                <adec:decorative xmlns:adec="http://schemas.microsoft.com/office/drawing/2017/decorative" val="1"/>
              </a:ext>
            </a:extLst>
          </p:cNvPr>
          <p:cNvGrpSpPr/>
          <p:nvPr userDrawn="1"/>
        </p:nvGrpSpPr>
        <p:grpSpPr>
          <a:xfrm>
            <a:off x="12532242" y="-2"/>
            <a:ext cx="3832281" cy="9666516"/>
            <a:chOff x="9399182" y="-2"/>
            <a:chExt cx="2874210" cy="9666516"/>
          </a:xfrm>
        </p:grpSpPr>
        <p:sp>
          <p:nvSpPr>
            <p:cNvPr id="5" name="Rectangle 4">
              <a:extLst>
                <a:ext uri="{FF2B5EF4-FFF2-40B4-BE49-F238E27FC236}">
                  <a16:creationId xmlns:a16="http://schemas.microsoft.com/office/drawing/2014/main" id="{CF5138A9-CE52-A23A-35A4-02C0C9C25FEA}"/>
                </a:ext>
              </a:extLst>
            </p:cNvPr>
            <p:cNvSpPr/>
            <p:nvPr userDrawn="1"/>
          </p:nvSpPr>
          <p:spPr>
            <a:xfrm>
              <a:off x="9399182" y="-2"/>
              <a:ext cx="2798651" cy="9666516"/>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6" name="Group 5">
              <a:extLst>
                <a:ext uri="{FF2B5EF4-FFF2-40B4-BE49-F238E27FC236}">
                  <a16:creationId xmlns:a16="http://schemas.microsoft.com/office/drawing/2014/main" id="{28E088BB-2CF4-6D26-9707-33C443E89FCD}"/>
                </a:ext>
              </a:extLst>
            </p:cNvPr>
            <p:cNvGrpSpPr/>
            <p:nvPr userDrawn="1"/>
          </p:nvGrpSpPr>
          <p:grpSpPr>
            <a:xfrm>
              <a:off x="9399182" y="-1"/>
              <a:ext cx="2874210" cy="8623302"/>
              <a:chOff x="9399182" y="-1"/>
              <a:chExt cx="2874210" cy="8623302"/>
            </a:xfrm>
          </p:grpSpPr>
          <p:sp>
            <p:nvSpPr>
              <p:cNvPr id="73" name="Rectangle 72">
                <a:extLst>
                  <a:ext uri="{FF2B5EF4-FFF2-40B4-BE49-F238E27FC236}">
                    <a16:creationId xmlns:a16="http://schemas.microsoft.com/office/drawing/2014/main" id="{E24E8388-9926-69E8-AA45-3A77C2961A34}"/>
                  </a:ext>
                </a:extLst>
              </p:cNvPr>
              <p:cNvSpPr/>
              <p:nvPr userDrawn="1"/>
            </p:nvSpPr>
            <p:spPr>
              <a:xfrm>
                <a:off x="9399182" y="-1"/>
                <a:ext cx="2798651" cy="86233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85" name="TextBox 84">
                <a:extLst>
                  <a:ext uri="{FF2B5EF4-FFF2-40B4-BE49-F238E27FC236}">
                    <a16:creationId xmlns:a16="http://schemas.microsoft.com/office/drawing/2014/main" id="{224E1ADF-0BEE-D6F4-C5BF-B2B55715D1C9}"/>
                  </a:ext>
                </a:extLst>
              </p:cNvPr>
              <p:cNvSpPr txBox="1"/>
              <p:nvPr userDrawn="1"/>
            </p:nvSpPr>
            <p:spPr>
              <a:xfrm>
                <a:off x="9555251" y="144407"/>
                <a:ext cx="12515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86" name="Straight Connector 85">
                <a:extLst>
                  <a:ext uri="{FF2B5EF4-FFF2-40B4-BE49-F238E27FC236}">
                    <a16:creationId xmlns:a16="http://schemas.microsoft.com/office/drawing/2014/main" id="{6B447FCF-AC79-1477-5820-7358C486D3D3}"/>
                  </a:ext>
                </a:extLst>
              </p:cNvPr>
              <p:cNvCxnSpPr>
                <a:cxnSpLocks/>
              </p:cNvCxnSpPr>
              <p:nvPr userDrawn="1"/>
            </p:nvCxnSpPr>
            <p:spPr>
              <a:xfrm>
                <a:off x="9555251" y="34702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DB4360F-B181-8C6F-6F2B-1A92B67850B7}"/>
                  </a:ext>
                </a:extLst>
              </p:cNvPr>
              <p:cNvSpPr txBox="1"/>
              <p:nvPr userDrawn="1"/>
            </p:nvSpPr>
            <p:spPr>
              <a:xfrm>
                <a:off x="9683170" y="1205334"/>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88" name="Group 87">
                <a:extLst>
                  <a:ext uri="{FF2B5EF4-FFF2-40B4-BE49-F238E27FC236}">
                    <a16:creationId xmlns:a16="http://schemas.microsoft.com/office/drawing/2014/main" id="{8E99911A-0805-C5C6-0DB6-056649634576}"/>
                  </a:ext>
                </a:extLst>
              </p:cNvPr>
              <p:cNvGrpSpPr/>
              <p:nvPr userDrawn="1"/>
            </p:nvGrpSpPr>
            <p:grpSpPr>
              <a:xfrm>
                <a:off x="9518577" y="469527"/>
                <a:ext cx="2617883" cy="651845"/>
                <a:chOff x="12352022" y="513115"/>
                <a:chExt cx="2617883" cy="651845"/>
              </a:xfrm>
            </p:grpSpPr>
            <p:sp>
              <p:nvSpPr>
                <p:cNvPr id="111" name="TextBox 110">
                  <a:extLst>
                    <a:ext uri="{FF2B5EF4-FFF2-40B4-BE49-F238E27FC236}">
                      <a16:creationId xmlns:a16="http://schemas.microsoft.com/office/drawing/2014/main" id="{FE7D5A34-FF49-14A6-D2C7-87C4FDAB1167}"/>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12" name="TextBox 111">
                  <a:extLst>
                    <a:ext uri="{FF2B5EF4-FFF2-40B4-BE49-F238E27FC236}">
                      <a16:creationId xmlns:a16="http://schemas.microsoft.com/office/drawing/2014/main" id="{140180E6-CBBD-68E2-085D-C02BE0A6CA90}"/>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13" name="TextBox 112">
                  <a:extLst>
                    <a:ext uri="{FF2B5EF4-FFF2-40B4-BE49-F238E27FC236}">
                      <a16:creationId xmlns:a16="http://schemas.microsoft.com/office/drawing/2014/main" id="{78794B87-36EA-A832-49FB-2A47B56B7A01}"/>
                    </a:ext>
                  </a:extLst>
                </p:cNvPr>
                <p:cNvSpPr txBox="1"/>
                <p:nvPr userDrawn="1"/>
              </p:nvSpPr>
              <p:spPr>
                <a:xfrm>
                  <a:off x="12516615" y="513115"/>
                  <a:ext cx="2453290" cy="65184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 or the Photo Asset Deck.</a:t>
                  </a:r>
                </a:p>
                <a:p>
                  <a:pPr lvl="0"/>
                  <a:r>
                    <a:rPr lang="en-US" sz="1051"/>
                    <a:t>Add the image to the placeholder.</a:t>
                  </a:r>
                </a:p>
              </p:txBody>
            </p:sp>
          </p:grpSp>
          <p:sp>
            <p:nvSpPr>
              <p:cNvPr id="89" name="TextBox 88">
                <a:extLst>
                  <a:ext uri="{FF2B5EF4-FFF2-40B4-BE49-F238E27FC236}">
                    <a16:creationId xmlns:a16="http://schemas.microsoft.com/office/drawing/2014/main" id="{A726F577-C752-D0F4-6DCE-626BCF0AE09D}"/>
                  </a:ext>
                </a:extLst>
              </p:cNvPr>
              <p:cNvSpPr txBox="1"/>
              <p:nvPr userDrawn="1"/>
            </p:nvSpPr>
            <p:spPr>
              <a:xfrm>
                <a:off x="9683170" y="1909778"/>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90" name="TextBox 89">
                <a:extLst>
                  <a:ext uri="{FF2B5EF4-FFF2-40B4-BE49-F238E27FC236}">
                    <a16:creationId xmlns:a16="http://schemas.microsoft.com/office/drawing/2014/main" id="{E7448A4A-3DB7-7134-3CC4-0AF3C85CC772}"/>
                  </a:ext>
                </a:extLst>
              </p:cNvPr>
              <p:cNvSpPr txBox="1"/>
              <p:nvPr userDrawn="1"/>
            </p:nvSpPr>
            <p:spPr>
              <a:xfrm>
                <a:off x="9683170" y="2620091"/>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91" name="Group 90">
                <a:extLst>
                  <a:ext uri="{FF2B5EF4-FFF2-40B4-BE49-F238E27FC236}">
                    <a16:creationId xmlns:a16="http://schemas.microsoft.com/office/drawing/2014/main" id="{62C8E65C-07AC-A47E-43AF-81D817E53230}"/>
                  </a:ext>
                </a:extLst>
              </p:cNvPr>
              <p:cNvGrpSpPr/>
              <p:nvPr userDrawn="1"/>
            </p:nvGrpSpPr>
            <p:grpSpPr>
              <a:xfrm>
                <a:off x="9538241" y="3196542"/>
                <a:ext cx="2735151" cy="1280928"/>
                <a:chOff x="9286315" y="6976989"/>
                <a:chExt cx="2735151" cy="1280928"/>
              </a:xfrm>
            </p:grpSpPr>
            <p:sp>
              <p:nvSpPr>
                <p:cNvPr id="106" name="Rectangle 105">
                  <a:extLst>
                    <a:ext uri="{FF2B5EF4-FFF2-40B4-BE49-F238E27FC236}">
                      <a16:creationId xmlns:a16="http://schemas.microsoft.com/office/drawing/2014/main" id="{5DA62C4F-3FB2-1C9D-2680-DD54384EBC8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7" name="TextBox 106">
                  <a:extLst>
                    <a:ext uri="{FF2B5EF4-FFF2-40B4-BE49-F238E27FC236}">
                      <a16:creationId xmlns:a16="http://schemas.microsoft.com/office/drawing/2014/main" id="{23483573-5E13-0402-D5C3-D02A84E3BDF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08" name="Graphic 107">
                  <a:extLst>
                    <a:ext uri="{FF2B5EF4-FFF2-40B4-BE49-F238E27FC236}">
                      <a16:creationId xmlns:a16="http://schemas.microsoft.com/office/drawing/2014/main" id="{F963F677-9D6A-7EBD-A88D-A9C08E44878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446538" y="7116071"/>
                  <a:ext cx="155227" cy="155227"/>
                </a:xfrm>
                <a:prstGeom prst="rect">
                  <a:avLst/>
                </a:prstGeom>
              </p:spPr>
            </p:pic>
            <p:sp>
              <p:nvSpPr>
                <p:cNvPr id="109" name="TextBox 108">
                  <a:extLst>
                    <a:ext uri="{FF2B5EF4-FFF2-40B4-BE49-F238E27FC236}">
                      <a16:creationId xmlns:a16="http://schemas.microsoft.com/office/drawing/2014/main" id="{3F90D8FF-0D39-EB75-89D1-F3AC7ECF67EC}"/>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10" name="Picture 109">
                  <a:extLst>
                    <a:ext uri="{FF2B5EF4-FFF2-40B4-BE49-F238E27FC236}">
                      <a16:creationId xmlns:a16="http://schemas.microsoft.com/office/drawing/2014/main" id="{ADAF6022-B95B-4136-C104-94DC4CCEA22C}"/>
                    </a:ext>
                  </a:extLst>
                </p:cNvPr>
                <p:cNvPicPr>
                  <a:picLocks noChangeAspect="1"/>
                </p:cNvPicPr>
                <p:nvPr userDrawn="1"/>
              </p:nvPicPr>
              <p:blipFill rotWithShape="1">
                <a:blip r:embed="rId3"/>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92" name="Group 91">
                <a:extLst>
                  <a:ext uri="{FF2B5EF4-FFF2-40B4-BE49-F238E27FC236}">
                    <a16:creationId xmlns:a16="http://schemas.microsoft.com/office/drawing/2014/main" id="{BD7493B9-3A8D-3F5A-7DBF-95337029D5CF}"/>
                  </a:ext>
                </a:extLst>
              </p:cNvPr>
              <p:cNvGrpSpPr/>
              <p:nvPr userDrawn="1"/>
            </p:nvGrpSpPr>
            <p:grpSpPr>
              <a:xfrm>
                <a:off x="9538241" y="5349972"/>
                <a:ext cx="2735151" cy="2200108"/>
                <a:chOff x="9538241" y="5155416"/>
                <a:chExt cx="2735151" cy="2200108"/>
              </a:xfrm>
            </p:grpSpPr>
            <p:sp>
              <p:nvSpPr>
                <p:cNvPr id="98" name="Rectangle 97">
                  <a:extLst>
                    <a:ext uri="{FF2B5EF4-FFF2-40B4-BE49-F238E27FC236}">
                      <a16:creationId xmlns:a16="http://schemas.microsoft.com/office/drawing/2014/main" id="{AEDE989A-D6C8-3DCD-B857-E16D7B644A7E}"/>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9" name="TextBox 98">
                  <a:extLst>
                    <a:ext uri="{FF2B5EF4-FFF2-40B4-BE49-F238E27FC236}">
                      <a16:creationId xmlns:a16="http://schemas.microsoft.com/office/drawing/2014/main" id="{C9F833F2-AD8C-1556-852A-8B72739F7623}"/>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00" name="Graphic 99">
                  <a:extLst>
                    <a:ext uri="{FF2B5EF4-FFF2-40B4-BE49-F238E27FC236}">
                      <a16:creationId xmlns:a16="http://schemas.microsoft.com/office/drawing/2014/main" id="{0BC45B26-F152-76F8-10CB-CA6BF196044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98464" y="5294499"/>
                  <a:ext cx="155227" cy="155227"/>
                </a:xfrm>
                <a:prstGeom prst="rect">
                  <a:avLst/>
                </a:prstGeom>
              </p:spPr>
            </p:pic>
            <p:sp>
              <p:nvSpPr>
                <p:cNvPr id="101" name="TextBox 100">
                  <a:extLst>
                    <a:ext uri="{FF2B5EF4-FFF2-40B4-BE49-F238E27FC236}">
                      <a16:creationId xmlns:a16="http://schemas.microsoft.com/office/drawing/2014/main" id="{CA51E50D-57C1-FDC3-D56F-C2EBE6C80D81}"/>
                    </a:ext>
                  </a:extLst>
                </p:cNvPr>
                <p:cNvSpPr txBox="1"/>
                <p:nvPr userDrawn="1"/>
              </p:nvSpPr>
              <p:spPr>
                <a:xfrm>
                  <a:off x="9713480"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102" name="TextBox 101">
                  <a:extLst>
                    <a:ext uri="{FF2B5EF4-FFF2-40B4-BE49-F238E27FC236}">
                      <a16:creationId xmlns:a16="http://schemas.microsoft.com/office/drawing/2014/main" id="{A5A18D6B-00F7-3FFA-9980-D399D27B339C}"/>
                    </a:ext>
                  </a:extLst>
                </p:cNvPr>
                <p:cNvSpPr txBox="1"/>
                <p:nvPr userDrawn="1"/>
              </p:nvSpPr>
              <p:spPr>
                <a:xfrm>
                  <a:off x="9713480" y="6516011"/>
                  <a:ext cx="2422980"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103" name="TextBox 102">
                  <a:extLst>
                    <a:ext uri="{FF2B5EF4-FFF2-40B4-BE49-F238E27FC236}">
                      <a16:creationId xmlns:a16="http://schemas.microsoft.com/office/drawing/2014/main" id="{72BDCD97-543C-EA3D-5FAF-43958E9E3DAE}"/>
                    </a:ext>
                  </a:extLst>
                </p:cNvPr>
                <p:cNvSpPr txBox="1"/>
                <p:nvPr userDrawn="1"/>
              </p:nvSpPr>
              <p:spPr>
                <a:xfrm>
                  <a:off x="9713480" y="6063079"/>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04" name="TextBox 103">
                  <a:extLst>
                    <a:ext uri="{FF2B5EF4-FFF2-40B4-BE49-F238E27FC236}">
                      <a16:creationId xmlns:a16="http://schemas.microsoft.com/office/drawing/2014/main" id="{0F0C5BEC-9495-7DD7-3A38-D9E59E9FF941}"/>
                    </a:ext>
                  </a:extLst>
                </p:cNvPr>
                <p:cNvSpPr txBox="1"/>
                <p:nvPr userDrawn="1"/>
              </p:nvSpPr>
              <p:spPr>
                <a:xfrm>
                  <a:off x="9713480" y="7056726"/>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105" name="Straight Connector 104">
                  <a:extLst>
                    <a:ext uri="{FF2B5EF4-FFF2-40B4-BE49-F238E27FC236}">
                      <a16:creationId xmlns:a16="http://schemas.microsoft.com/office/drawing/2014/main" id="{C54A6B93-8B31-DA1F-52A0-6FBDDC31ECAF}"/>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C311ECC4-C82F-7CC4-7B95-9A176AB7ED44}"/>
                  </a:ext>
                </a:extLst>
              </p:cNvPr>
              <p:cNvGrpSpPr/>
              <p:nvPr userDrawn="1"/>
            </p:nvGrpSpPr>
            <p:grpSpPr>
              <a:xfrm>
                <a:off x="9538241" y="7629987"/>
                <a:ext cx="2735150" cy="833012"/>
                <a:chOff x="9554253" y="2870841"/>
                <a:chExt cx="2735150" cy="833012"/>
              </a:xfrm>
            </p:grpSpPr>
            <p:sp>
              <p:nvSpPr>
                <p:cNvPr id="94" name="Rectangle 93">
                  <a:extLst>
                    <a:ext uri="{FF2B5EF4-FFF2-40B4-BE49-F238E27FC236}">
                      <a16:creationId xmlns:a16="http://schemas.microsoft.com/office/drawing/2014/main" id="{78572E4C-C8A9-AF7D-93DB-FFCD01E746F1}"/>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5" name="TextBox 94">
                  <a:extLst>
                    <a:ext uri="{FF2B5EF4-FFF2-40B4-BE49-F238E27FC236}">
                      <a16:creationId xmlns:a16="http://schemas.microsoft.com/office/drawing/2014/main" id="{A9F9C991-6184-9945-4AF7-57A16018E4D3}"/>
                    </a:ext>
                  </a:extLst>
                </p:cNvPr>
                <p:cNvSpPr txBox="1"/>
                <p:nvPr userDrawn="1"/>
              </p:nvSpPr>
              <p:spPr>
                <a:xfrm>
                  <a:off x="9920444"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96" name="TextBox 95">
                  <a:extLst>
                    <a:ext uri="{FF2B5EF4-FFF2-40B4-BE49-F238E27FC236}">
                      <a16:creationId xmlns:a16="http://schemas.microsoft.com/office/drawing/2014/main" id="{922B384E-2447-60F6-9208-0A3F70D6A0BB}"/>
                    </a:ext>
                  </a:extLst>
                </p:cNvPr>
                <p:cNvSpPr txBox="1"/>
                <p:nvPr userDrawn="1"/>
              </p:nvSpPr>
              <p:spPr>
                <a:xfrm>
                  <a:off x="9729490" y="3260780"/>
                  <a:ext cx="1902873"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97" name="Graphic 96">
                  <a:extLst>
                    <a:ext uri="{FF2B5EF4-FFF2-40B4-BE49-F238E27FC236}">
                      <a16:creationId xmlns:a16="http://schemas.microsoft.com/office/drawing/2014/main" id="{22E895D7-587C-21AA-A7B9-07335134DAE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699180" y="3010968"/>
                  <a:ext cx="170340" cy="170340"/>
                </a:xfrm>
                <a:prstGeom prst="rect">
                  <a:avLst/>
                </a:prstGeom>
              </p:spPr>
            </p:pic>
          </p:grpSp>
          <p:grpSp>
            <p:nvGrpSpPr>
              <p:cNvPr id="130" name="Group 129">
                <a:extLst>
                  <a:ext uri="{FF2B5EF4-FFF2-40B4-BE49-F238E27FC236}">
                    <a16:creationId xmlns:a16="http://schemas.microsoft.com/office/drawing/2014/main" id="{8F0E53F2-7131-76B4-D15F-49F824BF1B1D}"/>
                  </a:ext>
                </a:extLst>
              </p:cNvPr>
              <p:cNvGrpSpPr/>
              <p:nvPr userDrawn="1"/>
            </p:nvGrpSpPr>
            <p:grpSpPr>
              <a:xfrm>
                <a:off x="9538241" y="4557377"/>
                <a:ext cx="2735150" cy="713123"/>
                <a:chOff x="9538241" y="7504112"/>
                <a:chExt cx="2735150" cy="713123"/>
              </a:xfrm>
            </p:grpSpPr>
            <p:sp>
              <p:nvSpPr>
                <p:cNvPr id="126" name="Rectangle 125">
                  <a:extLst>
                    <a:ext uri="{FF2B5EF4-FFF2-40B4-BE49-F238E27FC236}">
                      <a16:creationId xmlns:a16="http://schemas.microsoft.com/office/drawing/2014/main" id="{85BF04FC-5489-DBAA-ABCE-A6940FFCE38A}"/>
                    </a:ext>
                  </a:extLst>
                </p:cNvPr>
                <p:cNvSpPr/>
                <p:nvPr userDrawn="1"/>
              </p:nvSpPr>
              <p:spPr>
                <a:xfrm>
                  <a:off x="9538241" y="7504112"/>
                  <a:ext cx="2735150" cy="713123"/>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7" name="TextBox 126">
                  <a:extLst>
                    <a:ext uri="{FF2B5EF4-FFF2-40B4-BE49-F238E27FC236}">
                      <a16:creationId xmlns:a16="http://schemas.microsoft.com/office/drawing/2014/main" id="{76B0D92E-1DA6-CCD8-CC12-69EE6610DFBE}"/>
                    </a:ext>
                  </a:extLst>
                </p:cNvPr>
                <p:cNvSpPr txBox="1"/>
                <p:nvPr userDrawn="1"/>
              </p:nvSpPr>
              <p:spPr>
                <a:xfrm>
                  <a:off x="9904432" y="7639788"/>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Do not resize image</a:t>
                  </a:r>
                </a:p>
              </p:txBody>
            </p:sp>
            <p:sp>
              <p:nvSpPr>
                <p:cNvPr id="128" name="TextBox 127">
                  <a:extLst>
                    <a:ext uri="{FF2B5EF4-FFF2-40B4-BE49-F238E27FC236}">
                      <a16:creationId xmlns:a16="http://schemas.microsoft.com/office/drawing/2014/main" id="{E03097C6-E877-CA58-9B46-22616C33A6C5}"/>
                    </a:ext>
                  </a:extLst>
                </p:cNvPr>
                <p:cNvSpPr txBox="1"/>
                <p:nvPr userDrawn="1"/>
              </p:nvSpPr>
              <p:spPr>
                <a:xfrm>
                  <a:off x="9713478" y="7894051"/>
                  <a:ext cx="2426239" cy="1384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Strict rule: do not resize the image placeholder. </a:t>
                  </a:r>
                </a:p>
              </p:txBody>
            </p:sp>
            <p:pic>
              <p:nvPicPr>
                <p:cNvPr id="129" name="Graphic 128">
                  <a:extLst>
                    <a:ext uri="{FF2B5EF4-FFF2-40B4-BE49-F238E27FC236}">
                      <a16:creationId xmlns:a16="http://schemas.microsoft.com/office/drawing/2014/main" id="{D593664B-4641-374B-D1F5-E1CE022C753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683168" y="7644239"/>
                  <a:ext cx="170340" cy="170340"/>
                </a:xfrm>
                <a:prstGeom prst="rect">
                  <a:avLst/>
                </a:prstGeom>
              </p:spPr>
            </p:pic>
          </p:grpSp>
          <p:sp>
            <p:nvSpPr>
              <p:cNvPr id="46" name="TextBox 45">
                <a:extLst>
                  <a:ext uri="{FF2B5EF4-FFF2-40B4-BE49-F238E27FC236}">
                    <a16:creationId xmlns:a16="http://schemas.microsoft.com/office/drawing/2014/main" id="{825247B6-FFD6-8D42-800F-51E92618BD11}"/>
                  </a:ext>
                </a:extLst>
              </p:cNvPr>
              <p:cNvSpPr txBox="1"/>
              <p:nvPr userDrawn="1"/>
            </p:nvSpPr>
            <p:spPr>
              <a:xfrm>
                <a:off x="9683170" y="1494521"/>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grpSp>
      </p:grpSp>
    </p:spTree>
    <p:extLst>
      <p:ext uri="{BB962C8B-B14F-4D97-AF65-F5344CB8AC3E}">
        <p14:creationId xmlns:p14="http://schemas.microsoft.com/office/powerpoint/2010/main" val="3963228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anking (Right) and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AE403CC8-0AF4-0B41-9F00-0561FB8057DC}"/>
              </a:ext>
            </a:extLst>
          </p:cNvPr>
          <p:cNvSpPr>
            <a:spLocks noGrp="1"/>
          </p:cNvSpPr>
          <p:nvPr>
            <p:ph type="pic" sz="quarter" idx="13" hasCustomPrompt="1"/>
          </p:nvPr>
        </p:nvSpPr>
        <p:spPr>
          <a:xfrm>
            <a:off x="1" y="2"/>
            <a:ext cx="4246036" cy="6858001"/>
          </a:xfrm>
          <a:prstGeom prst="rect">
            <a:avLst/>
          </a:prstGeom>
          <a:solidFill>
            <a:schemeClr val="accent2"/>
          </a:solidFill>
          <a:ln>
            <a:noFill/>
          </a:ln>
        </p:spPr>
        <p:txBody>
          <a:bodyPr wrap="square" lIns="432000" rIns="288000" anchor="ctr">
            <a:noAutofit/>
          </a:bodyPr>
          <a:lstStyle>
            <a:lvl1pPr marL="0" indent="0" algn="ctr">
              <a:spcBef>
                <a:spcPts val="0"/>
              </a:spcBef>
              <a:spcAft>
                <a:spcPts val="0"/>
              </a:spcAft>
              <a:buNone/>
              <a:defRPr b="0">
                <a:solidFill>
                  <a:schemeClr val="bg2"/>
                </a:solidFill>
              </a:defRPr>
            </a:lvl1pPr>
          </a:lstStyle>
          <a:p>
            <a:r>
              <a:rPr lang="en-US"/>
              <a:t>Click icon to add photo.</a:t>
            </a:r>
            <a:br>
              <a:rPr lang="en-US"/>
            </a:br>
            <a:r>
              <a:rPr lang="en-US"/>
              <a:t>Strict rule: do not resize this image. (Crop if necessary.)</a:t>
            </a:r>
            <a:br>
              <a:rPr lang="en-US"/>
            </a:br>
            <a:br>
              <a:rPr lang="en-US"/>
            </a:br>
            <a:br>
              <a:rPr lang="en-US"/>
            </a:br>
            <a:br>
              <a:rPr lang="en-US"/>
            </a:br>
            <a:br>
              <a:rPr lang="en-US"/>
            </a:br>
            <a:br>
              <a:rPr lang="en-US"/>
            </a:br>
            <a:endParaRPr lang="en-US"/>
          </a:p>
        </p:txBody>
      </p:sp>
      <p:sp>
        <p:nvSpPr>
          <p:cNvPr id="40" name="Text Placeholder 21">
            <a:extLst>
              <a:ext uri="{FF2B5EF4-FFF2-40B4-BE49-F238E27FC236}">
                <a16:creationId xmlns:a16="http://schemas.microsoft.com/office/drawing/2014/main" id="{D976F2F4-DE2A-DC4C-A765-97FABA1D68D1}"/>
              </a:ext>
            </a:extLst>
          </p:cNvPr>
          <p:cNvSpPr>
            <a:spLocks noGrp="1"/>
          </p:cNvSpPr>
          <p:nvPr>
            <p:ph type="body" sz="quarter" idx="14" hasCustomPrompt="1"/>
          </p:nvPr>
        </p:nvSpPr>
        <p:spPr>
          <a:xfrm>
            <a:off x="585600" y="6201652"/>
            <a:ext cx="3086400" cy="152349"/>
          </a:xfrm>
          <a:effectLst/>
        </p:spPr>
        <p:txBody>
          <a:bodyPr wrap="square" anchor="b">
            <a:spAutoFit/>
          </a:bodyPr>
          <a:lstStyle>
            <a:lvl1pPr marL="0" indent="0" algn="l">
              <a:spcBef>
                <a:spcPts val="0"/>
              </a:spcBef>
              <a:spcAft>
                <a:spcPts val="0"/>
              </a:spcAft>
              <a:buFontTx/>
              <a:buNone/>
              <a:tabLst/>
              <a:defRPr sz="1100" b="0">
                <a:solidFill>
                  <a:schemeClr val="bg1"/>
                </a:solidFill>
                <a:effectLst/>
              </a:defRPr>
            </a:lvl1pPr>
            <a:lvl2pPr marL="0" indent="0" algn="l">
              <a:spcBef>
                <a:spcPts val="0"/>
              </a:spcBef>
              <a:spcAft>
                <a:spcPts val="0"/>
              </a:spcAft>
              <a:buFontTx/>
              <a:buNone/>
              <a:tabLst/>
              <a:defRPr sz="1100">
                <a:solidFill>
                  <a:schemeClr val="bg1"/>
                </a:solidFill>
              </a:defRPr>
            </a:lvl2pPr>
            <a:lvl3pPr marL="0" indent="0" algn="l">
              <a:spcBef>
                <a:spcPts val="0"/>
              </a:spcBef>
              <a:spcAft>
                <a:spcPts val="0"/>
              </a:spcAft>
              <a:buFontTx/>
              <a:buNone/>
              <a:tabLst/>
              <a:defRPr sz="1100">
                <a:solidFill>
                  <a:schemeClr val="bg1"/>
                </a:solidFill>
              </a:defRPr>
            </a:lvl3pPr>
            <a:lvl4pPr marL="0" indent="0" algn="l">
              <a:spcBef>
                <a:spcPts val="0"/>
              </a:spcBef>
              <a:spcAft>
                <a:spcPts val="0"/>
              </a:spcAft>
              <a:buFontTx/>
              <a:buNone/>
              <a:tabLst/>
              <a:defRPr sz="1100">
                <a:solidFill>
                  <a:schemeClr val="bg1"/>
                </a:solidFill>
              </a:defRPr>
            </a:lvl4pPr>
            <a:lvl5pPr marL="0" indent="0" algn="l">
              <a:spcBef>
                <a:spcPts val="0"/>
              </a:spcBef>
              <a:spcAft>
                <a:spcPts val="0"/>
              </a:spcAft>
              <a:buFontTx/>
              <a:buNone/>
              <a:tabLst/>
              <a:defRPr sz="1100">
                <a:solidFill>
                  <a:schemeClr val="bg1"/>
                </a:solidFill>
              </a:defRPr>
            </a:lvl5pPr>
            <a:lvl6pPr marL="0" indent="0" algn="l">
              <a:spcBef>
                <a:spcPts val="0"/>
              </a:spcBef>
              <a:spcAft>
                <a:spcPts val="0"/>
              </a:spcAft>
              <a:buFontTx/>
              <a:buNone/>
              <a:tabLst/>
              <a:defRPr sz="1100">
                <a:solidFill>
                  <a:schemeClr val="bg1"/>
                </a:solidFill>
              </a:defRPr>
            </a:lvl6pPr>
            <a:lvl7pPr marL="0" indent="0" algn="l">
              <a:spcBef>
                <a:spcPts val="0"/>
              </a:spcBef>
              <a:spcAft>
                <a:spcPts val="0"/>
              </a:spcAft>
              <a:buFontTx/>
              <a:buNone/>
              <a:tabLst/>
              <a:defRPr sz="1100">
                <a:solidFill>
                  <a:schemeClr val="bg1"/>
                </a:solidFill>
              </a:defRPr>
            </a:lvl7pPr>
            <a:lvl8pPr marL="0" indent="0" algn="l">
              <a:spcBef>
                <a:spcPts val="0"/>
              </a:spcBef>
              <a:spcAft>
                <a:spcPts val="0"/>
              </a:spcAft>
              <a:buFontTx/>
              <a:buNone/>
              <a:tabLst/>
              <a:defRPr sz="1100">
                <a:solidFill>
                  <a:schemeClr val="bg1"/>
                </a:solidFill>
              </a:defRPr>
            </a:lvl8pPr>
            <a:lvl9pPr marL="0" indent="0" algn="l">
              <a:spcBef>
                <a:spcPts val="0"/>
              </a:spcBef>
              <a:spcAft>
                <a:spcPts val="0"/>
              </a:spcAft>
              <a:buFontTx/>
              <a:buNone/>
              <a:tabLst/>
              <a:defRPr sz="1100">
                <a:solidFill>
                  <a:schemeClr val="bg1"/>
                </a:solidFill>
              </a:defRPr>
            </a:lvl9pPr>
          </a:lstStyle>
          <a:p>
            <a:pPr lvl="0"/>
            <a:r>
              <a:rPr lang="en-US"/>
              <a:t>Click to add photo caption</a:t>
            </a:r>
          </a:p>
        </p:txBody>
      </p:sp>
      <p:sp>
        <p:nvSpPr>
          <p:cNvPr id="42" name="Picture Placeholder 7">
            <a:extLst>
              <a:ext uri="{FF2B5EF4-FFF2-40B4-BE49-F238E27FC236}">
                <a16:creationId xmlns:a16="http://schemas.microsoft.com/office/drawing/2014/main" id="{1F08C253-A48A-3143-84F4-862490E091D5}"/>
              </a:ext>
            </a:extLst>
          </p:cNvPr>
          <p:cNvSpPr>
            <a:spLocks noGrp="1"/>
          </p:cNvSpPr>
          <p:nvPr>
            <p:ph type="pic" sz="quarter" idx="108" hasCustomPrompt="1"/>
          </p:nvPr>
        </p:nvSpPr>
        <p:spPr>
          <a:xfrm>
            <a:off x="4312551" y="1126869"/>
            <a:ext cx="7815776" cy="4395148"/>
          </a:xfrm>
          <a:solidFill>
            <a:srgbClr val="E8F3FD"/>
          </a:solidFill>
        </p:spPr>
        <p:txBody>
          <a:bodyPr anchor="ctr"/>
          <a:lstStyle>
            <a:lvl1pPr algn="ctr">
              <a:spcBef>
                <a:spcPts val="0"/>
              </a:spcBef>
              <a:spcAft>
                <a:spcPts val="0"/>
              </a:spcAft>
              <a:defRPr b="0">
                <a:solidFill>
                  <a:schemeClr val="tx1">
                    <a:lumMod val="50000"/>
                    <a:lumOff val="50000"/>
                  </a:schemeClr>
                </a:solidFill>
              </a:defRPr>
            </a:lvl1pPr>
          </a:lstStyle>
          <a:p>
            <a:r>
              <a:rPr lang="en-US"/>
              <a:t>Click icon to add a pre-designed </a:t>
            </a:r>
            <a:br>
              <a:rPr lang="en-US"/>
            </a:br>
            <a:r>
              <a:rPr lang="en-US"/>
              <a:t>ranking or quote graphic</a:t>
            </a:r>
            <a:br>
              <a:rPr lang="en-US"/>
            </a:br>
            <a:br>
              <a:rPr lang="en-US"/>
            </a:br>
            <a:br>
              <a:rPr lang="en-US"/>
            </a:br>
            <a:br>
              <a:rPr lang="en-US"/>
            </a:br>
            <a:br>
              <a:rPr lang="en-US"/>
            </a:br>
            <a:br>
              <a:rPr lang="en-US"/>
            </a:br>
            <a:endParaRPr lang="en-US"/>
          </a:p>
        </p:txBody>
      </p:sp>
      <p:sp>
        <p:nvSpPr>
          <p:cNvPr id="7" name="Slide Number Placeholder 6">
            <a:extLst>
              <a:ext uri="{FF2B5EF4-FFF2-40B4-BE49-F238E27FC236}">
                <a16:creationId xmlns:a16="http://schemas.microsoft.com/office/drawing/2014/main" id="{43D59DA1-A77E-7144-9771-F69145665B98}"/>
              </a:ext>
            </a:extLst>
          </p:cNvPr>
          <p:cNvSpPr>
            <a:spLocks noGrp="1"/>
          </p:cNvSpPr>
          <p:nvPr>
            <p:ph type="sldNum" sz="quarter" idx="111"/>
          </p:nvPr>
        </p:nvSpPr>
        <p:spPr/>
        <p:txBody>
          <a:bodyPr/>
          <a:lstStyle/>
          <a:p>
            <a:pPr marL="12701"/>
            <a:fld id="{078C017C-E1B9-8443-B047-B08AAA027B45}" type="slidenum">
              <a:rPr lang="en-US" smtClean="0"/>
              <a:pPr marL="12701"/>
              <a:t>‹#›</a:t>
            </a:fld>
            <a:endParaRPr lang="en-US"/>
          </a:p>
        </p:txBody>
      </p:sp>
      <p:sp>
        <p:nvSpPr>
          <p:cNvPr id="5" name="Date Placeholder 4">
            <a:extLst>
              <a:ext uri="{FF2B5EF4-FFF2-40B4-BE49-F238E27FC236}">
                <a16:creationId xmlns:a16="http://schemas.microsoft.com/office/drawing/2014/main" id="{D54C76DA-F528-244F-B82D-2FD6602BA875}"/>
              </a:ext>
              <a:ext uri="{C183D7F6-B498-43B3-948B-1728B52AA6E4}">
                <adec:decorative xmlns:adec="http://schemas.microsoft.com/office/drawing/2017/decorative" val="1"/>
              </a:ext>
            </a:extLst>
          </p:cNvPr>
          <p:cNvSpPr>
            <a:spLocks noGrp="1"/>
          </p:cNvSpPr>
          <p:nvPr>
            <p:ph type="dt" sz="half" idx="109"/>
          </p:nvPr>
        </p:nvSpPr>
        <p:spPr/>
        <p:txBody>
          <a:bodyPr/>
          <a:lstStyle/>
          <a:p>
            <a:endParaRPr lang="en-US"/>
          </a:p>
        </p:txBody>
      </p:sp>
      <p:sp>
        <p:nvSpPr>
          <p:cNvPr id="6" name="Footer Placeholder 5">
            <a:extLst>
              <a:ext uri="{FF2B5EF4-FFF2-40B4-BE49-F238E27FC236}">
                <a16:creationId xmlns:a16="http://schemas.microsoft.com/office/drawing/2014/main" id="{31625B55-E0DA-464D-BFB5-020839E75BEF}"/>
              </a:ext>
              <a:ext uri="{C183D7F6-B498-43B3-948B-1728B52AA6E4}">
                <adec:decorative xmlns:adec="http://schemas.microsoft.com/office/drawing/2017/decorative" val="1"/>
              </a:ext>
            </a:extLst>
          </p:cNvPr>
          <p:cNvSpPr>
            <a:spLocks noGrp="1"/>
          </p:cNvSpPr>
          <p:nvPr>
            <p:ph type="ftr" sz="quarter" idx="110"/>
          </p:nvPr>
        </p:nvSpPr>
        <p:spPr/>
        <p:txBody>
          <a:bodyPr/>
          <a:lstStyle/>
          <a:p>
            <a:endParaRPr lang="en-US"/>
          </a:p>
        </p:txBody>
      </p:sp>
      <p:grpSp>
        <p:nvGrpSpPr>
          <p:cNvPr id="3" name="Group 2">
            <a:extLst>
              <a:ext uri="{FF2B5EF4-FFF2-40B4-BE49-F238E27FC236}">
                <a16:creationId xmlns:a16="http://schemas.microsoft.com/office/drawing/2014/main" id="{7C24338E-4976-6B22-B039-1954569322AD}"/>
              </a:ext>
              <a:ext uri="{C183D7F6-B498-43B3-948B-1728B52AA6E4}">
                <adec:decorative xmlns:adec="http://schemas.microsoft.com/office/drawing/2017/decorative" val="1"/>
              </a:ext>
            </a:extLst>
          </p:cNvPr>
          <p:cNvGrpSpPr/>
          <p:nvPr userDrawn="1"/>
        </p:nvGrpSpPr>
        <p:grpSpPr>
          <a:xfrm>
            <a:off x="12532242" y="-2"/>
            <a:ext cx="3832281" cy="9666516"/>
            <a:chOff x="9399182" y="-2"/>
            <a:chExt cx="2874210" cy="9666516"/>
          </a:xfrm>
        </p:grpSpPr>
        <p:sp>
          <p:nvSpPr>
            <p:cNvPr id="2" name="Rectangle 1">
              <a:extLst>
                <a:ext uri="{FF2B5EF4-FFF2-40B4-BE49-F238E27FC236}">
                  <a16:creationId xmlns:a16="http://schemas.microsoft.com/office/drawing/2014/main" id="{D8D783DA-C2A3-16AF-FABC-DB89A2C00614}"/>
                </a:ext>
              </a:extLst>
            </p:cNvPr>
            <p:cNvSpPr/>
            <p:nvPr userDrawn="1"/>
          </p:nvSpPr>
          <p:spPr>
            <a:xfrm>
              <a:off x="9399182" y="-2"/>
              <a:ext cx="2798651" cy="9666516"/>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43" name="Group 42">
              <a:extLst>
                <a:ext uri="{FF2B5EF4-FFF2-40B4-BE49-F238E27FC236}">
                  <a16:creationId xmlns:a16="http://schemas.microsoft.com/office/drawing/2014/main" id="{19ADDD7E-DC1F-B9C0-3557-497AB00F9F25}"/>
                </a:ext>
              </a:extLst>
            </p:cNvPr>
            <p:cNvGrpSpPr/>
            <p:nvPr userDrawn="1"/>
          </p:nvGrpSpPr>
          <p:grpSpPr>
            <a:xfrm>
              <a:off x="9399182" y="-1"/>
              <a:ext cx="2874210" cy="8623302"/>
              <a:chOff x="9399182" y="-1"/>
              <a:chExt cx="2874210" cy="8623302"/>
            </a:xfrm>
          </p:grpSpPr>
          <p:sp>
            <p:nvSpPr>
              <p:cNvPr id="44" name="Rectangle 43">
                <a:extLst>
                  <a:ext uri="{FF2B5EF4-FFF2-40B4-BE49-F238E27FC236}">
                    <a16:creationId xmlns:a16="http://schemas.microsoft.com/office/drawing/2014/main" id="{35C25D46-68FD-37B6-6FA3-17BAE693C0D2}"/>
                  </a:ext>
                </a:extLst>
              </p:cNvPr>
              <p:cNvSpPr/>
              <p:nvPr userDrawn="1"/>
            </p:nvSpPr>
            <p:spPr>
              <a:xfrm>
                <a:off x="9399182" y="-1"/>
                <a:ext cx="2798651" cy="86233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45" name="TextBox 44">
                <a:extLst>
                  <a:ext uri="{FF2B5EF4-FFF2-40B4-BE49-F238E27FC236}">
                    <a16:creationId xmlns:a16="http://schemas.microsoft.com/office/drawing/2014/main" id="{A1D812C7-14D3-A20B-FEAD-89F297FD9368}"/>
                  </a:ext>
                </a:extLst>
              </p:cNvPr>
              <p:cNvSpPr txBox="1"/>
              <p:nvPr userDrawn="1"/>
            </p:nvSpPr>
            <p:spPr>
              <a:xfrm>
                <a:off x="9555251" y="144407"/>
                <a:ext cx="12515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46" name="Straight Connector 45">
                <a:extLst>
                  <a:ext uri="{FF2B5EF4-FFF2-40B4-BE49-F238E27FC236}">
                    <a16:creationId xmlns:a16="http://schemas.microsoft.com/office/drawing/2014/main" id="{359101B9-9DA6-C34C-E852-CF6147715BFD}"/>
                  </a:ext>
                </a:extLst>
              </p:cNvPr>
              <p:cNvCxnSpPr>
                <a:cxnSpLocks/>
              </p:cNvCxnSpPr>
              <p:nvPr userDrawn="1"/>
            </p:nvCxnSpPr>
            <p:spPr>
              <a:xfrm>
                <a:off x="9555251" y="34702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CFC387C-569A-F5C8-9F84-99042C2843C4}"/>
                  </a:ext>
                </a:extLst>
              </p:cNvPr>
              <p:cNvSpPr txBox="1"/>
              <p:nvPr userDrawn="1"/>
            </p:nvSpPr>
            <p:spPr>
              <a:xfrm>
                <a:off x="9683170" y="1205334"/>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48" name="Group 47">
                <a:extLst>
                  <a:ext uri="{FF2B5EF4-FFF2-40B4-BE49-F238E27FC236}">
                    <a16:creationId xmlns:a16="http://schemas.microsoft.com/office/drawing/2014/main" id="{713F37F3-6B4B-A896-D9FE-AF4AD1243510}"/>
                  </a:ext>
                </a:extLst>
              </p:cNvPr>
              <p:cNvGrpSpPr/>
              <p:nvPr userDrawn="1"/>
            </p:nvGrpSpPr>
            <p:grpSpPr>
              <a:xfrm>
                <a:off x="9518577" y="469527"/>
                <a:ext cx="2617883" cy="651845"/>
                <a:chOff x="12352022" y="513115"/>
                <a:chExt cx="2617883" cy="651845"/>
              </a:xfrm>
            </p:grpSpPr>
            <p:sp>
              <p:nvSpPr>
                <p:cNvPr id="82" name="TextBox 81">
                  <a:extLst>
                    <a:ext uri="{FF2B5EF4-FFF2-40B4-BE49-F238E27FC236}">
                      <a16:creationId xmlns:a16="http://schemas.microsoft.com/office/drawing/2014/main" id="{36CA816C-383E-BE0A-841A-5AB4291B46A4}"/>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83" name="TextBox 82">
                  <a:extLst>
                    <a:ext uri="{FF2B5EF4-FFF2-40B4-BE49-F238E27FC236}">
                      <a16:creationId xmlns:a16="http://schemas.microsoft.com/office/drawing/2014/main" id="{D1589EED-7976-F4CC-21A5-4153F1DF89E1}"/>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84" name="TextBox 83">
                  <a:extLst>
                    <a:ext uri="{FF2B5EF4-FFF2-40B4-BE49-F238E27FC236}">
                      <a16:creationId xmlns:a16="http://schemas.microsoft.com/office/drawing/2014/main" id="{CDD9F4D9-5ACE-D7E3-BA93-39E040EB01C5}"/>
                    </a:ext>
                  </a:extLst>
                </p:cNvPr>
                <p:cNvSpPr txBox="1"/>
                <p:nvPr userDrawn="1"/>
              </p:nvSpPr>
              <p:spPr>
                <a:xfrm>
                  <a:off x="12516615" y="513115"/>
                  <a:ext cx="2453290" cy="65184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 or the Photo Asset Deck.</a:t>
                  </a:r>
                </a:p>
                <a:p>
                  <a:pPr lvl="0"/>
                  <a:r>
                    <a:rPr lang="en-US" sz="1051"/>
                    <a:t>Add the image to the placeholder.</a:t>
                  </a:r>
                </a:p>
              </p:txBody>
            </p:sp>
          </p:grpSp>
          <p:sp>
            <p:nvSpPr>
              <p:cNvPr id="49" name="TextBox 48">
                <a:extLst>
                  <a:ext uri="{FF2B5EF4-FFF2-40B4-BE49-F238E27FC236}">
                    <a16:creationId xmlns:a16="http://schemas.microsoft.com/office/drawing/2014/main" id="{83735373-A873-FEBF-A475-842539CA295E}"/>
                  </a:ext>
                </a:extLst>
              </p:cNvPr>
              <p:cNvSpPr txBox="1"/>
              <p:nvPr userDrawn="1"/>
            </p:nvSpPr>
            <p:spPr>
              <a:xfrm>
                <a:off x="9683170" y="1909778"/>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50" name="TextBox 49">
                <a:extLst>
                  <a:ext uri="{FF2B5EF4-FFF2-40B4-BE49-F238E27FC236}">
                    <a16:creationId xmlns:a16="http://schemas.microsoft.com/office/drawing/2014/main" id="{980E7893-25E0-6CAF-8BE6-D1973C1EC305}"/>
                  </a:ext>
                </a:extLst>
              </p:cNvPr>
              <p:cNvSpPr txBox="1"/>
              <p:nvPr userDrawn="1"/>
            </p:nvSpPr>
            <p:spPr>
              <a:xfrm>
                <a:off x="9683170" y="2620091"/>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51" name="Group 50">
                <a:extLst>
                  <a:ext uri="{FF2B5EF4-FFF2-40B4-BE49-F238E27FC236}">
                    <a16:creationId xmlns:a16="http://schemas.microsoft.com/office/drawing/2014/main" id="{9BF66DF8-FE10-178D-9216-B7534161D1BE}"/>
                  </a:ext>
                </a:extLst>
              </p:cNvPr>
              <p:cNvGrpSpPr/>
              <p:nvPr userDrawn="1"/>
            </p:nvGrpSpPr>
            <p:grpSpPr>
              <a:xfrm>
                <a:off x="9538241" y="3196542"/>
                <a:ext cx="2735151" cy="1280928"/>
                <a:chOff x="9286315" y="6976989"/>
                <a:chExt cx="2735151" cy="1280928"/>
              </a:xfrm>
            </p:grpSpPr>
            <p:sp>
              <p:nvSpPr>
                <p:cNvPr id="77" name="Rectangle 76">
                  <a:extLst>
                    <a:ext uri="{FF2B5EF4-FFF2-40B4-BE49-F238E27FC236}">
                      <a16:creationId xmlns:a16="http://schemas.microsoft.com/office/drawing/2014/main" id="{19250BCC-B7AE-22A6-A2B2-DA999ABE597D}"/>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TextBox 77">
                  <a:extLst>
                    <a:ext uri="{FF2B5EF4-FFF2-40B4-BE49-F238E27FC236}">
                      <a16:creationId xmlns:a16="http://schemas.microsoft.com/office/drawing/2014/main" id="{EBF8E12E-1662-83B9-3ACB-A6ADEAEAAB4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79" name="Graphic 78">
                  <a:extLst>
                    <a:ext uri="{FF2B5EF4-FFF2-40B4-BE49-F238E27FC236}">
                      <a16:creationId xmlns:a16="http://schemas.microsoft.com/office/drawing/2014/main" id="{257C6B09-1250-3E5A-395B-BE4520777DF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446538" y="7116071"/>
                  <a:ext cx="155227" cy="155227"/>
                </a:xfrm>
                <a:prstGeom prst="rect">
                  <a:avLst/>
                </a:prstGeom>
              </p:spPr>
            </p:pic>
            <p:sp>
              <p:nvSpPr>
                <p:cNvPr id="80" name="TextBox 79">
                  <a:extLst>
                    <a:ext uri="{FF2B5EF4-FFF2-40B4-BE49-F238E27FC236}">
                      <a16:creationId xmlns:a16="http://schemas.microsoft.com/office/drawing/2014/main" id="{BF90F055-CF29-4C8A-E382-AC67B0FC9702}"/>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81" name="Picture 80">
                  <a:extLst>
                    <a:ext uri="{FF2B5EF4-FFF2-40B4-BE49-F238E27FC236}">
                      <a16:creationId xmlns:a16="http://schemas.microsoft.com/office/drawing/2014/main" id="{786E653C-B280-C8C0-545B-51D21B47733F}"/>
                    </a:ext>
                  </a:extLst>
                </p:cNvPr>
                <p:cNvPicPr>
                  <a:picLocks noChangeAspect="1"/>
                </p:cNvPicPr>
                <p:nvPr userDrawn="1"/>
              </p:nvPicPr>
              <p:blipFill rotWithShape="1">
                <a:blip r:embed="rId3"/>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52" name="Group 51">
                <a:extLst>
                  <a:ext uri="{FF2B5EF4-FFF2-40B4-BE49-F238E27FC236}">
                    <a16:creationId xmlns:a16="http://schemas.microsoft.com/office/drawing/2014/main" id="{52166BBF-22B9-1775-DB15-A96562C730F6}"/>
                  </a:ext>
                </a:extLst>
              </p:cNvPr>
              <p:cNvGrpSpPr/>
              <p:nvPr userDrawn="1"/>
            </p:nvGrpSpPr>
            <p:grpSpPr>
              <a:xfrm>
                <a:off x="9538241" y="5349972"/>
                <a:ext cx="2735151" cy="2200108"/>
                <a:chOff x="9538241" y="5155416"/>
                <a:chExt cx="2735151" cy="2200108"/>
              </a:xfrm>
            </p:grpSpPr>
            <p:sp>
              <p:nvSpPr>
                <p:cNvPr id="64" name="Rectangle 63">
                  <a:extLst>
                    <a:ext uri="{FF2B5EF4-FFF2-40B4-BE49-F238E27FC236}">
                      <a16:creationId xmlns:a16="http://schemas.microsoft.com/office/drawing/2014/main" id="{D732C751-6002-33CB-9393-BB5168C6DABB}"/>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TextBox 64">
                  <a:extLst>
                    <a:ext uri="{FF2B5EF4-FFF2-40B4-BE49-F238E27FC236}">
                      <a16:creationId xmlns:a16="http://schemas.microsoft.com/office/drawing/2014/main" id="{5923A04F-AF7C-5593-3674-C65FA364D011}"/>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66" name="Graphic 65">
                  <a:extLst>
                    <a:ext uri="{FF2B5EF4-FFF2-40B4-BE49-F238E27FC236}">
                      <a16:creationId xmlns:a16="http://schemas.microsoft.com/office/drawing/2014/main" id="{B1791098-A0CC-51C9-77FC-B3E229326B5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98464" y="5294499"/>
                  <a:ext cx="155227" cy="155227"/>
                </a:xfrm>
                <a:prstGeom prst="rect">
                  <a:avLst/>
                </a:prstGeom>
              </p:spPr>
            </p:pic>
            <p:sp>
              <p:nvSpPr>
                <p:cNvPr id="67" name="TextBox 66">
                  <a:extLst>
                    <a:ext uri="{FF2B5EF4-FFF2-40B4-BE49-F238E27FC236}">
                      <a16:creationId xmlns:a16="http://schemas.microsoft.com/office/drawing/2014/main" id="{2DF716D0-2D8B-0F22-D200-2912AA3A4390}"/>
                    </a:ext>
                  </a:extLst>
                </p:cNvPr>
                <p:cNvSpPr txBox="1"/>
                <p:nvPr userDrawn="1"/>
              </p:nvSpPr>
              <p:spPr>
                <a:xfrm>
                  <a:off x="9713480"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68" name="TextBox 67">
                  <a:extLst>
                    <a:ext uri="{FF2B5EF4-FFF2-40B4-BE49-F238E27FC236}">
                      <a16:creationId xmlns:a16="http://schemas.microsoft.com/office/drawing/2014/main" id="{B069C28E-7C66-60E2-7CBF-8752E01E65D9}"/>
                    </a:ext>
                  </a:extLst>
                </p:cNvPr>
                <p:cNvSpPr txBox="1"/>
                <p:nvPr userDrawn="1"/>
              </p:nvSpPr>
              <p:spPr>
                <a:xfrm>
                  <a:off x="9713480" y="6516011"/>
                  <a:ext cx="2422980"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74" name="TextBox 73">
                  <a:extLst>
                    <a:ext uri="{FF2B5EF4-FFF2-40B4-BE49-F238E27FC236}">
                      <a16:creationId xmlns:a16="http://schemas.microsoft.com/office/drawing/2014/main" id="{FB82FF63-AF29-5608-7EE0-105DC38129FB}"/>
                    </a:ext>
                  </a:extLst>
                </p:cNvPr>
                <p:cNvSpPr txBox="1"/>
                <p:nvPr userDrawn="1"/>
              </p:nvSpPr>
              <p:spPr>
                <a:xfrm>
                  <a:off x="9713480" y="6063079"/>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5" name="TextBox 74">
                  <a:extLst>
                    <a:ext uri="{FF2B5EF4-FFF2-40B4-BE49-F238E27FC236}">
                      <a16:creationId xmlns:a16="http://schemas.microsoft.com/office/drawing/2014/main" id="{E69369ED-FA79-0558-F02E-53130E2A097B}"/>
                    </a:ext>
                  </a:extLst>
                </p:cNvPr>
                <p:cNvSpPr txBox="1"/>
                <p:nvPr userDrawn="1"/>
              </p:nvSpPr>
              <p:spPr>
                <a:xfrm>
                  <a:off x="9713480" y="7056726"/>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76" name="Straight Connector 75">
                  <a:extLst>
                    <a:ext uri="{FF2B5EF4-FFF2-40B4-BE49-F238E27FC236}">
                      <a16:creationId xmlns:a16="http://schemas.microsoft.com/office/drawing/2014/main" id="{5C2765E4-343F-4A40-8D9F-F73EE7C3E9DF}"/>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9BDFAACE-FC1F-E1B6-ABF2-4FC5D753A85C}"/>
                  </a:ext>
                </a:extLst>
              </p:cNvPr>
              <p:cNvGrpSpPr/>
              <p:nvPr userDrawn="1"/>
            </p:nvGrpSpPr>
            <p:grpSpPr>
              <a:xfrm>
                <a:off x="9538241" y="7629987"/>
                <a:ext cx="2735150" cy="833012"/>
                <a:chOff x="9554253" y="2870841"/>
                <a:chExt cx="2735150" cy="833012"/>
              </a:xfrm>
            </p:grpSpPr>
            <p:sp>
              <p:nvSpPr>
                <p:cNvPr id="60" name="Rectangle 59">
                  <a:extLst>
                    <a:ext uri="{FF2B5EF4-FFF2-40B4-BE49-F238E27FC236}">
                      <a16:creationId xmlns:a16="http://schemas.microsoft.com/office/drawing/2014/main" id="{DBE2CC1A-3201-082F-34F0-46E348558C9D}"/>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 name="TextBox 60">
                  <a:extLst>
                    <a:ext uri="{FF2B5EF4-FFF2-40B4-BE49-F238E27FC236}">
                      <a16:creationId xmlns:a16="http://schemas.microsoft.com/office/drawing/2014/main" id="{D51F20D3-532F-10C6-D8A3-AE20733A5B27}"/>
                    </a:ext>
                  </a:extLst>
                </p:cNvPr>
                <p:cNvSpPr txBox="1"/>
                <p:nvPr userDrawn="1"/>
              </p:nvSpPr>
              <p:spPr>
                <a:xfrm>
                  <a:off x="9920444"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62" name="TextBox 61">
                  <a:extLst>
                    <a:ext uri="{FF2B5EF4-FFF2-40B4-BE49-F238E27FC236}">
                      <a16:creationId xmlns:a16="http://schemas.microsoft.com/office/drawing/2014/main" id="{92BC13F7-8CE4-E954-6540-E43E82593F49}"/>
                    </a:ext>
                  </a:extLst>
                </p:cNvPr>
                <p:cNvSpPr txBox="1"/>
                <p:nvPr userDrawn="1"/>
              </p:nvSpPr>
              <p:spPr>
                <a:xfrm>
                  <a:off x="9729490" y="3260780"/>
                  <a:ext cx="1902873"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63" name="Graphic 62">
                  <a:extLst>
                    <a:ext uri="{FF2B5EF4-FFF2-40B4-BE49-F238E27FC236}">
                      <a16:creationId xmlns:a16="http://schemas.microsoft.com/office/drawing/2014/main" id="{F129A3A1-52D4-35E8-49F9-F247B3B12E7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699180" y="3010968"/>
                  <a:ext cx="170340" cy="170340"/>
                </a:xfrm>
                <a:prstGeom prst="rect">
                  <a:avLst/>
                </a:prstGeom>
              </p:spPr>
            </p:pic>
          </p:grpSp>
          <p:grpSp>
            <p:nvGrpSpPr>
              <p:cNvPr id="54" name="Group 53">
                <a:extLst>
                  <a:ext uri="{FF2B5EF4-FFF2-40B4-BE49-F238E27FC236}">
                    <a16:creationId xmlns:a16="http://schemas.microsoft.com/office/drawing/2014/main" id="{006D6BC4-EC61-55B3-6ACF-3C8182F39A41}"/>
                  </a:ext>
                </a:extLst>
              </p:cNvPr>
              <p:cNvGrpSpPr/>
              <p:nvPr userDrawn="1"/>
            </p:nvGrpSpPr>
            <p:grpSpPr>
              <a:xfrm>
                <a:off x="9538241" y="4557377"/>
                <a:ext cx="2735150" cy="713123"/>
                <a:chOff x="9538241" y="7504112"/>
                <a:chExt cx="2735150" cy="713123"/>
              </a:xfrm>
            </p:grpSpPr>
            <p:sp>
              <p:nvSpPr>
                <p:cNvPr id="56" name="Rectangle 55">
                  <a:extLst>
                    <a:ext uri="{FF2B5EF4-FFF2-40B4-BE49-F238E27FC236}">
                      <a16:creationId xmlns:a16="http://schemas.microsoft.com/office/drawing/2014/main" id="{3181BAD1-786C-8F9F-FB06-69D093C6266A}"/>
                    </a:ext>
                  </a:extLst>
                </p:cNvPr>
                <p:cNvSpPr/>
                <p:nvPr userDrawn="1"/>
              </p:nvSpPr>
              <p:spPr>
                <a:xfrm>
                  <a:off x="9538241" y="7504112"/>
                  <a:ext cx="2735150" cy="713123"/>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TextBox 56">
                  <a:extLst>
                    <a:ext uri="{FF2B5EF4-FFF2-40B4-BE49-F238E27FC236}">
                      <a16:creationId xmlns:a16="http://schemas.microsoft.com/office/drawing/2014/main" id="{53C3E978-E738-EB27-5C50-FD7397103FC0}"/>
                    </a:ext>
                  </a:extLst>
                </p:cNvPr>
                <p:cNvSpPr txBox="1"/>
                <p:nvPr userDrawn="1"/>
              </p:nvSpPr>
              <p:spPr>
                <a:xfrm>
                  <a:off x="9904432" y="7639788"/>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Do not resize image</a:t>
                  </a:r>
                </a:p>
              </p:txBody>
            </p:sp>
            <p:sp>
              <p:nvSpPr>
                <p:cNvPr id="58" name="TextBox 57">
                  <a:extLst>
                    <a:ext uri="{FF2B5EF4-FFF2-40B4-BE49-F238E27FC236}">
                      <a16:creationId xmlns:a16="http://schemas.microsoft.com/office/drawing/2014/main" id="{D42126BC-2CE2-27FB-82DD-C9D2B68EADC4}"/>
                    </a:ext>
                  </a:extLst>
                </p:cNvPr>
                <p:cNvSpPr txBox="1"/>
                <p:nvPr userDrawn="1"/>
              </p:nvSpPr>
              <p:spPr>
                <a:xfrm>
                  <a:off x="9713478" y="7894051"/>
                  <a:ext cx="2426239" cy="1384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Strict rule: do not resize the image placeholder. </a:t>
                  </a:r>
                </a:p>
              </p:txBody>
            </p:sp>
            <p:pic>
              <p:nvPicPr>
                <p:cNvPr id="59" name="Graphic 58">
                  <a:extLst>
                    <a:ext uri="{FF2B5EF4-FFF2-40B4-BE49-F238E27FC236}">
                      <a16:creationId xmlns:a16="http://schemas.microsoft.com/office/drawing/2014/main" id="{D0F3A8E2-E641-9544-D882-1C2CE9D7403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683168" y="7644239"/>
                  <a:ext cx="170340" cy="170340"/>
                </a:xfrm>
                <a:prstGeom prst="rect">
                  <a:avLst/>
                </a:prstGeom>
              </p:spPr>
            </p:pic>
          </p:grpSp>
          <p:sp>
            <p:nvSpPr>
              <p:cNvPr id="55" name="TextBox 54">
                <a:extLst>
                  <a:ext uri="{FF2B5EF4-FFF2-40B4-BE49-F238E27FC236}">
                    <a16:creationId xmlns:a16="http://schemas.microsoft.com/office/drawing/2014/main" id="{67CC8A7E-AAC2-04C0-98E3-C3F23F318E37}"/>
                  </a:ext>
                </a:extLst>
              </p:cNvPr>
              <p:cNvSpPr txBox="1"/>
              <p:nvPr userDrawn="1"/>
            </p:nvSpPr>
            <p:spPr>
              <a:xfrm>
                <a:off x="9683170" y="1494521"/>
                <a:ext cx="2374733"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grpSp>
      </p:grpSp>
    </p:spTree>
    <p:extLst>
      <p:ext uri="{BB962C8B-B14F-4D97-AF65-F5344CB8AC3E}">
        <p14:creationId xmlns:p14="http://schemas.microsoft.com/office/powerpoint/2010/main" val="5788134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ne 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B61EC68-0522-AF4D-8694-0D0881A7666F}"/>
              </a:ext>
            </a:extLst>
          </p:cNvPr>
          <p:cNvSpPr>
            <a:spLocks noGrp="1"/>
          </p:cNvSpPr>
          <p:nvPr userDrawn="1">
            <p:ph type="pic" sz="quarter" idx="10" hasCustomPrompt="1"/>
          </p:nvPr>
        </p:nvSpPr>
        <p:spPr>
          <a:xfrm>
            <a:off x="0" y="0"/>
            <a:ext cx="12192000" cy="6858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solidFill>
            <a:srgbClr val="E8F3FD"/>
          </a:solidFill>
        </p:spPr>
        <p:txBody>
          <a:bodyPr wrap="square" anchor="ctr">
            <a:noAutofit/>
          </a:bodyPr>
          <a:lstStyle>
            <a:lvl1pPr algn="ctr">
              <a:spcBef>
                <a:spcPts val="0"/>
              </a:spcBef>
              <a:spcAft>
                <a:spcPts val="0"/>
              </a:spcAft>
              <a:defRPr b="0">
                <a:solidFill>
                  <a:schemeClr val="tx1">
                    <a:lumMod val="50000"/>
                    <a:lumOff val="50000"/>
                  </a:schemeClr>
                </a:solidFill>
              </a:defRPr>
            </a:lvl1pPr>
          </a:lstStyle>
          <a:p>
            <a:r>
              <a:rPr lang="en-US"/>
              <a:t>Click icon to add a pre-designed graphic</a:t>
            </a:r>
            <a:br>
              <a:rPr lang="en-US"/>
            </a:br>
            <a:r>
              <a:rPr lang="en-US"/>
              <a:t>(e.g. ranking, quote, or map)</a:t>
            </a:r>
            <a:br>
              <a:rPr lang="en-US"/>
            </a:br>
            <a:br>
              <a:rPr lang="en-US"/>
            </a:br>
            <a:br>
              <a:rPr lang="en-US"/>
            </a:br>
            <a:br>
              <a:rPr lang="en-US"/>
            </a:br>
            <a:br>
              <a:rPr lang="en-US"/>
            </a:br>
            <a:br>
              <a:rPr lang="en-US"/>
            </a:br>
            <a:endParaRPr lang="en-US"/>
          </a:p>
        </p:txBody>
      </p:sp>
      <p:sp>
        <p:nvSpPr>
          <p:cNvPr id="5" name="Title 4">
            <a:extLst>
              <a:ext uri="{FF2B5EF4-FFF2-40B4-BE49-F238E27FC236}">
                <a16:creationId xmlns:a16="http://schemas.microsoft.com/office/drawing/2014/main" id="{4D5405C3-B529-8445-891B-5DC49F4AC2AA}"/>
              </a:ext>
            </a:extLst>
          </p:cNvPr>
          <p:cNvSpPr>
            <a:spLocks noGrp="1"/>
          </p:cNvSpPr>
          <p:nvPr userDrawn="1">
            <p:ph type="title" hasCustomPrompt="1"/>
          </p:nvPr>
        </p:nvSpPr>
        <p:spPr/>
        <p:txBody>
          <a:bodyPr/>
          <a:lstStyle/>
          <a:p>
            <a:r>
              <a:rPr lang="en-US"/>
              <a:t>CLICK TO ADD Slide TITLE. ALL CAPS. TWO LINES max.</a:t>
            </a:r>
          </a:p>
        </p:txBody>
      </p:sp>
      <p:sp>
        <p:nvSpPr>
          <p:cNvPr id="1000" name="Footnotes Placeholder">
            <a:extLst>
              <a:ext uri="{FF2B5EF4-FFF2-40B4-BE49-F238E27FC236}">
                <a16:creationId xmlns:a16="http://schemas.microsoft.com/office/drawing/2014/main" id="{7689135C-1344-F94E-8F1C-BE454F6FBFBE}"/>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8" name="Slide Number Placeholder 7">
            <a:extLst>
              <a:ext uri="{FF2B5EF4-FFF2-40B4-BE49-F238E27FC236}">
                <a16:creationId xmlns:a16="http://schemas.microsoft.com/office/drawing/2014/main" id="{77E60850-6391-3041-B4D0-C92867F3DEB4}"/>
              </a:ext>
            </a:extLst>
          </p:cNvPr>
          <p:cNvSpPr>
            <a:spLocks noGrp="1"/>
          </p:cNvSpPr>
          <p:nvPr>
            <p:ph type="sldNum" sz="quarter" idx="103"/>
          </p:nvPr>
        </p:nvSpPr>
        <p:spPr>
          <a:noFill/>
        </p:spPr>
        <p:txBody>
          <a:bodyPr/>
          <a:lstStyle/>
          <a:p>
            <a:pPr marL="12701"/>
            <a:fld id="{078C017C-E1B9-8443-B047-B08AAA027B45}" type="slidenum">
              <a:rPr lang="en-US" smtClean="0"/>
              <a:pPr marL="12701"/>
              <a:t>‹#›</a:t>
            </a:fld>
            <a:endParaRPr lang="en-US"/>
          </a:p>
        </p:txBody>
      </p:sp>
      <p:sp>
        <p:nvSpPr>
          <p:cNvPr id="3" name="Date Placeholder 2">
            <a:extLst>
              <a:ext uri="{FF2B5EF4-FFF2-40B4-BE49-F238E27FC236}">
                <a16:creationId xmlns:a16="http://schemas.microsoft.com/office/drawing/2014/main" id="{10B0DF10-D944-7E44-8C33-475A3A1A8A9D}"/>
              </a:ext>
              <a:ext uri="{C183D7F6-B498-43B3-948B-1728B52AA6E4}">
                <adec:decorative xmlns:adec="http://schemas.microsoft.com/office/drawing/2017/decorative" val="1"/>
              </a:ext>
            </a:extLst>
          </p:cNvPr>
          <p:cNvSpPr>
            <a:spLocks noGrp="1"/>
          </p:cNvSpPr>
          <p:nvPr>
            <p:ph type="dt" sz="half" idx="101"/>
          </p:nvPr>
        </p:nvSpPr>
        <p:spPr/>
        <p:txBody>
          <a:bodyPr/>
          <a:lstStyle/>
          <a:p>
            <a:endParaRPr lang="en-US"/>
          </a:p>
        </p:txBody>
      </p:sp>
      <p:sp>
        <p:nvSpPr>
          <p:cNvPr id="7" name="Footer Placeholder 6">
            <a:extLst>
              <a:ext uri="{FF2B5EF4-FFF2-40B4-BE49-F238E27FC236}">
                <a16:creationId xmlns:a16="http://schemas.microsoft.com/office/drawing/2014/main" id="{2C4CCAAA-DF95-7842-8BC9-3F8AB6B46ED7}"/>
              </a:ext>
              <a:ext uri="{C183D7F6-B498-43B3-948B-1728B52AA6E4}">
                <adec:decorative xmlns:adec="http://schemas.microsoft.com/office/drawing/2017/decorative" val="1"/>
              </a:ext>
            </a:extLst>
          </p:cNvPr>
          <p:cNvSpPr>
            <a:spLocks noGrp="1"/>
          </p:cNvSpPr>
          <p:nvPr>
            <p:ph type="ftr" sz="quarter" idx="102"/>
          </p:nvPr>
        </p:nvSpPr>
        <p:spPr/>
        <p:txBody>
          <a:bodyPr/>
          <a:lstStyle/>
          <a:p>
            <a:endParaRPr lang="en-US"/>
          </a:p>
        </p:txBody>
      </p:sp>
      <p:grpSp>
        <p:nvGrpSpPr>
          <p:cNvPr id="966" name="Group 965">
            <a:extLst>
              <a:ext uri="{FF2B5EF4-FFF2-40B4-BE49-F238E27FC236}">
                <a16:creationId xmlns:a16="http://schemas.microsoft.com/office/drawing/2014/main" id="{8A0B1A67-4F21-8420-8EA4-59D418E56EC3}"/>
              </a:ext>
              <a:ext uri="{C183D7F6-B498-43B3-948B-1728B52AA6E4}">
                <adec:decorative xmlns:adec="http://schemas.microsoft.com/office/drawing/2017/decorative" val="1"/>
              </a:ext>
            </a:extLst>
          </p:cNvPr>
          <p:cNvGrpSpPr/>
          <p:nvPr userDrawn="1"/>
        </p:nvGrpSpPr>
        <p:grpSpPr>
          <a:xfrm>
            <a:off x="12532242" y="-1"/>
            <a:ext cx="3832281" cy="6858002"/>
            <a:chOff x="9399182" y="-1"/>
            <a:chExt cx="2874210" cy="6858002"/>
          </a:xfrm>
        </p:grpSpPr>
        <p:sp>
          <p:nvSpPr>
            <p:cNvPr id="6" name="Rectangle 5">
              <a:extLst>
                <a:ext uri="{FF2B5EF4-FFF2-40B4-BE49-F238E27FC236}">
                  <a16:creationId xmlns:a16="http://schemas.microsoft.com/office/drawing/2014/main" id="{44B92DA1-2968-FB41-AD0E-7F16D8C9BFC4}"/>
                </a:ext>
              </a:extLst>
            </p:cNvPr>
            <p:cNvSpPr/>
            <p:nvPr userDrawn="1"/>
          </p:nvSpPr>
          <p:spPr>
            <a:xfrm>
              <a:off x="9399182" y="-1"/>
              <a:ext cx="2798651" cy="68580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10" name="TextBox 9">
              <a:extLst>
                <a:ext uri="{FF2B5EF4-FFF2-40B4-BE49-F238E27FC236}">
                  <a16:creationId xmlns:a16="http://schemas.microsoft.com/office/drawing/2014/main" id="{5351FA7C-947E-B15E-2CD1-A53F2CD32ED0}"/>
                </a:ext>
              </a:extLst>
            </p:cNvPr>
            <p:cNvSpPr txBox="1"/>
            <p:nvPr userDrawn="1"/>
          </p:nvSpPr>
          <p:spPr>
            <a:xfrm>
              <a:off x="9555251" y="150289"/>
              <a:ext cx="1317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 GRAPHIC</a:t>
              </a:r>
            </a:p>
          </p:txBody>
        </p:sp>
        <p:cxnSp>
          <p:nvCxnSpPr>
            <p:cNvPr id="12" name="Straight Connector 11">
              <a:extLst>
                <a:ext uri="{FF2B5EF4-FFF2-40B4-BE49-F238E27FC236}">
                  <a16:creationId xmlns:a16="http://schemas.microsoft.com/office/drawing/2014/main" id="{DB3B7978-51C4-479B-88DC-67AA8A6A13AF}"/>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3C12B92-C31A-9DA2-318F-87E1324E7691}"/>
                </a:ext>
              </a:extLst>
            </p:cNvPr>
            <p:cNvSpPr txBox="1"/>
            <p:nvPr userDrawn="1"/>
          </p:nvSpPr>
          <p:spPr>
            <a:xfrm>
              <a:off x="9683170" y="1211216"/>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graphic onto the slide.</a:t>
              </a:r>
            </a:p>
          </p:txBody>
        </p:sp>
        <p:grpSp>
          <p:nvGrpSpPr>
            <p:cNvPr id="14" name="Group 13">
              <a:extLst>
                <a:ext uri="{FF2B5EF4-FFF2-40B4-BE49-F238E27FC236}">
                  <a16:creationId xmlns:a16="http://schemas.microsoft.com/office/drawing/2014/main" id="{032AACC5-2708-24F1-CF36-609F5E3A83DD}"/>
                </a:ext>
              </a:extLst>
            </p:cNvPr>
            <p:cNvGrpSpPr/>
            <p:nvPr userDrawn="1"/>
          </p:nvGrpSpPr>
          <p:grpSpPr>
            <a:xfrm>
              <a:off x="9518577" y="475409"/>
              <a:ext cx="2617883" cy="635287"/>
              <a:chOff x="12352022" y="513115"/>
              <a:chExt cx="2617883" cy="635287"/>
            </a:xfrm>
          </p:grpSpPr>
          <p:sp>
            <p:nvSpPr>
              <p:cNvPr id="50" name="TextBox 49">
                <a:extLst>
                  <a:ext uri="{FF2B5EF4-FFF2-40B4-BE49-F238E27FC236}">
                    <a16:creationId xmlns:a16="http://schemas.microsoft.com/office/drawing/2014/main" id="{543B4787-2E11-F523-BF05-0E8F32C042A6}"/>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960" name="TextBox 959">
                <a:extLst>
                  <a:ext uri="{FF2B5EF4-FFF2-40B4-BE49-F238E27FC236}">
                    <a16:creationId xmlns:a16="http://schemas.microsoft.com/office/drawing/2014/main" id="{80F61ECC-8A5E-D08F-00F6-A4237D91FD10}"/>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961" name="TextBox 960">
                <a:extLst>
                  <a:ext uri="{FF2B5EF4-FFF2-40B4-BE49-F238E27FC236}">
                    <a16:creationId xmlns:a16="http://schemas.microsoft.com/office/drawing/2014/main" id="{05707FF5-9E4B-1DAE-C292-F9173E234E9D}"/>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graphics from the Resources Database.</a:t>
                </a:r>
              </a:p>
              <a:p>
                <a:pPr lvl="0"/>
                <a:r>
                  <a:rPr lang="en-US" sz="1051"/>
                  <a:t>Add the graphic to the placeholder.</a:t>
                </a:r>
              </a:p>
            </p:txBody>
          </p:sp>
        </p:grpSp>
        <p:sp>
          <p:nvSpPr>
            <p:cNvPr id="15" name="TextBox 14">
              <a:extLst>
                <a:ext uri="{FF2B5EF4-FFF2-40B4-BE49-F238E27FC236}">
                  <a16:creationId xmlns:a16="http://schemas.microsoft.com/office/drawing/2014/main" id="{63F47146-1780-B8E6-95BF-55B738B9745D}"/>
                </a:ext>
              </a:extLst>
            </p:cNvPr>
            <p:cNvSpPr txBox="1"/>
            <p:nvPr userDrawn="1"/>
          </p:nvSpPr>
          <p:spPr>
            <a:xfrm>
              <a:off x="9683170" y="1592208"/>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graphic placeholder.</a:t>
              </a:r>
            </a:p>
            <a:p>
              <a:pPr lvl="1">
                <a:buNone/>
              </a:pPr>
              <a:r>
                <a:rPr lang="en-US" sz="1051"/>
                <a:t>Right-click or use keyboard shortcuts to paste the graphic.</a:t>
              </a:r>
            </a:p>
          </p:txBody>
        </p:sp>
        <p:sp>
          <p:nvSpPr>
            <p:cNvPr id="16" name="TextBox 15">
              <a:extLst>
                <a:ext uri="{FF2B5EF4-FFF2-40B4-BE49-F238E27FC236}">
                  <a16:creationId xmlns:a16="http://schemas.microsoft.com/office/drawing/2014/main" id="{5F5FDD89-CC6A-BF87-29A9-AE1C9FE76ECD}"/>
                </a:ext>
              </a:extLst>
            </p:cNvPr>
            <p:cNvSpPr txBox="1"/>
            <p:nvPr userDrawn="1"/>
          </p:nvSpPr>
          <p:spPr>
            <a:xfrm>
              <a:off x="9683170" y="2302521"/>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 graphic.</a:t>
              </a:r>
            </a:p>
          </p:txBody>
        </p:sp>
        <p:grpSp>
          <p:nvGrpSpPr>
            <p:cNvPr id="17" name="Group 16">
              <a:extLst>
                <a:ext uri="{FF2B5EF4-FFF2-40B4-BE49-F238E27FC236}">
                  <a16:creationId xmlns:a16="http://schemas.microsoft.com/office/drawing/2014/main" id="{B6E6CE81-F382-877D-F7FE-8CA5F1D3B9B5}"/>
                </a:ext>
              </a:extLst>
            </p:cNvPr>
            <p:cNvGrpSpPr/>
            <p:nvPr userDrawn="1"/>
          </p:nvGrpSpPr>
          <p:grpSpPr>
            <a:xfrm>
              <a:off x="9538241" y="2878972"/>
              <a:ext cx="2735151" cy="1280928"/>
              <a:chOff x="9286315" y="6976989"/>
              <a:chExt cx="2735151" cy="1280928"/>
            </a:xfrm>
          </p:grpSpPr>
          <p:sp>
            <p:nvSpPr>
              <p:cNvPr id="45" name="Rectangle 44">
                <a:extLst>
                  <a:ext uri="{FF2B5EF4-FFF2-40B4-BE49-F238E27FC236}">
                    <a16:creationId xmlns:a16="http://schemas.microsoft.com/office/drawing/2014/main" id="{06E3BA83-C61B-B9EB-9503-D7D6D29337C9}"/>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C12F4A47-7D38-7765-C18B-60D085F7AC86}"/>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Graphic</a:t>
                </a:r>
              </a:p>
            </p:txBody>
          </p:sp>
          <p:pic>
            <p:nvPicPr>
              <p:cNvPr id="47" name="Graphic 46">
                <a:extLst>
                  <a:ext uri="{FF2B5EF4-FFF2-40B4-BE49-F238E27FC236}">
                    <a16:creationId xmlns:a16="http://schemas.microsoft.com/office/drawing/2014/main" id="{40BD6F80-DFAB-1B4B-F58E-5691743B73E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446538" y="7116071"/>
                <a:ext cx="155227" cy="155227"/>
              </a:xfrm>
              <a:prstGeom prst="rect">
                <a:avLst/>
              </a:prstGeom>
            </p:spPr>
          </p:pic>
          <p:sp>
            <p:nvSpPr>
              <p:cNvPr id="48" name="TextBox 47">
                <a:extLst>
                  <a:ext uri="{FF2B5EF4-FFF2-40B4-BE49-F238E27FC236}">
                    <a16:creationId xmlns:a16="http://schemas.microsoft.com/office/drawing/2014/main" id="{A6B3146B-C62D-3E5E-AFD8-1CB7AEC12764}"/>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graphic.</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graphic.</a:t>
                </a:r>
              </a:p>
              <a:p>
                <a:pPr lvl="1">
                  <a:defRPr/>
                </a:pPr>
                <a:r>
                  <a:rPr lang="en-US" sz="900" kern="1200">
                    <a:solidFill>
                      <a:schemeClr val="tx1">
                        <a:lumMod val="50000"/>
                        <a:lumOff val="50000"/>
                      </a:schemeClr>
                    </a:solidFill>
                    <a:latin typeface="Arial" charset="0"/>
                    <a:cs typeface="Arial" charset="0"/>
                  </a:rPr>
                  <a:t>Press Esc or click outside the graphic area to exit the cropping mode.</a:t>
                </a:r>
              </a:p>
            </p:txBody>
          </p:sp>
          <p:pic>
            <p:nvPicPr>
              <p:cNvPr id="49" name="Picture 48">
                <a:extLst>
                  <a:ext uri="{FF2B5EF4-FFF2-40B4-BE49-F238E27FC236}">
                    <a16:creationId xmlns:a16="http://schemas.microsoft.com/office/drawing/2014/main" id="{4BE3D962-D02E-C85B-7BAC-F76D4B831B97}"/>
                  </a:ext>
                </a:extLst>
              </p:cNvPr>
              <p:cNvPicPr>
                <a:picLocks noChangeAspect="1"/>
              </p:cNvPicPr>
              <p:nvPr userDrawn="1"/>
            </p:nvPicPr>
            <p:blipFill rotWithShape="1">
              <a:blip r:embed="rId3"/>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965" name="Group 964">
              <a:extLst>
                <a:ext uri="{FF2B5EF4-FFF2-40B4-BE49-F238E27FC236}">
                  <a16:creationId xmlns:a16="http://schemas.microsoft.com/office/drawing/2014/main" id="{4266D232-6CF7-FAFB-4216-1C5F9ECED766}"/>
                </a:ext>
              </a:extLst>
            </p:cNvPr>
            <p:cNvGrpSpPr/>
            <p:nvPr userDrawn="1"/>
          </p:nvGrpSpPr>
          <p:grpSpPr>
            <a:xfrm>
              <a:off x="9538241" y="4244333"/>
              <a:ext cx="2735151" cy="2386812"/>
              <a:chOff x="9538241" y="5430014"/>
              <a:chExt cx="2735151" cy="2386812"/>
            </a:xfrm>
          </p:grpSpPr>
          <p:sp>
            <p:nvSpPr>
              <p:cNvPr id="18" name="Rectangle 17">
                <a:extLst>
                  <a:ext uri="{FF2B5EF4-FFF2-40B4-BE49-F238E27FC236}">
                    <a16:creationId xmlns:a16="http://schemas.microsoft.com/office/drawing/2014/main" id="{DAC96305-1923-551D-DBCF-151187CF7FC5}"/>
                  </a:ext>
                </a:extLst>
              </p:cNvPr>
              <p:cNvSpPr/>
              <p:nvPr userDrawn="1"/>
            </p:nvSpPr>
            <p:spPr>
              <a:xfrm>
                <a:off x="9538241" y="5430014"/>
                <a:ext cx="2735151" cy="2386812"/>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a:extLst>
                  <a:ext uri="{FF2B5EF4-FFF2-40B4-BE49-F238E27FC236}">
                    <a16:creationId xmlns:a16="http://schemas.microsoft.com/office/drawing/2014/main" id="{21603C3D-D9D2-8084-9EE2-3F27A8FECAED}"/>
                  </a:ext>
                </a:extLst>
              </p:cNvPr>
              <p:cNvSpPr txBox="1"/>
              <p:nvPr userDrawn="1"/>
            </p:nvSpPr>
            <p:spPr>
              <a:xfrm>
                <a:off x="9904432" y="555881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Graphic</a:t>
                </a:r>
              </a:p>
            </p:txBody>
          </p:sp>
          <p:pic>
            <p:nvPicPr>
              <p:cNvPr id="20" name="Graphic 19">
                <a:extLst>
                  <a:ext uri="{FF2B5EF4-FFF2-40B4-BE49-F238E27FC236}">
                    <a16:creationId xmlns:a16="http://schemas.microsoft.com/office/drawing/2014/main" id="{6D5DFCDD-51BA-F4F5-0202-1AFE279BF1C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98464" y="5569097"/>
                <a:ext cx="155227" cy="155227"/>
              </a:xfrm>
              <a:prstGeom prst="rect">
                <a:avLst/>
              </a:prstGeom>
            </p:spPr>
          </p:pic>
          <p:sp>
            <p:nvSpPr>
              <p:cNvPr id="21" name="TextBox 20">
                <a:extLst>
                  <a:ext uri="{FF2B5EF4-FFF2-40B4-BE49-F238E27FC236}">
                    <a16:creationId xmlns:a16="http://schemas.microsoft.com/office/drawing/2014/main" id="{198F2B37-0841-F933-1A1A-99ECC7C961AB}"/>
                  </a:ext>
                </a:extLst>
              </p:cNvPr>
              <p:cNvSpPr txBox="1"/>
              <p:nvPr userDrawn="1"/>
            </p:nvSpPr>
            <p:spPr>
              <a:xfrm>
                <a:off x="9713480" y="5879931"/>
                <a:ext cx="2079093"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graphic and select “Change Picture”</a:t>
                </a:r>
              </a:p>
            </p:txBody>
          </p:sp>
          <p:sp>
            <p:nvSpPr>
              <p:cNvPr id="22" name="TextBox 21">
                <a:extLst>
                  <a:ext uri="{FF2B5EF4-FFF2-40B4-BE49-F238E27FC236}">
                    <a16:creationId xmlns:a16="http://schemas.microsoft.com/office/drawing/2014/main" id="{30E2F53D-60F8-D072-B356-955A4FD112CD}"/>
                  </a:ext>
                </a:extLst>
              </p:cNvPr>
              <p:cNvSpPr txBox="1"/>
              <p:nvPr userDrawn="1"/>
            </p:nvSpPr>
            <p:spPr>
              <a:xfrm>
                <a:off x="9713480" y="6894337"/>
                <a:ext cx="2422980" cy="623248"/>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graphic may bring the graphic placeholder to the top layer, covering the Slide Title and Source textboxes. </a:t>
                </a:r>
                <a:br>
                  <a:rPr lang="en-US" sz="900" kern="1200">
                    <a:solidFill>
                      <a:schemeClr val="tx1">
                        <a:lumMod val="50000"/>
                        <a:lumOff val="50000"/>
                      </a:schemeClr>
                    </a:solidFill>
                    <a:latin typeface="Arial" charset="0"/>
                    <a:ea typeface="Arial" charset="0"/>
                    <a:cs typeface="Arial" charset="0"/>
                  </a:rPr>
                </a:br>
                <a:r>
                  <a:rPr lang="en-US" sz="900" kern="1200">
                    <a:solidFill>
                      <a:schemeClr val="tx1">
                        <a:lumMod val="50000"/>
                        <a:lumOff val="50000"/>
                      </a:schemeClr>
                    </a:solidFill>
                    <a:latin typeface="Arial" charset="0"/>
                    <a:ea typeface="Arial" charset="0"/>
                    <a:cs typeface="Arial" charset="0"/>
                  </a:rPr>
                  <a:t>Right-click on the placeholder and </a:t>
                </a:r>
                <a:br>
                  <a:rPr lang="en-US" sz="900" kern="1200">
                    <a:solidFill>
                      <a:schemeClr val="tx1">
                        <a:lumMod val="50000"/>
                        <a:lumOff val="50000"/>
                      </a:schemeClr>
                    </a:solidFill>
                    <a:latin typeface="Arial" charset="0"/>
                    <a:ea typeface="Arial" charset="0"/>
                    <a:cs typeface="Arial" charset="0"/>
                  </a:rPr>
                </a:br>
                <a:r>
                  <a:rPr lang="en-US" sz="900" kern="1200">
                    <a:solidFill>
                      <a:schemeClr val="tx1">
                        <a:lumMod val="50000"/>
                        <a:lumOff val="50000"/>
                      </a:schemeClr>
                    </a:solidFill>
                    <a:latin typeface="Arial" charset="0"/>
                    <a:ea typeface="Arial" charset="0"/>
                    <a:cs typeface="Arial" charset="0"/>
                  </a:rPr>
                  <a:t>choose “Send to Back.”</a:t>
                </a:r>
              </a:p>
            </p:txBody>
          </p:sp>
          <p:sp>
            <p:nvSpPr>
              <p:cNvPr id="23" name="TextBox 22">
                <a:extLst>
                  <a:ext uri="{FF2B5EF4-FFF2-40B4-BE49-F238E27FC236}">
                    <a16:creationId xmlns:a16="http://schemas.microsoft.com/office/drawing/2014/main" id="{9BC910D6-CCCF-A0E0-FC12-A8F33059BEEE}"/>
                  </a:ext>
                </a:extLst>
              </p:cNvPr>
              <p:cNvSpPr txBox="1"/>
              <p:nvPr userDrawn="1"/>
            </p:nvSpPr>
            <p:spPr>
              <a:xfrm>
                <a:off x="9713480" y="6441405"/>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graphic to reset the photo placeholder functionality.</a:t>
                </a:r>
              </a:p>
            </p:txBody>
          </p:sp>
          <p:sp>
            <p:nvSpPr>
              <p:cNvPr id="24" name="TextBox 23">
                <a:extLst>
                  <a:ext uri="{FF2B5EF4-FFF2-40B4-BE49-F238E27FC236}">
                    <a16:creationId xmlns:a16="http://schemas.microsoft.com/office/drawing/2014/main" id="{8AD52798-4C7C-3658-AEF3-FA595DA11E02}"/>
                  </a:ext>
                </a:extLst>
              </p:cNvPr>
              <p:cNvSpPr txBox="1"/>
              <p:nvPr userDrawn="1"/>
            </p:nvSpPr>
            <p:spPr>
              <a:xfrm>
                <a:off x="9713480" y="7548488"/>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graphic as normal.</a:t>
                </a:r>
              </a:p>
            </p:txBody>
          </p:sp>
          <p:cxnSp>
            <p:nvCxnSpPr>
              <p:cNvPr id="25" name="Straight Connector 24">
                <a:extLst>
                  <a:ext uri="{FF2B5EF4-FFF2-40B4-BE49-F238E27FC236}">
                    <a16:creationId xmlns:a16="http://schemas.microsoft.com/office/drawing/2014/main" id="{A57EBA97-FEE2-29C4-50E8-5F963CDF6008}"/>
                  </a:ext>
                </a:extLst>
              </p:cNvPr>
              <p:cNvCxnSpPr/>
              <p:nvPr userDrawn="1"/>
            </p:nvCxnSpPr>
            <p:spPr>
              <a:xfrm>
                <a:off x="9713479" y="6335373"/>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355405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ne Graphic (Dark)">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B61EC68-0522-AF4D-8694-0D0881A7666F}"/>
              </a:ext>
            </a:extLst>
          </p:cNvPr>
          <p:cNvSpPr>
            <a:spLocks noGrp="1"/>
          </p:cNvSpPr>
          <p:nvPr userDrawn="1">
            <p:ph type="pic" sz="quarter" idx="10" hasCustomPrompt="1"/>
          </p:nvPr>
        </p:nvSpPr>
        <p:spPr>
          <a:xfrm>
            <a:off x="0" y="0"/>
            <a:ext cx="12192000" cy="6858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solidFill>
            <a:schemeClr val="accent2"/>
          </a:solidFill>
        </p:spPr>
        <p:txBody>
          <a:bodyPr wrap="square" anchor="ctr">
            <a:noAutofit/>
          </a:bodyPr>
          <a:lstStyle>
            <a:lvl1pPr algn="ctr">
              <a:spcBef>
                <a:spcPts val="0"/>
              </a:spcBef>
              <a:spcAft>
                <a:spcPts val="0"/>
              </a:spcAft>
              <a:defRPr b="0">
                <a:solidFill>
                  <a:schemeClr val="bg1"/>
                </a:solidFill>
              </a:defRPr>
            </a:lvl1pPr>
          </a:lstStyle>
          <a:p>
            <a:r>
              <a:rPr lang="en-US"/>
              <a:t>Click icon to add a pre-designed graphic</a:t>
            </a:r>
            <a:br>
              <a:rPr lang="en-US"/>
            </a:br>
            <a:r>
              <a:rPr lang="en-US"/>
              <a:t>(e.g. ranking, quote, or map)</a:t>
            </a:r>
            <a:br>
              <a:rPr lang="en-US"/>
            </a:br>
            <a:br>
              <a:rPr lang="en-US"/>
            </a:br>
            <a:br>
              <a:rPr lang="en-US"/>
            </a:br>
            <a:br>
              <a:rPr lang="en-US"/>
            </a:br>
            <a:br>
              <a:rPr lang="en-US"/>
            </a:br>
            <a:br>
              <a:rPr lang="en-US"/>
            </a:br>
            <a:endParaRPr lang="en-US"/>
          </a:p>
        </p:txBody>
      </p:sp>
      <p:sp>
        <p:nvSpPr>
          <p:cNvPr id="5" name="Title 4">
            <a:extLst>
              <a:ext uri="{FF2B5EF4-FFF2-40B4-BE49-F238E27FC236}">
                <a16:creationId xmlns:a16="http://schemas.microsoft.com/office/drawing/2014/main" id="{4D5405C3-B529-8445-891B-5DC49F4AC2AA}"/>
              </a:ext>
            </a:extLst>
          </p:cNvPr>
          <p:cNvSpPr>
            <a:spLocks noGrp="1"/>
          </p:cNvSpPr>
          <p:nvPr userDrawn="1">
            <p:ph type="title" hasCustomPrompt="1"/>
          </p:nvPr>
        </p:nvSpPr>
        <p:spPr/>
        <p:txBody>
          <a:bodyPr/>
          <a:lstStyle>
            <a:lvl1pPr>
              <a:defRPr>
                <a:solidFill>
                  <a:schemeClr val="bg1"/>
                </a:solidFill>
              </a:defRPr>
            </a:lvl1pPr>
          </a:lstStyle>
          <a:p>
            <a:r>
              <a:rPr lang="en-US"/>
              <a:t>CLICK TO ADD Slide TITLE. ALL CAPS. TWO LINES max.</a:t>
            </a:r>
          </a:p>
        </p:txBody>
      </p:sp>
      <p:sp>
        <p:nvSpPr>
          <p:cNvPr id="1000" name="Footnotes Placeholder">
            <a:extLst>
              <a:ext uri="{FF2B5EF4-FFF2-40B4-BE49-F238E27FC236}">
                <a16:creationId xmlns:a16="http://schemas.microsoft.com/office/drawing/2014/main" id="{7689135C-1344-F94E-8F1C-BE454F6FBFBE}"/>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1">
              <a:spcBef>
                <a:spcPts val="75"/>
              </a:spcBef>
              <a:spcAft>
                <a:spcPts val="75"/>
              </a:spcAft>
              <a:buSzPct val="100000"/>
              <a:buFont typeface="System Font Regular"/>
              <a:buChar char="¹"/>
              <a:tabLst/>
              <a:defRPr sz="1100" b="0" i="0">
                <a:solidFill>
                  <a:schemeClr val="bg1"/>
                </a:solidFill>
              </a:defRPr>
            </a:lvl2pPr>
            <a:lvl3pPr marL="55563" indent="-50801">
              <a:spcBef>
                <a:spcPts val="75"/>
              </a:spcBef>
              <a:spcAft>
                <a:spcPts val="75"/>
              </a:spcAft>
              <a:buSzPct val="100000"/>
              <a:buFont typeface="System Font Regular"/>
              <a:buChar char="²"/>
              <a:tabLst/>
              <a:defRPr sz="1100">
                <a:solidFill>
                  <a:schemeClr val="bg1"/>
                </a:solidFill>
              </a:defRPr>
            </a:lvl3pPr>
            <a:lvl4pPr marL="55563" indent="-50801">
              <a:spcBef>
                <a:spcPts val="75"/>
              </a:spcBef>
              <a:spcAft>
                <a:spcPts val="75"/>
              </a:spcAft>
              <a:buSzPct val="100000"/>
              <a:buFont typeface="System Font Regular"/>
              <a:buChar char="³"/>
              <a:tabLst/>
              <a:defRPr sz="1100">
                <a:solidFill>
                  <a:schemeClr val="bg1"/>
                </a:solidFill>
              </a:defRPr>
            </a:lvl4pPr>
            <a:lvl5pPr marL="55563" indent="-50801">
              <a:spcBef>
                <a:spcPts val="75"/>
              </a:spcBef>
              <a:spcAft>
                <a:spcPts val="75"/>
              </a:spcAft>
              <a:buSzPct val="100000"/>
              <a:buFont typeface="System Font Regular"/>
              <a:buChar char="⁴"/>
              <a:tabLst/>
              <a:defRPr sz="1100">
                <a:solidFill>
                  <a:schemeClr val="bg1"/>
                </a:solidFill>
              </a:defRPr>
            </a:lvl5pPr>
            <a:lvl6pPr marL="55563" indent="-50801">
              <a:spcBef>
                <a:spcPts val="75"/>
              </a:spcBef>
              <a:spcAft>
                <a:spcPts val="75"/>
              </a:spcAft>
              <a:buSzPct val="100000"/>
              <a:buFont typeface="System Font Regular"/>
              <a:buChar char="⁵"/>
              <a:tabLst/>
              <a:defRPr sz="1100">
                <a:solidFill>
                  <a:schemeClr val="bg1"/>
                </a:solidFill>
              </a:defRPr>
            </a:lvl6pPr>
            <a:lvl7pPr marL="55563" indent="-50801">
              <a:spcBef>
                <a:spcPts val="75"/>
              </a:spcBef>
              <a:spcAft>
                <a:spcPts val="75"/>
              </a:spcAft>
              <a:buSzPct val="100000"/>
              <a:buFont typeface="System Font Regular"/>
              <a:buChar char="⁶"/>
              <a:tabLst/>
              <a:defRPr sz="1100">
                <a:solidFill>
                  <a:schemeClr val="bg1"/>
                </a:solidFill>
              </a:defRPr>
            </a:lvl7pPr>
            <a:lvl8pPr marL="55563" indent="-50801">
              <a:spcBef>
                <a:spcPts val="75"/>
              </a:spcBef>
              <a:spcAft>
                <a:spcPts val="75"/>
              </a:spcAft>
              <a:buSzPct val="100000"/>
              <a:buFont typeface="System Font Regular"/>
              <a:buChar char="⁷"/>
              <a:tabLst/>
              <a:defRPr sz="1100">
                <a:solidFill>
                  <a:schemeClr val="bg1"/>
                </a:solidFill>
              </a:defRPr>
            </a:lvl8pPr>
            <a:lvl9pPr marL="55563" indent="-50801">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10" name="Slide Number Placeholder 9">
            <a:extLst>
              <a:ext uri="{FF2B5EF4-FFF2-40B4-BE49-F238E27FC236}">
                <a16:creationId xmlns:a16="http://schemas.microsoft.com/office/drawing/2014/main" id="{5E7FAC5D-4E0E-F541-A5F0-7B548D5C6943}"/>
              </a:ext>
            </a:extLst>
          </p:cNvPr>
          <p:cNvSpPr>
            <a:spLocks noGrp="1"/>
          </p:cNvSpPr>
          <p:nvPr>
            <p:ph type="sldNum" sz="quarter" idx="103"/>
          </p:nvPr>
        </p:nvSpPr>
        <p:spPr>
          <a:noFill/>
        </p:spPr>
        <p:txBody>
          <a:bodyPr/>
          <a:lstStyle>
            <a:lvl1pPr>
              <a:defRPr>
                <a:solidFill>
                  <a:schemeClr val="bg1"/>
                </a:solidFill>
              </a:defRPr>
            </a:lvl1pPr>
          </a:lstStyle>
          <a:p>
            <a:pPr marL="12701"/>
            <a:fld id="{078C017C-E1B9-8443-B047-B08AAA027B45}" type="slidenum">
              <a:rPr lang="en-US" smtClean="0"/>
              <a:pPr marL="12701"/>
              <a:t>‹#›</a:t>
            </a:fld>
            <a:endParaRPr lang="en-US"/>
          </a:p>
        </p:txBody>
      </p:sp>
      <p:sp>
        <p:nvSpPr>
          <p:cNvPr id="3" name="Date Placeholder 2">
            <a:extLst>
              <a:ext uri="{FF2B5EF4-FFF2-40B4-BE49-F238E27FC236}">
                <a16:creationId xmlns:a16="http://schemas.microsoft.com/office/drawing/2014/main" id="{996897C2-6DB8-D84B-835C-E23BE83E1A08}"/>
              </a:ext>
              <a:ext uri="{C183D7F6-B498-43B3-948B-1728B52AA6E4}">
                <adec:decorative xmlns:adec="http://schemas.microsoft.com/office/drawing/2017/decorative" val="1"/>
              </a:ext>
            </a:extLst>
          </p:cNvPr>
          <p:cNvSpPr>
            <a:spLocks noGrp="1"/>
          </p:cNvSpPr>
          <p:nvPr>
            <p:ph type="dt" sz="half" idx="101"/>
          </p:nvPr>
        </p:nvSpPr>
        <p:spPr/>
        <p:txBody>
          <a:bodyPr/>
          <a:lstStyle/>
          <a:p>
            <a:endParaRPr lang="en-US"/>
          </a:p>
        </p:txBody>
      </p:sp>
      <p:sp>
        <p:nvSpPr>
          <p:cNvPr id="8" name="Footer Placeholder 7">
            <a:extLst>
              <a:ext uri="{FF2B5EF4-FFF2-40B4-BE49-F238E27FC236}">
                <a16:creationId xmlns:a16="http://schemas.microsoft.com/office/drawing/2014/main" id="{0967810F-AD16-6E49-B2A3-1DA6D8B1281F}"/>
              </a:ext>
              <a:ext uri="{C183D7F6-B498-43B3-948B-1728B52AA6E4}">
                <adec:decorative xmlns:adec="http://schemas.microsoft.com/office/drawing/2017/decorative" val="1"/>
              </a:ext>
            </a:extLst>
          </p:cNvPr>
          <p:cNvSpPr>
            <a:spLocks noGrp="1"/>
          </p:cNvSpPr>
          <p:nvPr>
            <p:ph type="ftr" sz="quarter" idx="102"/>
          </p:nvPr>
        </p:nvSpPr>
        <p:spPr/>
        <p:txBody>
          <a:bodyPr/>
          <a:lstStyle/>
          <a:p>
            <a:endParaRPr lang="en-US"/>
          </a:p>
        </p:txBody>
      </p:sp>
      <p:grpSp>
        <p:nvGrpSpPr>
          <p:cNvPr id="16" name="Group 15">
            <a:extLst>
              <a:ext uri="{FF2B5EF4-FFF2-40B4-BE49-F238E27FC236}">
                <a16:creationId xmlns:a16="http://schemas.microsoft.com/office/drawing/2014/main" id="{E0733A8F-9FB8-B6DD-509A-520547FB4E47}"/>
              </a:ext>
              <a:ext uri="{C183D7F6-B498-43B3-948B-1728B52AA6E4}">
                <adec:decorative xmlns:adec="http://schemas.microsoft.com/office/drawing/2017/decorative" val="1"/>
              </a:ext>
            </a:extLst>
          </p:cNvPr>
          <p:cNvGrpSpPr/>
          <p:nvPr userDrawn="1"/>
        </p:nvGrpSpPr>
        <p:grpSpPr>
          <a:xfrm>
            <a:off x="12532242" y="-1"/>
            <a:ext cx="3832281" cy="6858002"/>
            <a:chOff x="9399182" y="-1"/>
            <a:chExt cx="2874210" cy="6858002"/>
          </a:xfrm>
        </p:grpSpPr>
        <p:sp>
          <p:nvSpPr>
            <p:cNvPr id="17" name="Rectangle 16">
              <a:extLst>
                <a:ext uri="{FF2B5EF4-FFF2-40B4-BE49-F238E27FC236}">
                  <a16:creationId xmlns:a16="http://schemas.microsoft.com/office/drawing/2014/main" id="{B90BC0CE-51D8-E308-DA95-063DC03625FB}"/>
                </a:ext>
              </a:extLst>
            </p:cNvPr>
            <p:cNvSpPr/>
            <p:nvPr userDrawn="1"/>
          </p:nvSpPr>
          <p:spPr>
            <a:xfrm>
              <a:off x="9399182" y="-1"/>
              <a:ext cx="2798651" cy="68580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18" name="TextBox 17">
              <a:extLst>
                <a:ext uri="{FF2B5EF4-FFF2-40B4-BE49-F238E27FC236}">
                  <a16:creationId xmlns:a16="http://schemas.microsoft.com/office/drawing/2014/main" id="{02C3B6A4-C5E5-09D5-58C5-B5044B139DBA}"/>
                </a:ext>
              </a:extLst>
            </p:cNvPr>
            <p:cNvSpPr txBox="1"/>
            <p:nvPr userDrawn="1"/>
          </p:nvSpPr>
          <p:spPr>
            <a:xfrm>
              <a:off x="9555251" y="150289"/>
              <a:ext cx="1317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 GRAPHIC</a:t>
              </a:r>
            </a:p>
          </p:txBody>
        </p:sp>
        <p:cxnSp>
          <p:nvCxnSpPr>
            <p:cNvPr id="19" name="Straight Connector 18">
              <a:extLst>
                <a:ext uri="{FF2B5EF4-FFF2-40B4-BE49-F238E27FC236}">
                  <a16:creationId xmlns:a16="http://schemas.microsoft.com/office/drawing/2014/main" id="{06878692-7C72-B4D5-ACB8-BC35CAAE33BA}"/>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5E7EF14-AEE4-0C39-7C29-2D3BF08EAF44}"/>
                </a:ext>
              </a:extLst>
            </p:cNvPr>
            <p:cNvSpPr txBox="1"/>
            <p:nvPr userDrawn="1"/>
          </p:nvSpPr>
          <p:spPr>
            <a:xfrm>
              <a:off x="9683170" y="1211216"/>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graphic onto the slide.</a:t>
              </a:r>
            </a:p>
          </p:txBody>
        </p:sp>
        <p:grpSp>
          <p:nvGrpSpPr>
            <p:cNvPr id="21" name="Group 20">
              <a:extLst>
                <a:ext uri="{FF2B5EF4-FFF2-40B4-BE49-F238E27FC236}">
                  <a16:creationId xmlns:a16="http://schemas.microsoft.com/office/drawing/2014/main" id="{E87D2F4B-9A1B-A5E6-E27B-3A219132E1F9}"/>
                </a:ext>
              </a:extLst>
            </p:cNvPr>
            <p:cNvGrpSpPr/>
            <p:nvPr userDrawn="1"/>
          </p:nvGrpSpPr>
          <p:grpSpPr>
            <a:xfrm>
              <a:off x="9518577" y="475409"/>
              <a:ext cx="2617883" cy="635287"/>
              <a:chOff x="12352022" y="513115"/>
              <a:chExt cx="2617883" cy="635287"/>
            </a:xfrm>
          </p:grpSpPr>
          <p:sp>
            <p:nvSpPr>
              <p:cNvPr id="47" name="TextBox 46">
                <a:extLst>
                  <a:ext uri="{FF2B5EF4-FFF2-40B4-BE49-F238E27FC236}">
                    <a16:creationId xmlns:a16="http://schemas.microsoft.com/office/drawing/2014/main" id="{AFBC43E7-D37D-36C3-364E-BDD17C947A5A}"/>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8" name="TextBox 47">
                <a:extLst>
                  <a:ext uri="{FF2B5EF4-FFF2-40B4-BE49-F238E27FC236}">
                    <a16:creationId xmlns:a16="http://schemas.microsoft.com/office/drawing/2014/main" id="{31B9D65A-5DB4-CBA7-9E83-7396CFC9130A}"/>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9" name="TextBox 48">
                <a:extLst>
                  <a:ext uri="{FF2B5EF4-FFF2-40B4-BE49-F238E27FC236}">
                    <a16:creationId xmlns:a16="http://schemas.microsoft.com/office/drawing/2014/main" id="{B71C0657-FC7D-B547-F99B-91DE303DD9F7}"/>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graphics from the Resources Database.</a:t>
                </a:r>
              </a:p>
              <a:p>
                <a:pPr lvl="0"/>
                <a:r>
                  <a:rPr lang="en-US" sz="1051"/>
                  <a:t>Add the graphic to the placeholder.</a:t>
                </a:r>
              </a:p>
            </p:txBody>
          </p:sp>
        </p:grpSp>
        <p:sp>
          <p:nvSpPr>
            <p:cNvPr id="29" name="TextBox 28">
              <a:extLst>
                <a:ext uri="{FF2B5EF4-FFF2-40B4-BE49-F238E27FC236}">
                  <a16:creationId xmlns:a16="http://schemas.microsoft.com/office/drawing/2014/main" id="{D28D9A19-E3E1-E47B-1751-5A46A3262ABF}"/>
                </a:ext>
              </a:extLst>
            </p:cNvPr>
            <p:cNvSpPr txBox="1"/>
            <p:nvPr userDrawn="1"/>
          </p:nvSpPr>
          <p:spPr>
            <a:xfrm>
              <a:off x="9683170" y="1592208"/>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graphic placeholder.</a:t>
              </a:r>
            </a:p>
            <a:p>
              <a:pPr lvl="1">
                <a:buNone/>
              </a:pPr>
              <a:r>
                <a:rPr lang="en-US" sz="1051"/>
                <a:t>Right-click or use keyboard shortcuts to paste the graphic.</a:t>
              </a:r>
            </a:p>
          </p:txBody>
        </p:sp>
        <p:sp>
          <p:nvSpPr>
            <p:cNvPr id="30" name="TextBox 29">
              <a:extLst>
                <a:ext uri="{FF2B5EF4-FFF2-40B4-BE49-F238E27FC236}">
                  <a16:creationId xmlns:a16="http://schemas.microsoft.com/office/drawing/2014/main" id="{ABEA7DBF-020C-95A6-5079-3C930A176B77}"/>
                </a:ext>
              </a:extLst>
            </p:cNvPr>
            <p:cNvSpPr txBox="1"/>
            <p:nvPr userDrawn="1"/>
          </p:nvSpPr>
          <p:spPr>
            <a:xfrm>
              <a:off x="9683170" y="2302521"/>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 graphic.</a:t>
              </a:r>
            </a:p>
          </p:txBody>
        </p:sp>
        <p:grpSp>
          <p:nvGrpSpPr>
            <p:cNvPr id="31" name="Group 30">
              <a:extLst>
                <a:ext uri="{FF2B5EF4-FFF2-40B4-BE49-F238E27FC236}">
                  <a16:creationId xmlns:a16="http://schemas.microsoft.com/office/drawing/2014/main" id="{E1621E79-B8FD-3A14-75B3-000F31CD4C43}"/>
                </a:ext>
              </a:extLst>
            </p:cNvPr>
            <p:cNvGrpSpPr/>
            <p:nvPr userDrawn="1"/>
          </p:nvGrpSpPr>
          <p:grpSpPr>
            <a:xfrm>
              <a:off x="9538241" y="2878972"/>
              <a:ext cx="2735151" cy="1280928"/>
              <a:chOff x="9286315" y="6976989"/>
              <a:chExt cx="2735151" cy="1280928"/>
            </a:xfrm>
          </p:grpSpPr>
          <p:sp>
            <p:nvSpPr>
              <p:cNvPr id="41" name="Rectangle 40">
                <a:extLst>
                  <a:ext uri="{FF2B5EF4-FFF2-40B4-BE49-F238E27FC236}">
                    <a16:creationId xmlns:a16="http://schemas.microsoft.com/office/drawing/2014/main" id="{BB6B81B0-1CEB-FEED-B439-70CB4056DBDC}"/>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TextBox 41">
                <a:extLst>
                  <a:ext uri="{FF2B5EF4-FFF2-40B4-BE49-F238E27FC236}">
                    <a16:creationId xmlns:a16="http://schemas.microsoft.com/office/drawing/2014/main" id="{2AFEB9E1-E189-F290-88E6-AF859BE74616}"/>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Graphic</a:t>
                </a:r>
              </a:p>
            </p:txBody>
          </p:sp>
          <p:pic>
            <p:nvPicPr>
              <p:cNvPr id="43" name="Graphic 42">
                <a:extLst>
                  <a:ext uri="{FF2B5EF4-FFF2-40B4-BE49-F238E27FC236}">
                    <a16:creationId xmlns:a16="http://schemas.microsoft.com/office/drawing/2014/main" id="{FF150009-D1C3-DE49-0E89-3D32A32B533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446538" y="7116071"/>
                <a:ext cx="155227" cy="155227"/>
              </a:xfrm>
              <a:prstGeom prst="rect">
                <a:avLst/>
              </a:prstGeom>
            </p:spPr>
          </p:pic>
          <p:sp>
            <p:nvSpPr>
              <p:cNvPr id="45" name="TextBox 44">
                <a:extLst>
                  <a:ext uri="{FF2B5EF4-FFF2-40B4-BE49-F238E27FC236}">
                    <a16:creationId xmlns:a16="http://schemas.microsoft.com/office/drawing/2014/main" id="{42C3CFFC-B1F6-FD36-8094-EA5305B4622C}"/>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graphic.</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graphic.</a:t>
                </a:r>
              </a:p>
              <a:p>
                <a:pPr lvl="1">
                  <a:defRPr/>
                </a:pPr>
                <a:r>
                  <a:rPr lang="en-US" sz="900" kern="1200">
                    <a:solidFill>
                      <a:schemeClr val="tx1">
                        <a:lumMod val="50000"/>
                        <a:lumOff val="50000"/>
                      </a:schemeClr>
                    </a:solidFill>
                    <a:latin typeface="Arial" charset="0"/>
                    <a:cs typeface="Arial" charset="0"/>
                  </a:rPr>
                  <a:t>Press Esc or click outside the graphic area to exit the cropping mode.</a:t>
                </a:r>
              </a:p>
            </p:txBody>
          </p:sp>
          <p:pic>
            <p:nvPicPr>
              <p:cNvPr id="46" name="Picture 45">
                <a:extLst>
                  <a:ext uri="{FF2B5EF4-FFF2-40B4-BE49-F238E27FC236}">
                    <a16:creationId xmlns:a16="http://schemas.microsoft.com/office/drawing/2014/main" id="{91AC3A7E-49D9-9519-2F08-4DCC86C4C25E}"/>
                  </a:ext>
                </a:extLst>
              </p:cNvPr>
              <p:cNvPicPr>
                <a:picLocks noChangeAspect="1"/>
              </p:cNvPicPr>
              <p:nvPr userDrawn="1"/>
            </p:nvPicPr>
            <p:blipFill rotWithShape="1">
              <a:blip r:embed="rId3"/>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2" name="Group 31">
              <a:extLst>
                <a:ext uri="{FF2B5EF4-FFF2-40B4-BE49-F238E27FC236}">
                  <a16:creationId xmlns:a16="http://schemas.microsoft.com/office/drawing/2014/main" id="{44B57814-D1DE-2F22-886D-49E7D526EFC3}"/>
                </a:ext>
              </a:extLst>
            </p:cNvPr>
            <p:cNvGrpSpPr/>
            <p:nvPr userDrawn="1"/>
          </p:nvGrpSpPr>
          <p:grpSpPr>
            <a:xfrm>
              <a:off x="9538241" y="4244333"/>
              <a:ext cx="2735151" cy="2386812"/>
              <a:chOff x="9538241" y="5430014"/>
              <a:chExt cx="2735151" cy="2386812"/>
            </a:xfrm>
          </p:grpSpPr>
          <p:sp>
            <p:nvSpPr>
              <p:cNvPr id="33" name="Rectangle 32">
                <a:extLst>
                  <a:ext uri="{FF2B5EF4-FFF2-40B4-BE49-F238E27FC236}">
                    <a16:creationId xmlns:a16="http://schemas.microsoft.com/office/drawing/2014/main" id="{3C0FEB26-BE1B-F4B4-5451-071090674841}"/>
                  </a:ext>
                </a:extLst>
              </p:cNvPr>
              <p:cNvSpPr/>
              <p:nvPr userDrawn="1"/>
            </p:nvSpPr>
            <p:spPr>
              <a:xfrm>
                <a:off x="9538241" y="5430014"/>
                <a:ext cx="2735151" cy="2386812"/>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TextBox 33">
                <a:extLst>
                  <a:ext uri="{FF2B5EF4-FFF2-40B4-BE49-F238E27FC236}">
                    <a16:creationId xmlns:a16="http://schemas.microsoft.com/office/drawing/2014/main" id="{9CC54400-D7C2-AE45-C38D-B7078B776C39}"/>
                  </a:ext>
                </a:extLst>
              </p:cNvPr>
              <p:cNvSpPr txBox="1"/>
              <p:nvPr userDrawn="1"/>
            </p:nvSpPr>
            <p:spPr>
              <a:xfrm>
                <a:off x="9904432" y="555881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Graphic</a:t>
                </a:r>
              </a:p>
            </p:txBody>
          </p:sp>
          <p:pic>
            <p:nvPicPr>
              <p:cNvPr id="35" name="Graphic 34">
                <a:extLst>
                  <a:ext uri="{FF2B5EF4-FFF2-40B4-BE49-F238E27FC236}">
                    <a16:creationId xmlns:a16="http://schemas.microsoft.com/office/drawing/2014/main" id="{08C15810-A9C2-7A8C-85EA-E1163E0749E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98464" y="5569097"/>
                <a:ext cx="155227" cy="155227"/>
              </a:xfrm>
              <a:prstGeom prst="rect">
                <a:avLst/>
              </a:prstGeom>
            </p:spPr>
          </p:pic>
          <p:sp>
            <p:nvSpPr>
              <p:cNvPr id="36" name="TextBox 35">
                <a:extLst>
                  <a:ext uri="{FF2B5EF4-FFF2-40B4-BE49-F238E27FC236}">
                    <a16:creationId xmlns:a16="http://schemas.microsoft.com/office/drawing/2014/main" id="{5FBF79D0-9233-74C6-DFF8-10CE69D974FE}"/>
                  </a:ext>
                </a:extLst>
              </p:cNvPr>
              <p:cNvSpPr txBox="1"/>
              <p:nvPr userDrawn="1"/>
            </p:nvSpPr>
            <p:spPr>
              <a:xfrm>
                <a:off x="9713480" y="5879931"/>
                <a:ext cx="2079093"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graphic and select “Change Picture”</a:t>
                </a:r>
              </a:p>
            </p:txBody>
          </p:sp>
          <p:sp>
            <p:nvSpPr>
              <p:cNvPr id="37" name="TextBox 36">
                <a:extLst>
                  <a:ext uri="{FF2B5EF4-FFF2-40B4-BE49-F238E27FC236}">
                    <a16:creationId xmlns:a16="http://schemas.microsoft.com/office/drawing/2014/main" id="{FB32968E-04BD-6A0D-8FB7-828C5A9AA74B}"/>
                  </a:ext>
                </a:extLst>
              </p:cNvPr>
              <p:cNvSpPr txBox="1"/>
              <p:nvPr userDrawn="1"/>
            </p:nvSpPr>
            <p:spPr>
              <a:xfrm>
                <a:off x="9713480" y="6894337"/>
                <a:ext cx="2422980" cy="623248"/>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graphic may bring the graphic placeholder to the top layer, covering the Slide Title and Source textboxes. </a:t>
                </a:r>
                <a:br>
                  <a:rPr lang="en-US" sz="900" kern="1200">
                    <a:solidFill>
                      <a:schemeClr val="tx1">
                        <a:lumMod val="50000"/>
                        <a:lumOff val="50000"/>
                      </a:schemeClr>
                    </a:solidFill>
                    <a:latin typeface="Arial" charset="0"/>
                    <a:ea typeface="Arial" charset="0"/>
                    <a:cs typeface="Arial" charset="0"/>
                  </a:rPr>
                </a:br>
                <a:r>
                  <a:rPr lang="en-US" sz="900" kern="1200">
                    <a:solidFill>
                      <a:schemeClr val="tx1">
                        <a:lumMod val="50000"/>
                        <a:lumOff val="50000"/>
                      </a:schemeClr>
                    </a:solidFill>
                    <a:latin typeface="Arial" charset="0"/>
                    <a:ea typeface="Arial" charset="0"/>
                    <a:cs typeface="Arial" charset="0"/>
                  </a:rPr>
                  <a:t>Right-click on the placeholder and </a:t>
                </a:r>
                <a:br>
                  <a:rPr lang="en-US" sz="900" kern="1200">
                    <a:solidFill>
                      <a:schemeClr val="tx1">
                        <a:lumMod val="50000"/>
                        <a:lumOff val="50000"/>
                      </a:schemeClr>
                    </a:solidFill>
                    <a:latin typeface="Arial" charset="0"/>
                    <a:ea typeface="Arial" charset="0"/>
                    <a:cs typeface="Arial" charset="0"/>
                  </a:rPr>
                </a:br>
                <a:r>
                  <a:rPr lang="en-US" sz="900" kern="1200">
                    <a:solidFill>
                      <a:schemeClr val="tx1">
                        <a:lumMod val="50000"/>
                        <a:lumOff val="50000"/>
                      </a:schemeClr>
                    </a:solidFill>
                    <a:latin typeface="Arial" charset="0"/>
                    <a:ea typeface="Arial" charset="0"/>
                    <a:cs typeface="Arial" charset="0"/>
                  </a:rPr>
                  <a:t>choose “Send to Back.”</a:t>
                </a:r>
              </a:p>
            </p:txBody>
          </p:sp>
          <p:sp>
            <p:nvSpPr>
              <p:cNvPr id="38" name="TextBox 37">
                <a:extLst>
                  <a:ext uri="{FF2B5EF4-FFF2-40B4-BE49-F238E27FC236}">
                    <a16:creationId xmlns:a16="http://schemas.microsoft.com/office/drawing/2014/main" id="{5C1FB354-C8A1-0FB6-3D23-63BDBEEE4869}"/>
                  </a:ext>
                </a:extLst>
              </p:cNvPr>
              <p:cNvSpPr txBox="1"/>
              <p:nvPr userDrawn="1"/>
            </p:nvSpPr>
            <p:spPr>
              <a:xfrm>
                <a:off x="9713480" y="6441405"/>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graphic to reset the photo placeholder functionality.</a:t>
                </a:r>
              </a:p>
            </p:txBody>
          </p:sp>
          <p:sp>
            <p:nvSpPr>
              <p:cNvPr id="39" name="TextBox 38">
                <a:extLst>
                  <a:ext uri="{FF2B5EF4-FFF2-40B4-BE49-F238E27FC236}">
                    <a16:creationId xmlns:a16="http://schemas.microsoft.com/office/drawing/2014/main" id="{9CBC63F1-CA65-F19D-222A-E117AEB51177}"/>
                  </a:ext>
                </a:extLst>
              </p:cNvPr>
              <p:cNvSpPr txBox="1"/>
              <p:nvPr userDrawn="1"/>
            </p:nvSpPr>
            <p:spPr>
              <a:xfrm>
                <a:off x="9713480" y="7548488"/>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graphic as normal.</a:t>
                </a:r>
              </a:p>
            </p:txBody>
          </p:sp>
          <p:cxnSp>
            <p:nvCxnSpPr>
              <p:cNvPr id="40" name="Straight Connector 39">
                <a:extLst>
                  <a:ext uri="{FF2B5EF4-FFF2-40B4-BE49-F238E27FC236}">
                    <a16:creationId xmlns:a16="http://schemas.microsoft.com/office/drawing/2014/main" id="{9FBD62A8-B158-32F0-54DE-16A989FFA102}"/>
                  </a:ext>
                </a:extLst>
              </p:cNvPr>
              <p:cNvCxnSpPr/>
              <p:nvPr userDrawn="1"/>
            </p:nvCxnSpPr>
            <p:spPr>
              <a:xfrm>
                <a:off x="9713479" y="6335373"/>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811924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111" name="Picture Placeholder 10">
            <a:extLst>
              <a:ext uri="{FF2B5EF4-FFF2-40B4-BE49-F238E27FC236}">
                <a16:creationId xmlns:a16="http://schemas.microsoft.com/office/drawing/2014/main" id="{AE10EEE1-52DC-3B49-A4AE-DCC0B52D1E65}"/>
              </a:ext>
            </a:extLst>
          </p:cNvPr>
          <p:cNvSpPr>
            <a:spLocks noGrp="1"/>
          </p:cNvSpPr>
          <p:nvPr>
            <p:ph type="pic" sz="quarter" idx="10" hasCustomPrompt="1"/>
          </p:nvPr>
        </p:nvSpPr>
        <p:spPr>
          <a:xfrm>
            <a:off x="0" y="0"/>
            <a:ext cx="12192000" cy="6858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blipFill>
            <a:blip r:embed="rId2"/>
            <a:stretch>
              <a:fillRect/>
            </a:stretch>
          </a:blipFill>
        </p:spPr>
        <p:txBody>
          <a:bodyPr wrap="square" lIns="792000" tIns="0" rIns="5256000" anchor="ctr">
            <a:noAutofit/>
          </a:bodyPr>
          <a:lstStyle>
            <a:lvl1pPr algn="ctr">
              <a:spcBef>
                <a:spcPts val="0"/>
              </a:spcBef>
              <a:spcAft>
                <a:spcPts val="0"/>
              </a:spcAft>
              <a:defRPr b="0">
                <a:solidFill>
                  <a:schemeClr val="tx1">
                    <a:lumMod val="50000"/>
                    <a:lumOff val="50000"/>
                  </a:schemeClr>
                </a:solidFill>
              </a:defRPr>
            </a:lvl1pPr>
          </a:lstStyle>
          <a:p>
            <a:r>
              <a:rPr lang="en-US"/>
              <a:t>Click the icon at the center of the slide to add a pre-designed half-page map graphic to the slide.</a:t>
            </a:r>
            <a:br>
              <a:rPr lang="en-US"/>
            </a:br>
            <a:r>
              <a:rPr lang="en-US"/>
              <a:t>(In the Resources Database, these files will have “half slide” in the files name)</a:t>
            </a:r>
          </a:p>
        </p:txBody>
      </p:sp>
      <p:sp>
        <p:nvSpPr>
          <p:cNvPr id="9" name="Title 8">
            <a:extLst>
              <a:ext uri="{FF2B5EF4-FFF2-40B4-BE49-F238E27FC236}">
                <a16:creationId xmlns:a16="http://schemas.microsoft.com/office/drawing/2014/main" id="{A3E7C59C-7AB2-FD4B-9D3E-CA7E0D8CB2F3}"/>
              </a:ext>
            </a:extLst>
          </p:cNvPr>
          <p:cNvSpPr>
            <a:spLocks noGrp="1"/>
          </p:cNvSpPr>
          <p:nvPr userDrawn="1">
            <p:ph type="title" hasCustomPrompt="1"/>
          </p:nvPr>
        </p:nvSpPr>
        <p:spPr/>
        <p:txBody>
          <a:bodyPr/>
          <a:lstStyle>
            <a:lvl1pPr>
              <a:defRPr/>
            </a:lvl1pPr>
          </a:lstStyle>
          <a:p>
            <a:pPr lvl="0"/>
            <a:r>
              <a:rPr lang="en-US"/>
              <a:t>CLICK TO ADD Slide TITLE. ALL CAPS. TWO LINES max.</a:t>
            </a:r>
          </a:p>
        </p:txBody>
      </p:sp>
      <p:sp>
        <p:nvSpPr>
          <p:cNvPr id="78" name="Text Placeholder 6">
            <a:extLst>
              <a:ext uri="{FF2B5EF4-FFF2-40B4-BE49-F238E27FC236}">
                <a16:creationId xmlns:a16="http://schemas.microsoft.com/office/drawing/2014/main" id="{49D0B9C5-5521-2646-B128-094867E34EA6}"/>
              </a:ext>
            </a:extLst>
          </p:cNvPr>
          <p:cNvSpPr>
            <a:spLocks noGrp="1"/>
          </p:cNvSpPr>
          <p:nvPr userDrawn="1">
            <p:ph type="body" sz="quarter" idx="108" hasCustomPrompt="1"/>
          </p:nvPr>
        </p:nvSpPr>
        <p:spPr>
          <a:xfrm>
            <a:off x="6265212" y="1224318"/>
            <a:ext cx="1612621" cy="386926"/>
          </a:xfrm>
          <a:blipFill dpi="0" rotWithShape="1">
            <a:blip r:embed="rId3"/>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Second level</a:t>
            </a:r>
          </a:p>
        </p:txBody>
      </p:sp>
      <p:sp>
        <p:nvSpPr>
          <p:cNvPr id="16" name="Chart Placeholder 2">
            <a:extLst>
              <a:ext uri="{FF2B5EF4-FFF2-40B4-BE49-F238E27FC236}">
                <a16:creationId xmlns:a16="http://schemas.microsoft.com/office/drawing/2014/main" id="{078808F4-3217-FA41-8ABF-24B9D247AE5A}"/>
              </a:ext>
            </a:extLst>
          </p:cNvPr>
          <p:cNvSpPr>
            <a:spLocks noGrp="1"/>
          </p:cNvSpPr>
          <p:nvPr userDrawn="1">
            <p:ph type="chart" sz="quarter" idx="114"/>
          </p:nvPr>
        </p:nvSpPr>
        <p:spPr>
          <a:xfrm>
            <a:off x="6265208" y="1735138"/>
            <a:ext cx="5344585" cy="4430712"/>
          </a:xfrm>
        </p:spPr>
        <p:txBody>
          <a:bodyPr/>
          <a:lstStyle>
            <a:lvl1pPr>
              <a:defRPr b="0">
                <a:solidFill>
                  <a:schemeClr val="tx1">
                    <a:lumMod val="50000"/>
                    <a:lumOff val="50000"/>
                  </a:schemeClr>
                </a:solidFill>
              </a:defRPr>
            </a:lvl1pPr>
          </a:lstStyle>
          <a:p>
            <a:r>
              <a:rPr lang="en-US"/>
              <a:t>Click icon to add chart</a:t>
            </a:r>
          </a:p>
        </p:txBody>
      </p:sp>
      <p:sp>
        <p:nvSpPr>
          <p:cNvPr id="1000" name="Footnotes Placeholder">
            <a:extLst>
              <a:ext uri="{FF2B5EF4-FFF2-40B4-BE49-F238E27FC236}">
                <a16:creationId xmlns:a16="http://schemas.microsoft.com/office/drawing/2014/main" id="{89C8ABCA-426C-9447-AA12-B5A756649D54}"/>
              </a:ext>
            </a:extLst>
          </p:cNvPr>
          <p:cNvSpPr>
            <a:spLocks noGrp="1"/>
          </p:cNvSpPr>
          <p:nvPr userDrawn="1">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Slide Number Placeholder 4">
            <a:extLst>
              <a:ext uri="{FF2B5EF4-FFF2-40B4-BE49-F238E27FC236}">
                <a16:creationId xmlns:a16="http://schemas.microsoft.com/office/drawing/2014/main" id="{55145EE2-42E0-FD4B-84FE-BBCF42195267}"/>
              </a:ext>
            </a:extLst>
          </p:cNvPr>
          <p:cNvSpPr>
            <a:spLocks noGrp="1"/>
          </p:cNvSpPr>
          <p:nvPr userDrawn="1">
            <p:ph type="sldNum" sz="quarter" idx="117"/>
          </p:nvPr>
        </p:nvSpPr>
        <p:spPr/>
        <p:txBody>
          <a:bodyPr/>
          <a:lstStyle/>
          <a:p>
            <a:pPr marL="12701"/>
            <a:fld id="{078C017C-E1B9-8443-B047-B08AAA027B45}" type="slidenum">
              <a:rPr lang="en-US" smtClean="0"/>
              <a:pPr marL="12701"/>
              <a:t>‹#›</a:t>
            </a:fld>
            <a:endParaRPr lang="en-US"/>
          </a:p>
        </p:txBody>
      </p:sp>
      <p:sp>
        <p:nvSpPr>
          <p:cNvPr id="3" name="Date Placeholder 2">
            <a:extLst>
              <a:ext uri="{FF2B5EF4-FFF2-40B4-BE49-F238E27FC236}">
                <a16:creationId xmlns:a16="http://schemas.microsoft.com/office/drawing/2014/main" id="{4124FA82-5551-674F-8ABF-17E6898F90B7}"/>
              </a:ext>
              <a:ext uri="{C183D7F6-B498-43B3-948B-1728B52AA6E4}">
                <adec:decorative xmlns:adec="http://schemas.microsoft.com/office/drawing/2017/decorative" val="1"/>
              </a:ext>
            </a:extLst>
          </p:cNvPr>
          <p:cNvSpPr>
            <a:spLocks noGrp="1"/>
          </p:cNvSpPr>
          <p:nvPr userDrawn="1">
            <p:ph type="dt" sz="half" idx="115"/>
          </p:nvPr>
        </p:nvSpPr>
        <p:spPr/>
        <p:txBody>
          <a:bodyPr/>
          <a:lstStyle/>
          <a:p>
            <a:endParaRPr lang="en-US"/>
          </a:p>
        </p:txBody>
      </p:sp>
      <p:sp>
        <p:nvSpPr>
          <p:cNvPr id="4" name="Footer Placeholder 3">
            <a:extLst>
              <a:ext uri="{FF2B5EF4-FFF2-40B4-BE49-F238E27FC236}">
                <a16:creationId xmlns:a16="http://schemas.microsoft.com/office/drawing/2014/main" id="{08857F84-3938-184A-B69E-D20F1F0ED888}"/>
              </a:ext>
              <a:ext uri="{C183D7F6-B498-43B3-948B-1728B52AA6E4}">
                <adec:decorative xmlns:adec="http://schemas.microsoft.com/office/drawing/2017/decorative" val="1"/>
              </a:ext>
            </a:extLst>
          </p:cNvPr>
          <p:cNvSpPr>
            <a:spLocks noGrp="1"/>
          </p:cNvSpPr>
          <p:nvPr userDrawn="1">
            <p:ph type="ftr" sz="quarter" idx="116"/>
          </p:nvPr>
        </p:nvSpPr>
        <p:spPr/>
        <p:txBody>
          <a:bodyPr/>
          <a:lstStyle/>
          <a:p>
            <a:endParaRPr lang="en-US"/>
          </a:p>
        </p:txBody>
      </p:sp>
      <p:grpSp>
        <p:nvGrpSpPr>
          <p:cNvPr id="2" name="Group 1">
            <a:extLst>
              <a:ext uri="{FF2B5EF4-FFF2-40B4-BE49-F238E27FC236}">
                <a16:creationId xmlns:a16="http://schemas.microsoft.com/office/drawing/2014/main" id="{F2952B7E-526A-6851-0938-B3C7B026592A}"/>
              </a:ext>
              <a:ext uri="{C183D7F6-B498-43B3-948B-1728B52AA6E4}">
                <adec:decorative xmlns:adec="http://schemas.microsoft.com/office/drawing/2017/decorative" val="1"/>
              </a:ext>
            </a:extLst>
          </p:cNvPr>
          <p:cNvGrpSpPr/>
          <p:nvPr userDrawn="1"/>
        </p:nvGrpSpPr>
        <p:grpSpPr>
          <a:xfrm>
            <a:off x="12532245" y="-1"/>
            <a:ext cx="3948953" cy="14761031"/>
            <a:chOff x="9399182" y="-2"/>
            <a:chExt cx="2961715" cy="14761031"/>
          </a:xfrm>
        </p:grpSpPr>
        <p:sp>
          <p:nvSpPr>
            <p:cNvPr id="7" name="Rectangle 6">
              <a:extLst>
                <a:ext uri="{FF2B5EF4-FFF2-40B4-BE49-F238E27FC236}">
                  <a16:creationId xmlns:a16="http://schemas.microsoft.com/office/drawing/2014/main" id="{376733FA-3E50-B307-37D2-4B972A9AD887}"/>
                </a:ext>
              </a:extLst>
            </p:cNvPr>
            <p:cNvSpPr/>
            <p:nvPr userDrawn="1"/>
          </p:nvSpPr>
          <p:spPr>
            <a:xfrm>
              <a:off x="9399182" y="-2"/>
              <a:ext cx="2798651" cy="14761031"/>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80" name="Rectangle 79">
              <a:extLst>
                <a:ext uri="{FF2B5EF4-FFF2-40B4-BE49-F238E27FC236}">
                  <a16:creationId xmlns:a16="http://schemas.microsoft.com/office/drawing/2014/main" id="{7F39C21F-C07C-7740-9183-FE0C02C54D48}"/>
                </a:ext>
              </a:extLst>
            </p:cNvPr>
            <p:cNvSpPr/>
            <p:nvPr userDrawn="1"/>
          </p:nvSpPr>
          <p:spPr>
            <a:xfrm>
              <a:off x="9399182" y="-1"/>
              <a:ext cx="2798651" cy="1346199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73" name="Picture 72">
              <a:extLst>
                <a:ext uri="{FF2B5EF4-FFF2-40B4-BE49-F238E27FC236}">
                  <a16:creationId xmlns:a16="http://schemas.microsoft.com/office/drawing/2014/main" id="{8D2E816D-1321-604A-8779-D37820720E7E}"/>
                </a:ext>
              </a:extLst>
            </p:cNvPr>
            <p:cNvPicPr>
              <a:picLocks noChangeAspect="1"/>
            </p:cNvPicPr>
            <p:nvPr userDrawn="1"/>
          </p:nvPicPr>
          <p:blipFill rotWithShape="1">
            <a:blip r:embed="rId4"/>
            <a:srcRect r="36104"/>
            <a:stretch/>
          </p:blipFill>
          <p:spPr>
            <a:xfrm>
              <a:off x="9558497" y="1330741"/>
              <a:ext cx="2639329" cy="522522"/>
            </a:xfrm>
            <a:prstGeom prst="rect">
              <a:avLst/>
            </a:prstGeom>
          </p:spPr>
        </p:pic>
        <p:grpSp>
          <p:nvGrpSpPr>
            <p:cNvPr id="81" name="Group 80">
              <a:extLst>
                <a:ext uri="{FF2B5EF4-FFF2-40B4-BE49-F238E27FC236}">
                  <a16:creationId xmlns:a16="http://schemas.microsoft.com/office/drawing/2014/main" id="{C545234B-6DF7-7643-92C8-BA7AC4A8A953}"/>
                </a:ext>
              </a:extLst>
            </p:cNvPr>
            <p:cNvGrpSpPr/>
            <p:nvPr userDrawn="1"/>
          </p:nvGrpSpPr>
          <p:grpSpPr>
            <a:xfrm>
              <a:off x="9541497" y="162442"/>
              <a:ext cx="2819400" cy="814510"/>
              <a:chOff x="-3644733" y="165205"/>
              <a:chExt cx="2819400" cy="814510"/>
            </a:xfrm>
          </p:grpSpPr>
          <p:sp>
            <p:nvSpPr>
              <p:cNvPr id="107" name="Rectangle 106">
                <a:extLst>
                  <a:ext uri="{FF2B5EF4-FFF2-40B4-BE49-F238E27FC236}">
                    <a16:creationId xmlns:a16="http://schemas.microsoft.com/office/drawing/2014/main" id="{2F039784-C448-5543-B741-6EBF9C27FE1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8" name="TextBox 107">
                <a:extLst>
                  <a:ext uri="{FF2B5EF4-FFF2-40B4-BE49-F238E27FC236}">
                    <a16:creationId xmlns:a16="http://schemas.microsoft.com/office/drawing/2014/main" id="{F60BC00D-BAE8-1C44-A7A3-F83307EFAE07}"/>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09" name="Picture 108">
                <a:extLst>
                  <a:ext uri="{FF2B5EF4-FFF2-40B4-BE49-F238E27FC236}">
                    <a16:creationId xmlns:a16="http://schemas.microsoft.com/office/drawing/2014/main" id="{4BF9F541-6966-324D-8295-8DC4C6ED816B}"/>
                  </a:ext>
                </a:extLst>
              </p:cNvPr>
              <p:cNvPicPr>
                <a:picLocks noChangeAspect="1"/>
              </p:cNvPicPr>
              <p:nvPr userDrawn="1"/>
            </p:nvPicPr>
            <p:blipFill rotWithShape="1">
              <a:blip r:embed="rId5"/>
              <a:srcRect l="8882" t="5165" r="-1"/>
              <a:stretch/>
            </p:blipFill>
            <p:spPr>
              <a:xfrm>
                <a:off x="-3491292" y="414013"/>
                <a:ext cx="324017" cy="289055"/>
              </a:xfrm>
              <a:prstGeom prst="roundRect">
                <a:avLst/>
              </a:prstGeom>
            </p:spPr>
          </p:pic>
        </p:grpSp>
        <p:grpSp>
          <p:nvGrpSpPr>
            <p:cNvPr id="82" name="Group 81">
              <a:extLst>
                <a:ext uri="{FF2B5EF4-FFF2-40B4-BE49-F238E27FC236}">
                  <a16:creationId xmlns:a16="http://schemas.microsoft.com/office/drawing/2014/main" id="{876CC36D-CD32-7F49-83AC-D8C75EEEEBC3}"/>
                </a:ext>
              </a:extLst>
            </p:cNvPr>
            <p:cNvGrpSpPr/>
            <p:nvPr userDrawn="1"/>
          </p:nvGrpSpPr>
          <p:grpSpPr>
            <a:xfrm>
              <a:off x="9521833" y="5693216"/>
              <a:ext cx="2676002" cy="1074276"/>
              <a:chOff x="9521833" y="2036288"/>
              <a:chExt cx="2676002" cy="1074276"/>
            </a:xfrm>
          </p:grpSpPr>
          <p:sp>
            <p:nvSpPr>
              <p:cNvPr id="101" name="TextBox 100">
                <a:extLst>
                  <a:ext uri="{FF2B5EF4-FFF2-40B4-BE49-F238E27FC236}">
                    <a16:creationId xmlns:a16="http://schemas.microsoft.com/office/drawing/2014/main" id="{0C54F8FD-6A48-EF40-AD43-A10ACF4D7CF9}"/>
                  </a:ext>
                </a:extLst>
              </p:cNvPr>
              <p:cNvSpPr txBox="1"/>
              <p:nvPr userDrawn="1"/>
            </p:nvSpPr>
            <p:spPr>
              <a:xfrm>
                <a:off x="9558506" y="2036288"/>
                <a:ext cx="101470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ADD A NEW CHART</a:t>
                </a:r>
              </a:p>
            </p:txBody>
          </p:sp>
          <p:cxnSp>
            <p:nvCxnSpPr>
              <p:cNvPr id="102" name="Straight Connector 101">
                <a:extLst>
                  <a:ext uri="{FF2B5EF4-FFF2-40B4-BE49-F238E27FC236}">
                    <a16:creationId xmlns:a16="http://schemas.microsoft.com/office/drawing/2014/main" id="{4CF1923C-FF57-604A-A528-0F8B428DC11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BA303ED0-59A7-B84C-A014-7496C5477C51}"/>
                  </a:ext>
                </a:extLst>
              </p:cNvPr>
              <p:cNvGrpSpPr/>
              <p:nvPr userDrawn="1"/>
            </p:nvGrpSpPr>
            <p:grpSpPr>
              <a:xfrm>
                <a:off x="9521833" y="2361408"/>
                <a:ext cx="2557391" cy="323422"/>
                <a:chOff x="12352022" y="513115"/>
                <a:chExt cx="2557391" cy="323422"/>
              </a:xfrm>
            </p:grpSpPr>
            <p:sp>
              <p:nvSpPr>
                <p:cNvPr id="105" name="TextBox 104">
                  <a:extLst>
                    <a:ext uri="{FF2B5EF4-FFF2-40B4-BE49-F238E27FC236}">
                      <a16:creationId xmlns:a16="http://schemas.microsoft.com/office/drawing/2014/main" id="{34680833-A017-FE4C-B658-3EDDEB9B2F3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06" name="TextBox 105">
                  <a:extLst>
                    <a:ext uri="{FF2B5EF4-FFF2-40B4-BE49-F238E27FC236}">
                      <a16:creationId xmlns:a16="http://schemas.microsoft.com/office/drawing/2014/main" id="{E4EC3B22-EC11-D84D-90B3-DC3B7E1CA6D3}"/>
                    </a:ext>
                  </a:extLst>
                </p:cNvPr>
                <p:cNvSpPr txBox="1"/>
                <p:nvPr userDrawn="1"/>
              </p:nvSpPr>
              <p:spPr>
                <a:xfrm>
                  <a:off x="12516615" y="513115"/>
                  <a:ext cx="2392798"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Open the </a:t>
                  </a:r>
                  <a:r>
                    <a:rPr lang="en-US" sz="1051" b="1"/>
                    <a:t>VEDP Template Assets file </a:t>
                  </a:r>
                  <a:r>
                    <a:rPr lang="en-US" sz="1051"/>
                    <a:t>and copy the desired chart type into your presentation.</a:t>
                  </a:r>
                </a:p>
              </p:txBody>
            </p:sp>
          </p:grpSp>
          <p:sp>
            <p:nvSpPr>
              <p:cNvPr id="104" name="TextBox 103">
                <a:extLst>
                  <a:ext uri="{FF2B5EF4-FFF2-40B4-BE49-F238E27FC236}">
                    <a16:creationId xmlns:a16="http://schemas.microsoft.com/office/drawing/2014/main" id="{862A8FB6-C487-2D48-A9DC-F3D0905D6BE5}"/>
                  </a:ext>
                </a:extLst>
              </p:cNvPr>
              <p:cNvSpPr txBox="1"/>
              <p:nvPr userDrawn="1"/>
            </p:nvSpPr>
            <p:spPr>
              <a:xfrm>
                <a:off x="9686426" y="2895120"/>
                <a:ext cx="2120429"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83" name="TextBox 82">
              <a:extLst>
                <a:ext uri="{FF2B5EF4-FFF2-40B4-BE49-F238E27FC236}">
                  <a16:creationId xmlns:a16="http://schemas.microsoft.com/office/drawing/2014/main" id="{203EC2FF-8F5A-2547-A699-BE8FF88F9301}"/>
                </a:ext>
              </a:extLst>
            </p:cNvPr>
            <p:cNvSpPr txBox="1"/>
            <p:nvPr userDrawn="1"/>
          </p:nvSpPr>
          <p:spPr>
            <a:xfrm>
              <a:off x="9558507" y="2034287"/>
              <a:ext cx="156052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FORMAT AN EXISTING CHART</a:t>
              </a:r>
            </a:p>
          </p:txBody>
        </p:sp>
        <p:cxnSp>
          <p:nvCxnSpPr>
            <p:cNvPr id="84" name="Straight Connector 83">
              <a:extLst>
                <a:ext uri="{FF2B5EF4-FFF2-40B4-BE49-F238E27FC236}">
                  <a16:creationId xmlns:a16="http://schemas.microsoft.com/office/drawing/2014/main" id="{59E92957-8BDF-4347-81B2-9604E93AE603}"/>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36CA8A72-2DBC-5545-BC2E-B4BDCAC3FDF6}"/>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86" name="TextBox 85">
              <a:extLst>
                <a:ext uri="{FF2B5EF4-FFF2-40B4-BE49-F238E27FC236}">
                  <a16:creationId xmlns:a16="http://schemas.microsoft.com/office/drawing/2014/main" id="{E1C1C471-3C86-9243-8147-752CF2CED878}"/>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87" name="TextBox 86">
              <a:extLst>
                <a:ext uri="{FF2B5EF4-FFF2-40B4-BE49-F238E27FC236}">
                  <a16:creationId xmlns:a16="http://schemas.microsoft.com/office/drawing/2014/main" id="{594015A7-4E0F-FB48-B54B-DBDAD2AACFBF}"/>
                </a:ext>
              </a:extLst>
            </p:cNvPr>
            <p:cNvSpPr txBox="1"/>
            <p:nvPr userDrawn="1"/>
          </p:nvSpPr>
          <p:spPr>
            <a:xfrm>
              <a:off x="9686426" y="2359407"/>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Select the chart placeholder and then paste your existing chart.</a:t>
              </a:r>
            </a:p>
          </p:txBody>
        </p:sp>
        <p:sp>
          <p:nvSpPr>
            <p:cNvPr id="88" name="TextBox 87">
              <a:extLst>
                <a:ext uri="{FF2B5EF4-FFF2-40B4-BE49-F238E27FC236}">
                  <a16:creationId xmlns:a16="http://schemas.microsoft.com/office/drawing/2014/main" id="{55791D51-A4E3-254B-9CDC-883656B5BBB3}"/>
                </a:ext>
              </a:extLst>
            </p:cNvPr>
            <p:cNvSpPr txBox="1"/>
            <p:nvPr userDrawn="1"/>
          </p:nvSpPr>
          <p:spPr>
            <a:xfrm>
              <a:off x="9686426" y="3088613"/>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Right-click on the chart and choose “Change Chart Type…”</a:t>
              </a:r>
            </a:p>
          </p:txBody>
        </p:sp>
        <p:sp>
          <p:nvSpPr>
            <p:cNvPr id="89" name="TextBox 88">
              <a:extLst>
                <a:ext uri="{FF2B5EF4-FFF2-40B4-BE49-F238E27FC236}">
                  <a16:creationId xmlns:a16="http://schemas.microsoft.com/office/drawing/2014/main" id="{098081F0-15A2-CE4F-B597-7D0A57F05E29}"/>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90" name="TextBox 89">
              <a:extLst>
                <a:ext uri="{FF2B5EF4-FFF2-40B4-BE49-F238E27FC236}">
                  <a16:creationId xmlns:a16="http://schemas.microsoft.com/office/drawing/2014/main" id="{41684A96-AE24-5949-8098-95299F59040E}"/>
                </a:ext>
              </a:extLst>
            </p:cNvPr>
            <p:cNvSpPr txBox="1"/>
            <p:nvPr userDrawn="1"/>
          </p:nvSpPr>
          <p:spPr>
            <a:xfrm>
              <a:off x="9686426" y="3551603"/>
              <a:ext cx="2453290" cy="32342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Choose one of the VEDP chart styles from the ‘Templates’ category.</a:t>
              </a:r>
            </a:p>
          </p:txBody>
        </p:sp>
        <p:sp>
          <p:nvSpPr>
            <p:cNvPr id="91" name="TextBox 90">
              <a:extLst>
                <a:ext uri="{FF2B5EF4-FFF2-40B4-BE49-F238E27FC236}">
                  <a16:creationId xmlns:a16="http://schemas.microsoft.com/office/drawing/2014/main" id="{A95F9DFB-59B1-0849-A7FD-D719AC7DE165}"/>
                </a:ext>
              </a:extLst>
            </p:cNvPr>
            <p:cNvSpPr txBox="1"/>
            <p:nvPr userDrawn="1"/>
          </p:nvSpPr>
          <p:spPr>
            <a:xfrm>
              <a:off x="9674267" y="2722629"/>
              <a:ext cx="2297650"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93" name="Group 92">
              <a:extLst>
                <a:ext uri="{FF2B5EF4-FFF2-40B4-BE49-F238E27FC236}">
                  <a16:creationId xmlns:a16="http://schemas.microsoft.com/office/drawing/2014/main" id="{0B9FBE4B-500D-DC43-91EC-3123D9EF5462}"/>
                </a:ext>
              </a:extLst>
            </p:cNvPr>
            <p:cNvGrpSpPr/>
            <p:nvPr userDrawn="1"/>
          </p:nvGrpSpPr>
          <p:grpSpPr>
            <a:xfrm>
              <a:off x="9558507" y="1119891"/>
              <a:ext cx="2639328" cy="202617"/>
              <a:chOff x="9303325" y="149270"/>
              <a:chExt cx="2639328" cy="202617"/>
            </a:xfrm>
          </p:grpSpPr>
          <p:sp>
            <p:nvSpPr>
              <p:cNvPr id="99" name="TextBox 98">
                <a:extLst>
                  <a:ext uri="{FF2B5EF4-FFF2-40B4-BE49-F238E27FC236}">
                    <a16:creationId xmlns:a16="http://schemas.microsoft.com/office/drawing/2014/main" id="{3B2F129A-3FD3-E24F-92D4-3E5C29B9DBB8}"/>
                  </a:ext>
                </a:extLst>
              </p:cNvPr>
              <p:cNvSpPr txBox="1"/>
              <p:nvPr userDrawn="1"/>
            </p:nvSpPr>
            <p:spPr>
              <a:xfrm>
                <a:off x="9303325" y="149270"/>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00" name="Straight Connector 99">
                <a:extLst>
                  <a:ext uri="{FF2B5EF4-FFF2-40B4-BE49-F238E27FC236}">
                    <a16:creationId xmlns:a16="http://schemas.microsoft.com/office/drawing/2014/main" id="{1476F00B-34CF-9B4A-8F55-B463B3FDB70B}"/>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8D1C5EC9-E2AC-8041-9FC6-7AD7ADED145B}"/>
                </a:ext>
              </a:extLst>
            </p:cNvPr>
            <p:cNvGrpSpPr/>
            <p:nvPr userDrawn="1"/>
          </p:nvGrpSpPr>
          <p:grpSpPr>
            <a:xfrm>
              <a:off x="9541497" y="4046192"/>
              <a:ext cx="2735151" cy="1507941"/>
              <a:chOff x="9296567" y="4910411"/>
              <a:chExt cx="2735151" cy="1507941"/>
            </a:xfrm>
          </p:grpSpPr>
          <p:sp>
            <p:nvSpPr>
              <p:cNvPr id="95" name="Rectangle 94">
                <a:extLst>
                  <a:ext uri="{FF2B5EF4-FFF2-40B4-BE49-F238E27FC236}">
                    <a16:creationId xmlns:a16="http://schemas.microsoft.com/office/drawing/2014/main" id="{836A575A-4268-7545-9724-E5529E81C3A7}"/>
                  </a:ext>
                </a:extLst>
              </p:cNvPr>
              <p:cNvSpPr/>
              <p:nvPr userDrawn="1"/>
            </p:nvSpPr>
            <p:spPr>
              <a:xfrm>
                <a:off x="9296567" y="4910411"/>
                <a:ext cx="2735151" cy="1507941"/>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6" name="TextBox 95">
                <a:extLst>
                  <a:ext uri="{FF2B5EF4-FFF2-40B4-BE49-F238E27FC236}">
                    <a16:creationId xmlns:a16="http://schemas.microsoft.com/office/drawing/2014/main" id="{263A6D68-9AA3-584A-809D-EE6673D3B056}"/>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97" name="Graphic 96">
                <a:extLst>
                  <a:ext uri="{FF2B5EF4-FFF2-40B4-BE49-F238E27FC236}">
                    <a16:creationId xmlns:a16="http://schemas.microsoft.com/office/drawing/2014/main" id="{4AF9B51D-9E9A-F947-8F70-A6C06771D1F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98" name="TextBox 97">
                <a:extLst>
                  <a:ext uri="{FF2B5EF4-FFF2-40B4-BE49-F238E27FC236}">
                    <a16:creationId xmlns:a16="http://schemas.microsoft.com/office/drawing/2014/main" id="{48800C5A-9825-D044-8419-0A6095892041}"/>
                  </a:ext>
                </a:extLst>
              </p:cNvPr>
              <p:cNvSpPr txBox="1"/>
              <p:nvPr userDrawn="1"/>
            </p:nvSpPr>
            <p:spPr>
              <a:xfrm>
                <a:off x="9471804" y="5300350"/>
                <a:ext cx="2399066" cy="10207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In case of error, return legend entries, data labels, and/or chart formatting by re-applying the current VEDP chart style template.</a:t>
                </a:r>
              </a:p>
              <a:p>
                <a:pPr lvl="1"/>
                <a:r>
                  <a:rPr lang="en-US" sz="900"/>
                  <a:t>Right-click the chart and choose</a:t>
                </a:r>
                <a:br>
                  <a:rPr lang="en-US" sz="900"/>
                </a:br>
                <a:r>
                  <a:rPr lang="en-US" sz="900"/>
                  <a:t>“Change Chart Type”</a:t>
                </a:r>
              </a:p>
              <a:p>
                <a:pPr lvl="1"/>
                <a:r>
                  <a:rPr lang="en-US" sz="900"/>
                  <a:t>Then choose the matching VEDP chart style from the ‘Templates’ category.</a:t>
                </a:r>
              </a:p>
            </p:txBody>
          </p:sp>
        </p:grpSp>
        <p:grpSp>
          <p:nvGrpSpPr>
            <p:cNvPr id="8" name="Group 7">
              <a:extLst>
                <a:ext uri="{FF2B5EF4-FFF2-40B4-BE49-F238E27FC236}">
                  <a16:creationId xmlns:a16="http://schemas.microsoft.com/office/drawing/2014/main" id="{785E69D8-2DDD-BBB5-0F50-1030C845A10E}"/>
                </a:ext>
              </a:extLst>
            </p:cNvPr>
            <p:cNvGrpSpPr/>
            <p:nvPr userDrawn="1"/>
          </p:nvGrpSpPr>
          <p:grpSpPr>
            <a:xfrm>
              <a:off x="9518577" y="6903281"/>
              <a:ext cx="2754815" cy="6368906"/>
              <a:chOff x="9518577" y="150289"/>
              <a:chExt cx="2754815" cy="6368906"/>
            </a:xfrm>
          </p:grpSpPr>
          <p:sp>
            <p:nvSpPr>
              <p:cNvPr id="11" name="TextBox 10">
                <a:extLst>
                  <a:ext uri="{FF2B5EF4-FFF2-40B4-BE49-F238E27FC236}">
                    <a16:creationId xmlns:a16="http://schemas.microsoft.com/office/drawing/2014/main" id="{273E2DE5-3445-773B-A715-A038408A1D83}"/>
                  </a:ext>
                </a:extLst>
              </p:cNvPr>
              <p:cNvSpPr txBox="1"/>
              <p:nvPr userDrawn="1"/>
            </p:nvSpPr>
            <p:spPr>
              <a:xfrm>
                <a:off x="9555250" y="150289"/>
                <a:ext cx="1317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 GRAPHIC</a:t>
                </a:r>
              </a:p>
            </p:txBody>
          </p:sp>
          <p:cxnSp>
            <p:nvCxnSpPr>
              <p:cNvPr id="12" name="Straight Connector 11">
                <a:extLst>
                  <a:ext uri="{FF2B5EF4-FFF2-40B4-BE49-F238E27FC236}">
                    <a16:creationId xmlns:a16="http://schemas.microsoft.com/office/drawing/2014/main" id="{4EC878DF-2025-F9DB-A874-FF427D2E3720}"/>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3C0B874-043D-179F-6658-4D61AED88277}"/>
                  </a:ext>
                </a:extLst>
              </p:cNvPr>
              <p:cNvSpPr txBox="1"/>
              <p:nvPr userDrawn="1"/>
            </p:nvSpPr>
            <p:spPr>
              <a:xfrm>
                <a:off x="9683170" y="1211216"/>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graphic onto the slide.</a:t>
                </a:r>
              </a:p>
            </p:txBody>
          </p:sp>
          <p:grpSp>
            <p:nvGrpSpPr>
              <p:cNvPr id="14" name="Group 13">
                <a:extLst>
                  <a:ext uri="{FF2B5EF4-FFF2-40B4-BE49-F238E27FC236}">
                    <a16:creationId xmlns:a16="http://schemas.microsoft.com/office/drawing/2014/main" id="{E115280E-A65A-4628-0294-42B720DC2862}"/>
                  </a:ext>
                </a:extLst>
              </p:cNvPr>
              <p:cNvGrpSpPr/>
              <p:nvPr userDrawn="1"/>
            </p:nvGrpSpPr>
            <p:grpSpPr>
              <a:xfrm>
                <a:off x="9518577" y="475409"/>
                <a:ext cx="2617883" cy="635287"/>
                <a:chOff x="12352022" y="513115"/>
                <a:chExt cx="2617883" cy="635287"/>
              </a:xfrm>
            </p:grpSpPr>
            <p:sp>
              <p:nvSpPr>
                <p:cNvPr id="33" name="TextBox 32">
                  <a:extLst>
                    <a:ext uri="{FF2B5EF4-FFF2-40B4-BE49-F238E27FC236}">
                      <a16:creationId xmlns:a16="http://schemas.microsoft.com/office/drawing/2014/main" id="{16D33DC5-86EF-5457-07B9-C6384259CE77}"/>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34" name="TextBox 33">
                  <a:extLst>
                    <a:ext uri="{FF2B5EF4-FFF2-40B4-BE49-F238E27FC236}">
                      <a16:creationId xmlns:a16="http://schemas.microsoft.com/office/drawing/2014/main" id="{596D73A3-534B-8946-4F04-1FF093537C1E}"/>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35" name="TextBox 34">
                  <a:extLst>
                    <a:ext uri="{FF2B5EF4-FFF2-40B4-BE49-F238E27FC236}">
                      <a16:creationId xmlns:a16="http://schemas.microsoft.com/office/drawing/2014/main" id="{52E930FB-70C3-8E08-B301-DFBC16CB256F}"/>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graphics from the Resources Database.</a:t>
                  </a:r>
                </a:p>
                <a:p>
                  <a:pPr lvl="0"/>
                  <a:r>
                    <a:rPr lang="en-US" sz="1051"/>
                    <a:t>Add the graphic to the placeholder.</a:t>
                  </a:r>
                </a:p>
              </p:txBody>
            </p:sp>
          </p:grpSp>
          <p:sp>
            <p:nvSpPr>
              <p:cNvPr id="15" name="TextBox 14">
                <a:extLst>
                  <a:ext uri="{FF2B5EF4-FFF2-40B4-BE49-F238E27FC236}">
                    <a16:creationId xmlns:a16="http://schemas.microsoft.com/office/drawing/2014/main" id="{295AE63C-C66F-2454-6C52-967807F5BE9D}"/>
                  </a:ext>
                </a:extLst>
              </p:cNvPr>
              <p:cNvSpPr txBox="1"/>
              <p:nvPr userDrawn="1"/>
            </p:nvSpPr>
            <p:spPr>
              <a:xfrm>
                <a:off x="9683170" y="1592208"/>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graphic placeholder.</a:t>
                </a:r>
              </a:p>
              <a:p>
                <a:pPr lvl="1">
                  <a:buNone/>
                </a:pPr>
                <a:r>
                  <a:rPr lang="en-US" sz="1051"/>
                  <a:t>Right-click or use keyboard shortcuts to paste the graphic.</a:t>
                </a:r>
              </a:p>
            </p:txBody>
          </p:sp>
          <p:sp>
            <p:nvSpPr>
              <p:cNvPr id="17" name="TextBox 16">
                <a:extLst>
                  <a:ext uri="{FF2B5EF4-FFF2-40B4-BE49-F238E27FC236}">
                    <a16:creationId xmlns:a16="http://schemas.microsoft.com/office/drawing/2014/main" id="{6182EC6B-184A-C8FE-B70A-EE803314BE34}"/>
                  </a:ext>
                </a:extLst>
              </p:cNvPr>
              <p:cNvSpPr txBox="1"/>
              <p:nvPr userDrawn="1"/>
            </p:nvSpPr>
            <p:spPr>
              <a:xfrm>
                <a:off x="9683170" y="2302521"/>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 graphic.</a:t>
                </a:r>
              </a:p>
            </p:txBody>
          </p:sp>
          <p:grpSp>
            <p:nvGrpSpPr>
              <p:cNvPr id="18" name="Group 17">
                <a:extLst>
                  <a:ext uri="{FF2B5EF4-FFF2-40B4-BE49-F238E27FC236}">
                    <a16:creationId xmlns:a16="http://schemas.microsoft.com/office/drawing/2014/main" id="{26309CE7-A481-348C-D8AE-8626B5EFC715}"/>
                  </a:ext>
                </a:extLst>
              </p:cNvPr>
              <p:cNvGrpSpPr/>
              <p:nvPr userDrawn="1"/>
            </p:nvGrpSpPr>
            <p:grpSpPr>
              <a:xfrm>
                <a:off x="9538241" y="2878972"/>
                <a:ext cx="2735151" cy="1280928"/>
                <a:chOff x="9286315" y="6976989"/>
                <a:chExt cx="2735151" cy="1280928"/>
              </a:xfrm>
            </p:grpSpPr>
            <p:sp>
              <p:nvSpPr>
                <p:cNvPr id="28" name="Rectangle 27">
                  <a:extLst>
                    <a:ext uri="{FF2B5EF4-FFF2-40B4-BE49-F238E27FC236}">
                      <a16:creationId xmlns:a16="http://schemas.microsoft.com/office/drawing/2014/main" id="{BEBE1059-B1C4-B11E-5E00-70AD079DD190}"/>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extBox 28">
                  <a:extLst>
                    <a:ext uri="{FF2B5EF4-FFF2-40B4-BE49-F238E27FC236}">
                      <a16:creationId xmlns:a16="http://schemas.microsoft.com/office/drawing/2014/main" id="{F35D07C7-56BA-86C0-B5F9-1CDBE8F1007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Graphic</a:t>
                  </a:r>
                </a:p>
              </p:txBody>
            </p:sp>
            <p:pic>
              <p:nvPicPr>
                <p:cNvPr id="30" name="Graphic 29">
                  <a:extLst>
                    <a:ext uri="{FF2B5EF4-FFF2-40B4-BE49-F238E27FC236}">
                      <a16:creationId xmlns:a16="http://schemas.microsoft.com/office/drawing/2014/main" id="{ECB242CF-B6B6-3692-9125-EF0F746BF95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446538" y="7116071"/>
                  <a:ext cx="155227" cy="155227"/>
                </a:xfrm>
                <a:prstGeom prst="rect">
                  <a:avLst/>
                </a:prstGeom>
              </p:spPr>
            </p:pic>
            <p:sp>
              <p:nvSpPr>
                <p:cNvPr id="31" name="TextBox 30">
                  <a:extLst>
                    <a:ext uri="{FF2B5EF4-FFF2-40B4-BE49-F238E27FC236}">
                      <a16:creationId xmlns:a16="http://schemas.microsoft.com/office/drawing/2014/main" id="{E6F42B88-F8B2-8C6B-8177-5CD29A819AD9}"/>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graphic.</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graphic.</a:t>
                  </a:r>
                </a:p>
                <a:p>
                  <a:pPr lvl="1">
                    <a:defRPr/>
                  </a:pPr>
                  <a:r>
                    <a:rPr lang="en-US" sz="900" kern="1200">
                      <a:solidFill>
                        <a:schemeClr val="tx1">
                          <a:lumMod val="50000"/>
                          <a:lumOff val="50000"/>
                        </a:schemeClr>
                      </a:solidFill>
                      <a:latin typeface="Arial" charset="0"/>
                      <a:cs typeface="Arial" charset="0"/>
                    </a:rPr>
                    <a:t>Press Esc or click outside the graphic area to exit the cropping mode.</a:t>
                  </a:r>
                </a:p>
              </p:txBody>
            </p:sp>
            <p:pic>
              <p:nvPicPr>
                <p:cNvPr id="32" name="Picture 31">
                  <a:extLst>
                    <a:ext uri="{FF2B5EF4-FFF2-40B4-BE49-F238E27FC236}">
                      <a16:creationId xmlns:a16="http://schemas.microsoft.com/office/drawing/2014/main" id="{0B68E4B8-94A9-470E-AC31-B925465CF842}"/>
                    </a:ext>
                  </a:extLst>
                </p:cNvPr>
                <p:cNvPicPr>
                  <a:picLocks noChangeAspect="1"/>
                </p:cNvPicPr>
                <p:nvPr userDrawn="1"/>
              </p:nvPicPr>
              <p:blipFill rotWithShape="1">
                <a:blip r:embed="rId7"/>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9" name="Group 18">
                <a:extLst>
                  <a:ext uri="{FF2B5EF4-FFF2-40B4-BE49-F238E27FC236}">
                    <a16:creationId xmlns:a16="http://schemas.microsoft.com/office/drawing/2014/main" id="{DBC588EA-A716-C202-4F76-08EC6D773960}"/>
                  </a:ext>
                </a:extLst>
              </p:cNvPr>
              <p:cNvGrpSpPr/>
              <p:nvPr userDrawn="1"/>
            </p:nvGrpSpPr>
            <p:grpSpPr>
              <a:xfrm>
                <a:off x="9538241" y="4244333"/>
                <a:ext cx="2735151" cy="2274862"/>
                <a:chOff x="9538241" y="5430014"/>
                <a:chExt cx="2735151" cy="2274862"/>
              </a:xfrm>
            </p:grpSpPr>
            <p:sp>
              <p:nvSpPr>
                <p:cNvPr id="20" name="Rectangle 19">
                  <a:extLst>
                    <a:ext uri="{FF2B5EF4-FFF2-40B4-BE49-F238E27FC236}">
                      <a16:creationId xmlns:a16="http://schemas.microsoft.com/office/drawing/2014/main" id="{9ACEF657-7464-483C-26D8-32DB3020FBAC}"/>
                    </a:ext>
                  </a:extLst>
                </p:cNvPr>
                <p:cNvSpPr/>
                <p:nvPr userDrawn="1"/>
              </p:nvSpPr>
              <p:spPr>
                <a:xfrm>
                  <a:off x="9538241" y="5430014"/>
                  <a:ext cx="2735151" cy="2274862"/>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Box 20">
                  <a:extLst>
                    <a:ext uri="{FF2B5EF4-FFF2-40B4-BE49-F238E27FC236}">
                      <a16:creationId xmlns:a16="http://schemas.microsoft.com/office/drawing/2014/main" id="{AD35E6CE-C2C7-F47E-7868-2B98482DF4DF}"/>
                    </a:ext>
                  </a:extLst>
                </p:cNvPr>
                <p:cNvSpPr txBox="1"/>
                <p:nvPr userDrawn="1"/>
              </p:nvSpPr>
              <p:spPr>
                <a:xfrm>
                  <a:off x="9904432" y="555881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Graphic</a:t>
                  </a:r>
                </a:p>
              </p:txBody>
            </p:sp>
            <p:pic>
              <p:nvPicPr>
                <p:cNvPr id="22" name="Graphic 21">
                  <a:extLst>
                    <a:ext uri="{FF2B5EF4-FFF2-40B4-BE49-F238E27FC236}">
                      <a16:creationId xmlns:a16="http://schemas.microsoft.com/office/drawing/2014/main" id="{927CA85D-2291-CAC0-BB69-D7BD24D92E57}"/>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698464" y="5569097"/>
                  <a:ext cx="155227" cy="155227"/>
                </a:xfrm>
                <a:prstGeom prst="rect">
                  <a:avLst/>
                </a:prstGeom>
              </p:spPr>
            </p:pic>
            <p:sp>
              <p:nvSpPr>
                <p:cNvPr id="23" name="TextBox 22">
                  <a:extLst>
                    <a:ext uri="{FF2B5EF4-FFF2-40B4-BE49-F238E27FC236}">
                      <a16:creationId xmlns:a16="http://schemas.microsoft.com/office/drawing/2014/main" id="{8E221887-6E0A-8526-DAF3-0EF6A0613803}"/>
                    </a:ext>
                  </a:extLst>
                </p:cNvPr>
                <p:cNvSpPr txBox="1"/>
                <p:nvPr userDrawn="1"/>
              </p:nvSpPr>
              <p:spPr>
                <a:xfrm>
                  <a:off x="9713478" y="5879931"/>
                  <a:ext cx="207909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graphic and select “Change Picture”</a:t>
                  </a:r>
                </a:p>
              </p:txBody>
            </p:sp>
            <p:sp>
              <p:nvSpPr>
                <p:cNvPr id="24" name="TextBox 23">
                  <a:extLst>
                    <a:ext uri="{FF2B5EF4-FFF2-40B4-BE49-F238E27FC236}">
                      <a16:creationId xmlns:a16="http://schemas.microsoft.com/office/drawing/2014/main" id="{2360E979-C658-67C3-6464-32E55290F7C5}"/>
                    </a:ext>
                  </a:extLst>
                </p:cNvPr>
                <p:cNvSpPr txBox="1"/>
                <p:nvPr userDrawn="1"/>
              </p:nvSpPr>
              <p:spPr>
                <a:xfrm>
                  <a:off x="9713478" y="6894337"/>
                  <a:ext cx="2422982" cy="498598"/>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graphic may bring the graphic placeholder to the top layer, covering other placeholders on the slide. Right-click on the placeholder and choose “Send to Back.”</a:t>
                  </a:r>
                </a:p>
              </p:txBody>
            </p:sp>
            <p:sp>
              <p:nvSpPr>
                <p:cNvPr id="25" name="TextBox 24">
                  <a:extLst>
                    <a:ext uri="{FF2B5EF4-FFF2-40B4-BE49-F238E27FC236}">
                      <a16:creationId xmlns:a16="http://schemas.microsoft.com/office/drawing/2014/main" id="{49E29697-01CB-D4ED-0885-182E1CCBEF1C}"/>
                    </a:ext>
                  </a:extLst>
                </p:cNvPr>
                <p:cNvSpPr txBox="1"/>
                <p:nvPr userDrawn="1"/>
              </p:nvSpPr>
              <p:spPr>
                <a:xfrm>
                  <a:off x="9713478" y="6441405"/>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graphic to reset the photo placeholder functionality.</a:t>
                  </a:r>
                </a:p>
              </p:txBody>
            </p:sp>
            <p:sp>
              <p:nvSpPr>
                <p:cNvPr id="26" name="TextBox 25">
                  <a:extLst>
                    <a:ext uri="{FF2B5EF4-FFF2-40B4-BE49-F238E27FC236}">
                      <a16:creationId xmlns:a16="http://schemas.microsoft.com/office/drawing/2014/main" id="{9C949E17-7003-1FEB-2C72-51EB15BFA051}"/>
                    </a:ext>
                  </a:extLst>
                </p:cNvPr>
                <p:cNvSpPr txBox="1"/>
                <p:nvPr userDrawn="1"/>
              </p:nvSpPr>
              <p:spPr>
                <a:xfrm>
                  <a:off x="9713478" y="7435052"/>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graphic as normal.</a:t>
                  </a:r>
                </a:p>
              </p:txBody>
            </p:sp>
            <p:cxnSp>
              <p:nvCxnSpPr>
                <p:cNvPr id="27" name="Straight Connector 26">
                  <a:extLst>
                    <a:ext uri="{FF2B5EF4-FFF2-40B4-BE49-F238E27FC236}">
                      <a16:creationId xmlns:a16="http://schemas.microsoft.com/office/drawing/2014/main" id="{DBA483B5-1EF4-00C7-E2F7-AA3D973879B3}"/>
                    </a:ext>
                  </a:extLst>
                </p:cNvPr>
                <p:cNvCxnSpPr/>
                <p:nvPr userDrawn="1"/>
              </p:nvCxnSpPr>
              <p:spPr>
                <a:xfrm>
                  <a:off x="9713479" y="6335373"/>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5216638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ap and Content">
    <p:spTree>
      <p:nvGrpSpPr>
        <p:cNvPr id="1" name=""/>
        <p:cNvGrpSpPr/>
        <p:nvPr/>
      </p:nvGrpSpPr>
      <p:grpSpPr>
        <a:xfrm>
          <a:off x="0" y="0"/>
          <a:ext cx="0" cy="0"/>
          <a:chOff x="0" y="0"/>
          <a:chExt cx="0" cy="0"/>
        </a:xfrm>
      </p:grpSpPr>
      <p:sp>
        <p:nvSpPr>
          <p:cNvPr id="140" name="Picture Placeholder 10">
            <a:extLst>
              <a:ext uri="{FF2B5EF4-FFF2-40B4-BE49-F238E27FC236}">
                <a16:creationId xmlns:a16="http://schemas.microsoft.com/office/drawing/2014/main" id="{DDE5C622-747E-4E4C-BBC5-19A839D9F40F}"/>
              </a:ext>
            </a:extLst>
          </p:cNvPr>
          <p:cNvSpPr>
            <a:spLocks noGrp="1"/>
          </p:cNvSpPr>
          <p:nvPr>
            <p:ph type="pic" sz="quarter" idx="10" hasCustomPrompt="1"/>
          </p:nvPr>
        </p:nvSpPr>
        <p:spPr>
          <a:xfrm>
            <a:off x="0" y="0"/>
            <a:ext cx="12192000" cy="6858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blipFill>
            <a:blip r:embed="rId2"/>
            <a:stretch>
              <a:fillRect/>
            </a:stretch>
          </a:blipFill>
        </p:spPr>
        <p:txBody>
          <a:bodyPr wrap="square" lIns="792000" tIns="0" rIns="5256000" anchor="ctr">
            <a:noAutofit/>
          </a:bodyPr>
          <a:lstStyle>
            <a:lvl1pPr algn="ctr">
              <a:spcBef>
                <a:spcPts val="0"/>
              </a:spcBef>
              <a:spcAft>
                <a:spcPts val="0"/>
              </a:spcAft>
              <a:defRPr b="0">
                <a:solidFill>
                  <a:schemeClr val="tx1">
                    <a:lumMod val="50000"/>
                    <a:lumOff val="50000"/>
                  </a:schemeClr>
                </a:solidFill>
              </a:defRPr>
            </a:lvl1pPr>
          </a:lstStyle>
          <a:p>
            <a:r>
              <a:rPr lang="en-US"/>
              <a:t>Click the icon at the center of the slide to add a pre-designed half-page map graphic to the slide.</a:t>
            </a:r>
            <a:br>
              <a:rPr lang="en-US"/>
            </a:br>
            <a:r>
              <a:rPr lang="en-US"/>
              <a:t>(In the Resources Database, these files will have “half slide” in the files name)</a:t>
            </a:r>
          </a:p>
        </p:txBody>
      </p:sp>
      <p:sp>
        <p:nvSpPr>
          <p:cNvPr id="9" name="Title 8">
            <a:extLst>
              <a:ext uri="{FF2B5EF4-FFF2-40B4-BE49-F238E27FC236}">
                <a16:creationId xmlns:a16="http://schemas.microsoft.com/office/drawing/2014/main" id="{A3E7C59C-7AB2-FD4B-9D3E-CA7E0D8CB2F3}"/>
              </a:ext>
            </a:extLst>
          </p:cNvPr>
          <p:cNvSpPr>
            <a:spLocks noGrp="1"/>
          </p:cNvSpPr>
          <p:nvPr userDrawn="1">
            <p:ph type="title" hasCustomPrompt="1"/>
          </p:nvPr>
        </p:nvSpPr>
        <p:spPr/>
        <p:txBody>
          <a:bodyPr/>
          <a:lstStyle>
            <a:lvl1pPr>
              <a:defRPr/>
            </a:lvl1pPr>
          </a:lstStyle>
          <a:p>
            <a:pPr lvl="0"/>
            <a:r>
              <a:rPr lang="en-US"/>
              <a:t>CLICK TO ADD Slide TITLE. ALL CAPS. TWO LINES max.</a:t>
            </a:r>
          </a:p>
        </p:txBody>
      </p:sp>
      <p:sp>
        <p:nvSpPr>
          <p:cNvPr id="73" name="Content Placeholder 13">
            <a:extLst>
              <a:ext uri="{FF2B5EF4-FFF2-40B4-BE49-F238E27FC236}">
                <a16:creationId xmlns:a16="http://schemas.microsoft.com/office/drawing/2014/main" id="{BD8F7771-D5FD-5E48-914F-1B0C8281DAF2}"/>
              </a:ext>
            </a:extLst>
          </p:cNvPr>
          <p:cNvSpPr>
            <a:spLocks noGrp="1"/>
          </p:cNvSpPr>
          <p:nvPr userDrawn="1">
            <p:ph sz="quarter" idx="105"/>
          </p:nvPr>
        </p:nvSpPr>
        <p:spPr>
          <a:xfrm>
            <a:off x="6271365" y="1233489"/>
            <a:ext cx="5344901"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89C8ABCA-426C-9447-AA12-B5A756649D54}"/>
              </a:ext>
            </a:extLst>
          </p:cNvPr>
          <p:cNvSpPr>
            <a:spLocks noGrp="1"/>
          </p:cNvSpPr>
          <p:nvPr userDrawn="1">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8" name="Slide Number Placeholder 7">
            <a:extLst>
              <a:ext uri="{FF2B5EF4-FFF2-40B4-BE49-F238E27FC236}">
                <a16:creationId xmlns:a16="http://schemas.microsoft.com/office/drawing/2014/main" id="{392EC2F9-9D32-434C-8F82-E8D200FC4895}"/>
              </a:ext>
            </a:extLst>
          </p:cNvPr>
          <p:cNvSpPr>
            <a:spLocks noGrp="1"/>
          </p:cNvSpPr>
          <p:nvPr userDrawn="1">
            <p:ph type="sldNum" sz="quarter" idx="108"/>
          </p:nvPr>
        </p:nvSpPr>
        <p:spPr/>
        <p:txBody>
          <a:bodyPr/>
          <a:lstStyle/>
          <a:p>
            <a:pPr marL="12701"/>
            <a:fld id="{078C017C-E1B9-8443-B047-B08AAA027B45}" type="slidenum">
              <a:rPr lang="en-US" smtClean="0"/>
              <a:pPr marL="12701"/>
              <a:t>‹#›</a:t>
            </a:fld>
            <a:endParaRPr lang="en-US"/>
          </a:p>
        </p:txBody>
      </p:sp>
      <p:sp>
        <p:nvSpPr>
          <p:cNvPr id="4" name="Date Placeholder 3">
            <a:extLst>
              <a:ext uri="{FF2B5EF4-FFF2-40B4-BE49-F238E27FC236}">
                <a16:creationId xmlns:a16="http://schemas.microsoft.com/office/drawing/2014/main" id="{5D662E80-C602-AD49-88C5-4C7981BFDF51}"/>
              </a:ext>
              <a:ext uri="{C183D7F6-B498-43B3-948B-1728B52AA6E4}">
                <adec:decorative xmlns:adec="http://schemas.microsoft.com/office/drawing/2017/decorative" val="1"/>
              </a:ext>
            </a:extLst>
          </p:cNvPr>
          <p:cNvSpPr>
            <a:spLocks noGrp="1"/>
          </p:cNvSpPr>
          <p:nvPr userDrawn="1">
            <p:ph type="dt" sz="half" idx="106"/>
          </p:nvPr>
        </p:nvSpPr>
        <p:spPr/>
        <p:txBody>
          <a:bodyPr/>
          <a:lstStyle/>
          <a:p>
            <a:endParaRPr lang="en-US"/>
          </a:p>
        </p:txBody>
      </p:sp>
      <p:sp>
        <p:nvSpPr>
          <p:cNvPr id="7" name="Footer Placeholder 6">
            <a:extLst>
              <a:ext uri="{FF2B5EF4-FFF2-40B4-BE49-F238E27FC236}">
                <a16:creationId xmlns:a16="http://schemas.microsoft.com/office/drawing/2014/main" id="{AAA8D22F-CD71-0048-A44D-45D040CB3EA8}"/>
              </a:ext>
              <a:ext uri="{C183D7F6-B498-43B3-948B-1728B52AA6E4}">
                <adec:decorative xmlns:adec="http://schemas.microsoft.com/office/drawing/2017/decorative" val="1"/>
              </a:ext>
            </a:extLst>
          </p:cNvPr>
          <p:cNvSpPr>
            <a:spLocks noGrp="1"/>
          </p:cNvSpPr>
          <p:nvPr userDrawn="1">
            <p:ph type="ftr" sz="quarter" idx="107"/>
          </p:nvPr>
        </p:nvSpPr>
        <p:spPr/>
        <p:txBody>
          <a:bodyPr/>
          <a:lstStyle/>
          <a:p>
            <a:endParaRPr lang="en-US"/>
          </a:p>
        </p:txBody>
      </p:sp>
      <p:grpSp>
        <p:nvGrpSpPr>
          <p:cNvPr id="2" name="Group 1">
            <a:extLst>
              <a:ext uri="{FF2B5EF4-FFF2-40B4-BE49-F238E27FC236}">
                <a16:creationId xmlns:a16="http://schemas.microsoft.com/office/drawing/2014/main" id="{83C4BDD2-E668-A273-EB05-C2B6E1D74E8B}"/>
              </a:ext>
              <a:ext uri="{C183D7F6-B498-43B3-948B-1728B52AA6E4}">
                <adec:decorative xmlns:adec="http://schemas.microsoft.com/office/drawing/2017/decorative" val="1"/>
              </a:ext>
            </a:extLst>
          </p:cNvPr>
          <p:cNvGrpSpPr/>
          <p:nvPr userDrawn="1"/>
        </p:nvGrpSpPr>
        <p:grpSpPr>
          <a:xfrm>
            <a:off x="12532241" y="0"/>
            <a:ext cx="3965961" cy="14064341"/>
            <a:chOff x="9399182" y="-2"/>
            <a:chExt cx="2974470" cy="14064341"/>
          </a:xfrm>
        </p:grpSpPr>
        <p:sp>
          <p:nvSpPr>
            <p:cNvPr id="6" name="Rectangle 5">
              <a:extLst>
                <a:ext uri="{FF2B5EF4-FFF2-40B4-BE49-F238E27FC236}">
                  <a16:creationId xmlns:a16="http://schemas.microsoft.com/office/drawing/2014/main" id="{49B1EE5C-F068-E16E-8A84-E02D79269E17}"/>
                </a:ext>
              </a:extLst>
            </p:cNvPr>
            <p:cNvSpPr/>
            <p:nvPr userDrawn="1"/>
          </p:nvSpPr>
          <p:spPr>
            <a:xfrm>
              <a:off x="9399182" y="-2"/>
              <a:ext cx="2798651" cy="14064341"/>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35" name="Group 34">
              <a:extLst>
                <a:ext uri="{FF2B5EF4-FFF2-40B4-BE49-F238E27FC236}">
                  <a16:creationId xmlns:a16="http://schemas.microsoft.com/office/drawing/2014/main" id="{81403DBA-E649-5D8B-0797-46E8B9B36753}"/>
                </a:ext>
              </a:extLst>
            </p:cNvPr>
            <p:cNvGrpSpPr/>
            <p:nvPr userDrawn="1"/>
          </p:nvGrpSpPr>
          <p:grpSpPr>
            <a:xfrm>
              <a:off x="9399182" y="-1"/>
              <a:ext cx="2974470" cy="12959256"/>
              <a:chOff x="9399182" y="-1"/>
              <a:chExt cx="2974470" cy="12959256"/>
            </a:xfrm>
          </p:grpSpPr>
          <p:sp>
            <p:nvSpPr>
              <p:cNvPr id="80" name="Rectangle 79">
                <a:extLst>
                  <a:ext uri="{FF2B5EF4-FFF2-40B4-BE49-F238E27FC236}">
                    <a16:creationId xmlns:a16="http://schemas.microsoft.com/office/drawing/2014/main" id="{7F39C21F-C07C-7740-9183-FE0C02C54D48}"/>
                  </a:ext>
                </a:extLst>
              </p:cNvPr>
              <p:cNvSpPr/>
              <p:nvPr userDrawn="1"/>
            </p:nvSpPr>
            <p:spPr>
              <a:xfrm>
                <a:off x="9399182" y="-1"/>
                <a:ext cx="2798651" cy="1295925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75" name="Picture 74">
                <a:extLst>
                  <a:ext uri="{FF2B5EF4-FFF2-40B4-BE49-F238E27FC236}">
                    <a16:creationId xmlns:a16="http://schemas.microsoft.com/office/drawing/2014/main" id="{62DE5BAE-3274-6547-A846-0E36742248D0}"/>
                  </a:ext>
                </a:extLst>
              </p:cNvPr>
              <p:cNvPicPr>
                <a:picLocks noChangeAspect="1"/>
              </p:cNvPicPr>
              <p:nvPr userDrawn="1"/>
            </p:nvPicPr>
            <p:blipFill rotWithShape="1">
              <a:blip r:embed="rId3"/>
              <a:srcRect r="41694"/>
              <a:stretch/>
            </p:blipFill>
            <p:spPr>
              <a:xfrm>
                <a:off x="9558506" y="1322104"/>
                <a:ext cx="2639328" cy="995540"/>
              </a:xfrm>
              <a:prstGeom prst="rect">
                <a:avLst/>
              </a:prstGeom>
            </p:spPr>
          </p:pic>
          <p:grpSp>
            <p:nvGrpSpPr>
              <p:cNvPr id="131" name="Group 130">
                <a:extLst>
                  <a:ext uri="{FF2B5EF4-FFF2-40B4-BE49-F238E27FC236}">
                    <a16:creationId xmlns:a16="http://schemas.microsoft.com/office/drawing/2014/main" id="{EA8A0D49-B3FC-114E-BD4F-A224D345C631}"/>
                  </a:ext>
                </a:extLst>
              </p:cNvPr>
              <p:cNvGrpSpPr/>
              <p:nvPr userDrawn="1"/>
            </p:nvGrpSpPr>
            <p:grpSpPr>
              <a:xfrm>
                <a:off x="9541497" y="162442"/>
                <a:ext cx="2819400" cy="814510"/>
                <a:chOff x="-3644733" y="165205"/>
                <a:chExt cx="2819400" cy="814510"/>
              </a:xfrm>
            </p:grpSpPr>
            <p:sp>
              <p:nvSpPr>
                <p:cNvPr id="136" name="Rectangle 135">
                  <a:extLst>
                    <a:ext uri="{FF2B5EF4-FFF2-40B4-BE49-F238E27FC236}">
                      <a16:creationId xmlns:a16="http://schemas.microsoft.com/office/drawing/2014/main" id="{9B430B4D-00A5-0E44-AEFA-4FF0C5C67CB2}"/>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7" name="TextBox 136">
                  <a:extLst>
                    <a:ext uri="{FF2B5EF4-FFF2-40B4-BE49-F238E27FC236}">
                      <a16:creationId xmlns:a16="http://schemas.microsoft.com/office/drawing/2014/main" id="{1A92EEBC-DB6D-1349-822C-5E9062E5C64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38" name="Picture 137">
                  <a:extLst>
                    <a:ext uri="{FF2B5EF4-FFF2-40B4-BE49-F238E27FC236}">
                      <a16:creationId xmlns:a16="http://schemas.microsoft.com/office/drawing/2014/main" id="{2B5D82AA-15DA-6F48-B821-49645A8B7DD3}"/>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33" name="Group 132">
                <a:extLst>
                  <a:ext uri="{FF2B5EF4-FFF2-40B4-BE49-F238E27FC236}">
                    <a16:creationId xmlns:a16="http://schemas.microsoft.com/office/drawing/2014/main" id="{C9C4E2FC-B406-D849-816A-FE7024AFBE6E}"/>
                  </a:ext>
                </a:extLst>
              </p:cNvPr>
              <p:cNvGrpSpPr/>
              <p:nvPr userDrawn="1"/>
            </p:nvGrpSpPr>
            <p:grpSpPr>
              <a:xfrm>
                <a:off x="9558507" y="1119891"/>
                <a:ext cx="2639328" cy="202617"/>
                <a:chOff x="9303325" y="149270"/>
                <a:chExt cx="2639328" cy="202617"/>
              </a:xfrm>
            </p:grpSpPr>
            <p:sp>
              <p:nvSpPr>
                <p:cNvPr id="134" name="TextBox 133">
                  <a:extLst>
                    <a:ext uri="{FF2B5EF4-FFF2-40B4-BE49-F238E27FC236}">
                      <a16:creationId xmlns:a16="http://schemas.microsoft.com/office/drawing/2014/main" id="{105231A2-EDEC-3E4B-91A8-B78EAD4061BD}"/>
                    </a:ext>
                  </a:extLst>
                </p:cNvPr>
                <p:cNvSpPr txBox="1"/>
                <p:nvPr userDrawn="1"/>
              </p:nvSpPr>
              <p:spPr>
                <a:xfrm>
                  <a:off x="9303325" y="149270"/>
                  <a:ext cx="169517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35" name="Straight Connector 134">
                  <a:extLst>
                    <a:ext uri="{FF2B5EF4-FFF2-40B4-BE49-F238E27FC236}">
                      <a16:creationId xmlns:a16="http://schemas.microsoft.com/office/drawing/2014/main" id="{72E3E04B-C66B-DE46-870F-2C26FF6D7F12}"/>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02553D65-8D5E-9043-AA8A-EB0588AA8551}"/>
                  </a:ext>
                </a:extLst>
              </p:cNvPr>
              <p:cNvGrpSpPr/>
              <p:nvPr userDrawn="1"/>
            </p:nvGrpSpPr>
            <p:grpSpPr>
              <a:xfrm>
                <a:off x="9541497" y="3679950"/>
                <a:ext cx="2735151" cy="2655095"/>
                <a:chOff x="9541497" y="11478235"/>
                <a:chExt cx="2735151" cy="2655095"/>
              </a:xfrm>
            </p:grpSpPr>
            <p:grpSp>
              <p:nvGrpSpPr>
                <p:cNvPr id="111" name="Group 110">
                  <a:extLst>
                    <a:ext uri="{FF2B5EF4-FFF2-40B4-BE49-F238E27FC236}">
                      <a16:creationId xmlns:a16="http://schemas.microsoft.com/office/drawing/2014/main" id="{9B9C9F49-49E7-CA4E-849A-BB97B8486113}"/>
                    </a:ext>
                  </a:extLst>
                </p:cNvPr>
                <p:cNvGrpSpPr/>
                <p:nvPr userDrawn="1"/>
              </p:nvGrpSpPr>
              <p:grpSpPr>
                <a:xfrm>
                  <a:off x="9541497" y="11478235"/>
                  <a:ext cx="2735151" cy="2655095"/>
                  <a:chOff x="9296567" y="4910411"/>
                  <a:chExt cx="2735151" cy="2655095"/>
                </a:xfrm>
              </p:grpSpPr>
              <p:sp>
                <p:nvSpPr>
                  <p:cNvPr id="126" name="Rectangle 125">
                    <a:extLst>
                      <a:ext uri="{FF2B5EF4-FFF2-40B4-BE49-F238E27FC236}">
                        <a16:creationId xmlns:a16="http://schemas.microsoft.com/office/drawing/2014/main" id="{8025FD44-3660-E343-B0A6-B6F6EDF3C8C6}"/>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7" name="TextBox 126">
                    <a:extLst>
                      <a:ext uri="{FF2B5EF4-FFF2-40B4-BE49-F238E27FC236}">
                        <a16:creationId xmlns:a16="http://schemas.microsoft.com/office/drawing/2014/main" id="{FE31536B-440B-8046-88B3-2642529016B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Automatic paragraph spacing</a:t>
                    </a:r>
                  </a:p>
                </p:txBody>
              </p:sp>
              <p:pic>
                <p:nvPicPr>
                  <p:cNvPr id="128" name="Graphic 127">
                    <a:extLst>
                      <a:ext uri="{FF2B5EF4-FFF2-40B4-BE49-F238E27FC236}">
                        <a16:creationId xmlns:a16="http://schemas.microsoft.com/office/drawing/2014/main" id="{A16034BD-6983-5C4A-9FEC-2CE8E81F5009}"/>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29" name="TextBox 128">
                    <a:extLst>
                      <a:ext uri="{FF2B5EF4-FFF2-40B4-BE49-F238E27FC236}">
                        <a16:creationId xmlns:a16="http://schemas.microsoft.com/office/drawing/2014/main" id="{2ABC9F07-580A-7E4A-B11B-F111FDC350F5}"/>
                      </a:ext>
                    </a:extLst>
                  </p:cNvPr>
                  <p:cNvSpPr txBox="1"/>
                  <p:nvPr userDrawn="1"/>
                </p:nvSpPr>
                <p:spPr>
                  <a:xfrm>
                    <a:off x="9471806" y="5300350"/>
                    <a:ext cx="2271205"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sz="900"/>
                      <a:t>This template automatically adds paragraph spacing between first-level text paragraphs. When pasting in content, remember to delete any extra blank lines from your text.</a:t>
                    </a:r>
                  </a:p>
                </p:txBody>
              </p:sp>
            </p:grpSp>
            <p:grpSp>
              <p:nvGrpSpPr>
                <p:cNvPr id="114" name="Group 113">
                  <a:extLst>
                    <a:ext uri="{FF2B5EF4-FFF2-40B4-BE49-F238E27FC236}">
                      <a16:creationId xmlns:a16="http://schemas.microsoft.com/office/drawing/2014/main" id="{09B499C6-2BCA-D941-836C-075460C0EC17}"/>
                    </a:ext>
                  </a:extLst>
                </p:cNvPr>
                <p:cNvGrpSpPr/>
                <p:nvPr userDrawn="1"/>
              </p:nvGrpSpPr>
              <p:grpSpPr>
                <a:xfrm>
                  <a:off x="9807003" y="12492855"/>
                  <a:ext cx="2099247" cy="1627918"/>
                  <a:chOff x="9807003" y="3617325"/>
                  <a:chExt cx="2099247" cy="1627918"/>
                </a:xfrm>
              </p:grpSpPr>
              <p:pic>
                <p:nvPicPr>
                  <p:cNvPr id="117" name="Picture 116">
                    <a:extLst>
                      <a:ext uri="{FF2B5EF4-FFF2-40B4-BE49-F238E27FC236}">
                        <a16:creationId xmlns:a16="http://schemas.microsoft.com/office/drawing/2014/main" id="{AABA3998-6D10-4545-A7DF-6ED794AC719C}"/>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118" name="Straight Connector 117">
                    <a:extLst>
                      <a:ext uri="{FF2B5EF4-FFF2-40B4-BE49-F238E27FC236}">
                        <a16:creationId xmlns:a16="http://schemas.microsoft.com/office/drawing/2014/main" id="{2EEFBFC1-6C0D-0348-B560-CF141A2017FC}"/>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ADBFB77-76D0-6444-AB28-A01243DE58E9}"/>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798FC946-C3A9-DA4D-8EB6-7E9386F341B4}"/>
                      </a:ext>
                    </a:extLst>
                  </p:cNvPr>
                  <p:cNvSpPr txBox="1"/>
                  <p:nvPr userDrawn="1"/>
                </p:nvSpPr>
                <p:spPr>
                  <a:xfrm>
                    <a:off x="9807003" y="3828243"/>
                    <a:ext cx="282529" cy="184922"/>
                  </a:xfrm>
                  <a:prstGeom prst="rect">
                    <a:avLst/>
                  </a:prstGeom>
                </p:spPr>
                <p:txBody>
                  <a:bodyPr vert="horz" wrap="none" lIns="0" tIns="0" rIns="0" bIns="0" rtlCol="0" anchor="t">
                    <a:spAutoFit/>
                  </a:bodyPr>
                  <a:lstStyle/>
                  <a:p>
                    <a:pPr algn="r"/>
                    <a:r>
                      <a:rPr lang="en-US" sz="601">
                        <a:solidFill>
                          <a:schemeClr val="tx1">
                            <a:lumMod val="50000"/>
                            <a:lumOff val="50000"/>
                          </a:schemeClr>
                        </a:solidFill>
                        <a:latin typeface="Arial" charset="0"/>
                        <a:ea typeface="Arial" charset="0"/>
                        <a:cs typeface="Arial" charset="0"/>
                      </a:rPr>
                      <a:t>Automatic</a:t>
                    </a:r>
                    <a:br>
                      <a:rPr lang="en-US" sz="601">
                        <a:solidFill>
                          <a:schemeClr val="tx1">
                            <a:lumMod val="50000"/>
                            <a:lumOff val="50000"/>
                          </a:schemeClr>
                        </a:solidFill>
                        <a:latin typeface="Arial" charset="0"/>
                        <a:ea typeface="Arial" charset="0"/>
                        <a:cs typeface="Arial" charset="0"/>
                      </a:rPr>
                    </a:br>
                    <a:r>
                      <a:rPr lang="en-US" sz="601">
                        <a:solidFill>
                          <a:schemeClr val="tx1">
                            <a:lumMod val="50000"/>
                            <a:lumOff val="50000"/>
                          </a:schemeClr>
                        </a:solidFill>
                        <a:latin typeface="Arial" charset="0"/>
                        <a:ea typeface="Arial" charset="0"/>
                        <a:cs typeface="Arial" charset="0"/>
                      </a:rPr>
                      <a:t>space</a:t>
                    </a:r>
                  </a:p>
                </p:txBody>
              </p:sp>
              <p:sp>
                <p:nvSpPr>
                  <p:cNvPr id="121" name="TextBox 120">
                    <a:extLst>
                      <a:ext uri="{FF2B5EF4-FFF2-40B4-BE49-F238E27FC236}">
                        <a16:creationId xmlns:a16="http://schemas.microsoft.com/office/drawing/2014/main" id="{2A28E02E-BC50-B343-919D-78A769FA9250}"/>
                      </a:ext>
                    </a:extLst>
                  </p:cNvPr>
                  <p:cNvSpPr txBox="1"/>
                  <p:nvPr userDrawn="1"/>
                </p:nvSpPr>
                <p:spPr>
                  <a:xfrm>
                    <a:off x="9807003" y="4721742"/>
                    <a:ext cx="282529" cy="184922"/>
                  </a:xfrm>
                  <a:prstGeom prst="rect">
                    <a:avLst/>
                  </a:prstGeom>
                </p:spPr>
                <p:txBody>
                  <a:bodyPr vert="horz" wrap="none" lIns="0" tIns="0" rIns="0" bIns="0" rtlCol="0" anchor="t">
                    <a:spAutoFit/>
                  </a:bodyPr>
                  <a:lstStyle/>
                  <a:p>
                    <a:pPr algn="r"/>
                    <a:r>
                      <a:rPr lang="en-US" sz="601">
                        <a:solidFill>
                          <a:schemeClr val="tx1">
                            <a:lumMod val="50000"/>
                            <a:lumOff val="50000"/>
                          </a:schemeClr>
                        </a:solidFill>
                        <a:latin typeface="Arial" charset="0"/>
                        <a:ea typeface="Arial" charset="0"/>
                        <a:cs typeface="Arial" charset="0"/>
                      </a:rPr>
                      <a:t>Automatic</a:t>
                    </a:r>
                    <a:br>
                      <a:rPr lang="en-US" sz="601">
                        <a:solidFill>
                          <a:schemeClr val="tx1">
                            <a:lumMod val="50000"/>
                            <a:lumOff val="50000"/>
                          </a:schemeClr>
                        </a:solidFill>
                        <a:latin typeface="Arial" charset="0"/>
                        <a:ea typeface="Arial" charset="0"/>
                        <a:cs typeface="Arial" charset="0"/>
                      </a:rPr>
                    </a:br>
                    <a:r>
                      <a:rPr lang="en-US" sz="601">
                        <a:solidFill>
                          <a:schemeClr val="tx1">
                            <a:lumMod val="50000"/>
                            <a:lumOff val="50000"/>
                          </a:schemeClr>
                        </a:solidFill>
                        <a:latin typeface="Arial" charset="0"/>
                        <a:ea typeface="Arial" charset="0"/>
                        <a:cs typeface="Arial" charset="0"/>
                      </a:rPr>
                      <a:t>space</a:t>
                    </a:r>
                  </a:p>
                </p:txBody>
              </p:sp>
            </p:grpSp>
          </p:grpSp>
          <p:grpSp>
            <p:nvGrpSpPr>
              <p:cNvPr id="56" name="Group 55">
                <a:extLst>
                  <a:ext uri="{FF2B5EF4-FFF2-40B4-BE49-F238E27FC236}">
                    <a16:creationId xmlns:a16="http://schemas.microsoft.com/office/drawing/2014/main" id="{51C8198C-DD7F-BA46-8818-A422C4B5DDAB}"/>
                  </a:ext>
                </a:extLst>
              </p:cNvPr>
              <p:cNvGrpSpPr/>
              <p:nvPr userDrawn="1"/>
            </p:nvGrpSpPr>
            <p:grpSpPr>
              <a:xfrm>
                <a:off x="9554253" y="2414886"/>
                <a:ext cx="2819399" cy="1181890"/>
                <a:chOff x="9541498" y="3352649"/>
                <a:chExt cx="2819399" cy="1181890"/>
              </a:xfrm>
            </p:grpSpPr>
            <p:grpSp>
              <p:nvGrpSpPr>
                <p:cNvPr id="66" name="Group 65">
                  <a:extLst>
                    <a:ext uri="{FF2B5EF4-FFF2-40B4-BE49-F238E27FC236}">
                      <a16:creationId xmlns:a16="http://schemas.microsoft.com/office/drawing/2014/main" id="{51461867-39BD-8443-858A-89E8E720E047}"/>
                    </a:ext>
                  </a:extLst>
                </p:cNvPr>
                <p:cNvGrpSpPr/>
                <p:nvPr userDrawn="1"/>
              </p:nvGrpSpPr>
              <p:grpSpPr>
                <a:xfrm>
                  <a:off x="9541498" y="3352649"/>
                  <a:ext cx="2735150" cy="1181890"/>
                  <a:chOff x="9541498" y="3751132"/>
                  <a:chExt cx="2735150" cy="1181890"/>
                </a:xfrm>
              </p:grpSpPr>
              <p:grpSp>
                <p:nvGrpSpPr>
                  <p:cNvPr id="76" name="Group 75">
                    <a:extLst>
                      <a:ext uri="{FF2B5EF4-FFF2-40B4-BE49-F238E27FC236}">
                        <a16:creationId xmlns:a16="http://schemas.microsoft.com/office/drawing/2014/main" id="{B43C4940-84D3-BE4D-B6C7-B9F4069E6AF2}"/>
                      </a:ext>
                    </a:extLst>
                  </p:cNvPr>
                  <p:cNvGrpSpPr/>
                  <p:nvPr userDrawn="1"/>
                </p:nvGrpSpPr>
                <p:grpSpPr>
                  <a:xfrm>
                    <a:off x="9541498" y="3751132"/>
                    <a:ext cx="2735150" cy="1181890"/>
                    <a:chOff x="9296568" y="4910411"/>
                    <a:chExt cx="2735150" cy="1181890"/>
                  </a:xfrm>
                </p:grpSpPr>
                <p:sp>
                  <p:nvSpPr>
                    <p:cNvPr id="78" name="Rectangle 77">
                      <a:extLst>
                        <a:ext uri="{FF2B5EF4-FFF2-40B4-BE49-F238E27FC236}">
                          <a16:creationId xmlns:a16="http://schemas.microsoft.com/office/drawing/2014/main" id="{9D64EC32-DC56-1A4F-B329-EFB7AD05123D}"/>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9" name="TextBox 78">
                      <a:extLst>
                        <a:ext uri="{FF2B5EF4-FFF2-40B4-BE49-F238E27FC236}">
                          <a16:creationId xmlns:a16="http://schemas.microsoft.com/office/drawing/2014/main" id="{98AC335A-B89B-6A4C-9272-D47CD0D06EC8}"/>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81" name="TextBox 80">
                      <a:extLst>
                        <a:ext uri="{FF2B5EF4-FFF2-40B4-BE49-F238E27FC236}">
                          <a16:creationId xmlns:a16="http://schemas.microsoft.com/office/drawing/2014/main" id="{278ECCAF-CE58-9C43-BD97-C451117E731F}"/>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77" name="Graphic 76">
                    <a:extLst>
                      <a:ext uri="{FF2B5EF4-FFF2-40B4-BE49-F238E27FC236}">
                        <a16:creationId xmlns:a16="http://schemas.microsoft.com/office/drawing/2014/main" id="{AB366EEA-B03C-9046-8AD6-59CC9C8CE5A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686425" y="3891259"/>
                    <a:ext cx="170340" cy="170340"/>
                  </a:xfrm>
                  <a:prstGeom prst="rect">
                    <a:avLst/>
                  </a:prstGeom>
                </p:spPr>
              </p:pic>
            </p:grpSp>
            <p:pic>
              <p:nvPicPr>
                <p:cNvPr id="74" name="Picture 73">
                  <a:extLst>
                    <a:ext uri="{FF2B5EF4-FFF2-40B4-BE49-F238E27FC236}">
                      <a16:creationId xmlns:a16="http://schemas.microsoft.com/office/drawing/2014/main" id="{699DEED4-35C2-9441-873F-AAED33354F6B}"/>
                    </a:ext>
                  </a:extLst>
                </p:cNvPr>
                <p:cNvPicPr>
                  <a:picLocks noChangeAspect="1"/>
                </p:cNvPicPr>
                <p:nvPr userDrawn="1"/>
              </p:nvPicPr>
              <p:blipFill rotWithShape="1">
                <a:blip r:embed="rId8"/>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nvGrpSpPr>
              <p:cNvPr id="10" name="Group 9">
                <a:extLst>
                  <a:ext uri="{FF2B5EF4-FFF2-40B4-BE49-F238E27FC236}">
                    <a16:creationId xmlns:a16="http://schemas.microsoft.com/office/drawing/2014/main" id="{41268307-AE75-A0AD-CB8A-B30A9E9023D3}"/>
                  </a:ext>
                </a:extLst>
              </p:cNvPr>
              <p:cNvGrpSpPr/>
              <p:nvPr userDrawn="1"/>
            </p:nvGrpSpPr>
            <p:grpSpPr>
              <a:xfrm>
                <a:off x="9518577" y="6466270"/>
                <a:ext cx="2754815" cy="6368906"/>
                <a:chOff x="9518577" y="150289"/>
                <a:chExt cx="2754815" cy="6368906"/>
              </a:xfrm>
            </p:grpSpPr>
            <p:sp>
              <p:nvSpPr>
                <p:cNvPr id="11" name="TextBox 10">
                  <a:extLst>
                    <a:ext uri="{FF2B5EF4-FFF2-40B4-BE49-F238E27FC236}">
                      <a16:creationId xmlns:a16="http://schemas.microsoft.com/office/drawing/2014/main" id="{B0AEB714-512B-59A8-6C16-FE076917C67D}"/>
                    </a:ext>
                  </a:extLst>
                </p:cNvPr>
                <p:cNvSpPr txBox="1"/>
                <p:nvPr userDrawn="1"/>
              </p:nvSpPr>
              <p:spPr>
                <a:xfrm>
                  <a:off x="9555252" y="150289"/>
                  <a:ext cx="1317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 GRAPHIC</a:t>
                  </a:r>
                </a:p>
              </p:txBody>
            </p:sp>
            <p:cxnSp>
              <p:nvCxnSpPr>
                <p:cNvPr id="12" name="Straight Connector 11">
                  <a:extLst>
                    <a:ext uri="{FF2B5EF4-FFF2-40B4-BE49-F238E27FC236}">
                      <a16:creationId xmlns:a16="http://schemas.microsoft.com/office/drawing/2014/main" id="{25C7AF3F-91C3-C060-810F-87FA23928EF4}"/>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DA2B4AB-FEAD-ABDF-7EED-665A4CCD6338}"/>
                    </a:ext>
                  </a:extLst>
                </p:cNvPr>
                <p:cNvSpPr txBox="1"/>
                <p:nvPr userDrawn="1"/>
              </p:nvSpPr>
              <p:spPr>
                <a:xfrm>
                  <a:off x="9683170" y="1211216"/>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graphic onto the slide.</a:t>
                  </a:r>
                </a:p>
              </p:txBody>
            </p:sp>
            <p:grpSp>
              <p:nvGrpSpPr>
                <p:cNvPr id="14" name="Group 13">
                  <a:extLst>
                    <a:ext uri="{FF2B5EF4-FFF2-40B4-BE49-F238E27FC236}">
                      <a16:creationId xmlns:a16="http://schemas.microsoft.com/office/drawing/2014/main" id="{3B236193-5304-B8B6-A06F-7FE647A0365E}"/>
                    </a:ext>
                  </a:extLst>
                </p:cNvPr>
                <p:cNvGrpSpPr/>
                <p:nvPr userDrawn="1"/>
              </p:nvGrpSpPr>
              <p:grpSpPr>
                <a:xfrm>
                  <a:off x="9518577" y="475409"/>
                  <a:ext cx="2617883" cy="635287"/>
                  <a:chOff x="12352022" y="513115"/>
                  <a:chExt cx="2617883" cy="635287"/>
                </a:xfrm>
              </p:grpSpPr>
              <p:sp>
                <p:nvSpPr>
                  <p:cNvPr id="32" name="TextBox 31">
                    <a:extLst>
                      <a:ext uri="{FF2B5EF4-FFF2-40B4-BE49-F238E27FC236}">
                        <a16:creationId xmlns:a16="http://schemas.microsoft.com/office/drawing/2014/main" id="{00305497-C2B0-83E0-BE6F-93749E104541}"/>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33" name="TextBox 32">
                    <a:extLst>
                      <a:ext uri="{FF2B5EF4-FFF2-40B4-BE49-F238E27FC236}">
                        <a16:creationId xmlns:a16="http://schemas.microsoft.com/office/drawing/2014/main" id="{F405BF82-22D9-81A2-F9EF-CACA179087FF}"/>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34" name="TextBox 33">
                    <a:extLst>
                      <a:ext uri="{FF2B5EF4-FFF2-40B4-BE49-F238E27FC236}">
                        <a16:creationId xmlns:a16="http://schemas.microsoft.com/office/drawing/2014/main" id="{ABF08AC4-D8BB-2FC9-19B3-0395FBF27721}"/>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graphics from the Resources Database.</a:t>
                    </a:r>
                  </a:p>
                  <a:p>
                    <a:pPr lvl="0"/>
                    <a:r>
                      <a:rPr lang="en-US" sz="1051"/>
                      <a:t>Add the graphic to the placeholder.</a:t>
                    </a:r>
                  </a:p>
                </p:txBody>
              </p:sp>
            </p:grpSp>
            <p:sp>
              <p:nvSpPr>
                <p:cNvPr id="15" name="TextBox 14">
                  <a:extLst>
                    <a:ext uri="{FF2B5EF4-FFF2-40B4-BE49-F238E27FC236}">
                      <a16:creationId xmlns:a16="http://schemas.microsoft.com/office/drawing/2014/main" id="{79DFB716-36E1-0F31-66BB-E32A048E215F}"/>
                    </a:ext>
                  </a:extLst>
                </p:cNvPr>
                <p:cNvSpPr txBox="1"/>
                <p:nvPr userDrawn="1"/>
              </p:nvSpPr>
              <p:spPr>
                <a:xfrm>
                  <a:off x="9683170" y="1592208"/>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graphic placeholder.</a:t>
                  </a:r>
                </a:p>
                <a:p>
                  <a:pPr lvl="1">
                    <a:buNone/>
                  </a:pPr>
                  <a:r>
                    <a:rPr lang="en-US" sz="1051"/>
                    <a:t>Right-click or use keyboard shortcuts to paste the graphic.</a:t>
                  </a:r>
                </a:p>
              </p:txBody>
            </p:sp>
            <p:sp>
              <p:nvSpPr>
                <p:cNvPr id="16" name="TextBox 15">
                  <a:extLst>
                    <a:ext uri="{FF2B5EF4-FFF2-40B4-BE49-F238E27FC236}">
                      <a16:creationId xmlns:a16="http://schemas.microsoft.com/office/drawing/2014/main" id="{7002C815-2431-420B-0D68-5C0C2AA0BC84}"/>
                    </a:ext>
                  </a:extLst>
                </p:cNvPr>
                <p:cNvSpPr txBox="1"/>
                <p:nvPr userDrawn="1"/>
              </p:nvSpPr>
              <p:spPr>
                <a:xfrm>
                  <a:off x="9683170" y="2302521"/>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 graphic.</a:t>
                  </a:r>
                </a:p>
              </p:txBody>
            </p:sp>
            <p:grpSp>
              <p:nvGrpSpPr>
                <p:cNvPr id="17" name="Group 16">
                  <a:extLst>
                    <a:ext uri="{FF2B5EF4-FFF2-40B4-BE49-F238E27FC236}">
                      <a16:creationId xmlns:a16="http://schemas.microsoft.com/office/drawing/2014/main" id="{D8F65C37-025A-C699-3751-7F72AAB66C06}"/>
                    </a:ext>
                  </a:extLst>
                </p:cNvPr>
                <p:cNvGrpSpPr/>
                <p:nvPr userDrawn="1"/>
              </p:nvGrpSpPr>
              <p:grpSpPr>
                <a:xfrm>
                  <a:off x="9538241" y="2878972"/>
                  <a:ext cx="2735151" cy="1280928"/>
                  <a:chOff x="9286315" y="6976989"/>
                  <a:chExt cx="2735151" cy="1280928"/>
                </a:xfrm>
              </p:grpSpPr>
              <p:sp>
                <p:nvSpPr>
                  <p:cNvPr id="27" name="Rectangle 26">
                    <a:extLst>
                      <a:ext uri="{FF2B5EF4-FFF2-40B4-BE49-F238E27FC236}">
                        <a16:creationId xmlns:a16="http://schemas.microsoft.com/office/drawing/2014/main" id="{2FB6817C-D969-9E14-26E6-78914B38CED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TextBox 27">
                    <a:extLst>
                      <a:ext uri="{FF2B5EF4-FFF2-40B4-BE49-F238E27FC236}">
                        <a16:creationId xmlns:a16="http://schemas.microsoft.com/office/drawing/2014/main" id="{9A08F871-95BB-4061-373A-EB06734BE44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Graphic</a:t>
                    </a:r>
                  </a:p>
                </p:txBody>
              </p:sp>
              <p:pic>
                <p:nvPicPr>
                  <p:cNvPr id="29" name="Graphic 28">
                    <a:extLst>
                      <a:ext uri="{FF2B5EF4-FFF2-40B4-BE49-F238E27FC236}">
                        <a16:creationId xmlns:a16="http://schemas.microsoft.com/office/drawing/2014/main" id="{C9FA3102-DF45-EF43-3F83-1ACA7FA130BB}"/>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30" name="TextBox 29">
                    <a:extLst>
                      <a:ext uri="{FF2B5EF4-FFF2-40B4-BE49-F238E27FC236}">
                        <a16:creationId xmlns:a16="http://schemas.microsoft.com/office/drawing/2014/main" id="{8AE30382-C828-CE34-18A0-ABD5094A8889}"/>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graphic.</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graphic.</a:t>
                    </a:r>
                  </a:p>
                  <a:p>
                    <a:pPr lvl="1">
                      <a:defRPr/>
                    </a:pPr>
                    <a:r>
                      <a:rPr lang="en-US" sz="900" kern="1200">
                        <a:solidFill>
                          <a:schemeClr val="tx1">
                            <a:lumMod val="50000"/>
                            <a:lumOff val="50000"/>
                          </a:schemeClr>
                        </a:solidFill>
                        <a:latin typeface="Arial" charset="0"/>
                        <a:cs typeface="Arial" charset="0"/>
                      </a:rPr>
                      <a:t>Press Esc or click outside the graphic area to exit the cropping mode.</a:t>
                    </a:r>
                  </a:p>
                </p:txBody>
              </p:sp>
              <p:pic>
                <p:nvPicPr>
                  <p:cNvPr id="31" name="Picture 30">
                    <a:extLst>
                      <a:ext uri="{FF2B5EF4-FFF2-40B4-BE49-F238E27FC236}">
                        <a16:creationId xmlns:a16="http://schemas.microsoft.com/office/drawing/2014/main" id="{6F8981B0-2C98-9C98-E660-33249B93A475}"/>
                      </a:ext>
                    </a:extLst>
                  </p:cNvPr>
                  <p:cNvPicPr>
                    <a:picLocks noChangeAspect="1"/>
                  </p:cNvPicPr>
                  <p:nvPr userDrawn="1"/>
                </p:nvPicPr>
                <p:blipFill rotWithShape="1">
                  <a:blip r:embed="rId9"/>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8" name="Group 17">
                  <a:extLst>
                    <a:ext uri="{FF2B5EF4-FFF2-40B4-BE49-F238E27FC236}">
                      <a16:creationId xmlns:a16="http://schemas.microsoft.com/office/drawing/2014/main" id="{759DCF0D-642B-14BB-697C-3A19D7CE4DD1}"/>
                    </a:ext>
                  </a:extLst>
                </p:cNvPr>
                <p:cNvGrpSpPr/>
                <p:nvPr userDrawn="1"/>
              </p:nvGrpSpPr>
              <p:grpSpPr>
                <a:xfrm>
                  <a:off x="9538241" y="4244333"/>
                  <a:ext cx="2735151" cy="2274862"/>
                  <a:chOff x="9538241" y="5430014"/>
                  <a:chExt cx="2735151" cy="2274862"/>
                </a:xfrm>
              </p:grpSpPr>
              <p:sp>
                <p:nvSpPr>
                  <p:cNvPr id="19" name="Rectangle 18">
                    <a:extLst>
                      <a:ext uri="{FF2B5EF4-FFF2-40B4-BE49-F238E27FC236}">
                        <a16:creationId xmlns:a16="http://schemas.microsoft.com/office/drawing/2014/main" id="{42169014-3AF3-EEBE-70F8-A05E5DF72A97}"/>
                      </a:ext>
                    </a:extLst>
                  </p:cNvPr>
                  <p:cNvSpPr/>
                  <p:nvPr userDrawn="1"/>
                </p:nvSpPr>
                <p:spPr>
                  <a:xfrm>
                    <a:off x="9538241" y="5430014"/>
                    <a:ext cx="2735151" cy="2274862"/>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84D4767C-E371-39A8-A97B-E7F5605EB18F}"/>
                      </a:ext>
                    </a:extLst>
                  </p:cNvPr>
                  <p:cNvSpPr txBox="1"/>
                  <p:nvPr userDrawn="1"/>
                </p:nvSpPr>
                <p:spPr>
                  <a:xfrm>
                    <a:off x="9904432" y="555881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Graphic</a:t>
                    </a:r>
                  </a:p>
                </p:txBody>
              </p:sp>
              <p:pic>
                <p:nvPicPr>
                  <p:cNvPr id="21" name="Graphic 20">
                    <a:extLst>
                      <a:ext uri="{FF2B5EF4-FFF2-40B4-BE49-F238E27FC236}">
                        <a16:creationId xmlns:a16="http://schemas.microsoft.com/office/drawing/2014/main" id="{9B0D482B-C3CC-9109-38F2-CDE11578BF18}"/>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8464" y="5569097"/>
                    <a:ext cx="155227" cy="155227"/>
                  </a:xfrm>
                  <a:prstGeom prst="rect">
                    <a:avLst/>
                  </a:prstGeom>
                </p:spPr>
              </p:pic>
              <p:sp>
                <p:nvSpPr>
                  <p:cNvPr id="22" name="TextBox 21">
                    <a:extLst>
                      <a:ext uri="{FF2B5EF4-FFF2-40B4-BE49-F238E27FC236}">
                        <a16:creationId xmlns:a16="http://schemas.microsoft.com/office/drawing/2014/main" id="{30B0B4E2-542F-4D9C-5236-10ADACDB80FD}"/>
                      </a:ext>
                    </a:extLst>
                  </p:cNvPr>
                  <p:cNvSpPr txBox="1"/>
                  <p:nvPr userDrawn="1"/>
                </p:nvSpPr>
                <p:spPr>
                  <a:xfrm>
                    <a:off x="9713480" y="5879931"/>
                    <a:ext cx="2079093"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graphic and select “Change Picture”</a:t>
                    </a:r>
                  </a:p>
                </p:txBody>
              </p:sp>
              <p:sp>
                <p:nvSpPr>
                  <p:cNvPr id="23" name="TextBox 22">
                    <a:extLst>
                      <a:ext uri="{FF2B5EF4-FFF2-40B4-BE49-F238E27FC236}">
                        <a16:creationId xmlns:a16="http://schemas.microsoft.com/office/drawing/2014/main" id="{A7C6694D-C2EB-4358-AE82-1AC71B489DC1}"/>
                      </a:ext>
                    </a:extLst>
                  </p:cNvPr>
                  <p:cNvSpPr txBox="1"/>
                  <p:nvPr userDrawn="1"/>
                </p:nvSpPr>
                <p:spPr>
                  <a:xfrm>
                    <a:off x="9713480" y="6894337"/>
                    <a:ext cx="2422980" cy="498598"/>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graphic may bring the graphic placeholder to the top layer, covering other placeholders on the slide. Right-click on the placeholder and choose “Send to Back.”</a:t>
                    </a:r>
                  </a:p>
                </p:txBody>
              </p:sp>
              <p:sp>
                <p:nvSpPr>
                  <p:cNvPr id="24" name="TextBox 23">
                    <a:extLst>
                      <a:ext uri="{FF2B5EF4-FFF2-40B4-BE49-F238E27FC236}">
                        <a16:creationId xmlns:a16="http://schemas.microsoft.com/office/drawing/2014/main" id="{F47642A9-AB9E-C262-868A-2FA8DFBE427B}"/>
                      </a:ext>
                    </a:extLst>
                  </p:cNvPr>
                  <p:cNvSpPr txBox="1"/>
                  <p:nvPr userDrawn="1"/>
                </p:nvSpPr>
                <p:spPr>
                  <a:xfrm>
                    <a:off x="9713480" y="6441405"/>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graphic to reset the photo placeholder functionality.</a:t>
                    </a:r>
                  </a:p>
                </p:txBody>
              </p:sp>
              <p:sp>
                <p:nvSpPr>
                  <p:cNvPr id="25" name="TextBox 24">
                    <a:extLst>
                      <a:ext uri="{FF2B5EF4-FFF2-40B4-BE49-F238E27FC236}">
                        <a16:creationId xmlns:a16="http://schemas.microsoft.com/office/drawing/2014/main" id="{C3C39E21-C754-C5B3-C01A-72C932267018}"/>
                      </a:ext>
                    </a:extLst>
                  </p:cNvPr>
                  <p:cNvSpPr txBox="1"/>
                  <p:nvPr userDrawn="1"/>
                </p:nvSpPr>
                <p:spPr>
                  <a:xfrm>
                    <a:off x="9713480" y="7435052"/>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graphic as normal.</a:t>
                    </a:r>
                  </a:p>
                </p:txBody>
              </p:sp>
              <p:cxnSp>
                <p:nvCxnSpPr>
                  <p:cNvPr id="26" name="Straight Connector 25">
                    <a:extLst>
                      <a:ext uri="{FF2B5EF4-FFF2-40B4-BE49-F238E27FC236}">
                        <a16:creationId xmlns:a16="http://schemas.microsoft.com/office/drawing/2014/main" id="{4997F19E-E2DF-ED0B-B5F9-0EBE60A10353}"/>
                      </a:ext>
                    </a:extLst>
                  </p:cNvPr>
                  <p:cNvCxnSpPr/>
                  <p:nvPr userDrawn="1"/>
                </p:nvCxnSpPr>
                <p:spPr>
                  <a:xfrm>
                    <a:off x="9713479" y="6335373"/>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grpSp>
      </p:grpSp>
    </p:spTree>
    <p:extLst>
      <p:ext uri="{BB962C8B-B14F-4D97-AF65-F5344CB8AC3E}">
        <p14:creationId xmlns:p14="http://schemas.microsoft.com/office/powerpoint/2010/main" val="32779784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Graphic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0A94CCC-95A0-1A46-97DB-01C300149D6E}"/>
              </a:ext>
            </a:extLst>
          </p:cNvPr>
          <p:cNvSpPr>
            <a:spLocks noGrp="1"/>
          </p:cNvSpPr>
          <p:nvPr>
            <p:ph type="title" hasCustomPrompt="1"/>
          </p:nvPr>
        </p:nvSpPr>
        <p:spPr/>
        <p:txBody>
          <a:bodyPr/>
          <a:lstStyle/>
          <a:p>
            <a:r>
              <a:rPr lang="en-US"/>
              <a:t>CLICK TO ADD Slide TITLE. ALL CAPS. TWO LINES max.</a:t>
            </a:r>
          </a:p>
        </p:txBody>
      </p:sp>
      <p:sp>
        <p:nvSpPr>
          <p:cNvPr id="8" name="Picture Placeholder 7">
            <a:extLst>
              <a:ext uri="{FF2B5EF4-FFF2-40B4-BE49-F238E27FC236}">
                <a16:creationId xmlns:a16="http://schemas.microsoft.com/office/drawing/2014/main" id="{FE0F2A22-DC4A-E346-AE87-FB4ED4577753}"/>
              </a:ext>
            </a:extLst>
          </p:cNvPr>
          <p:cNvSpPr>
            <a:spLocks noGrp="1"/>
          </p:cNvSpPr>
          <p:nvPr>
            <p:ph type="pic" sz="quarter" idx="13" hasCustomPrompt="1"/>
          </p:nvPr>
        </p:nvSpPr>
        <p:spPr>
          <a:xfrm>
            <a:off x="575713" y="2218125"/>
            <a:ext cx="5255998" cy="2955675"/>
          </a:xfrm>
          <a:solidFill>
            <a:srgbClr val="E8F3FD"/>
          </a:solidFill>
        </p:spPr>
        <p:txBody>
          <a:bodyPr anchor="ctr"/>
          <a:lstStyle>
            <a:lvl1pPr algn="ctr">
              <a:spcBef>
                <a:spcPts val="0"/>
              </a:spcBef>
              <a:spcAft>
                <a:spcPts val="0"/>
              </a:spcAft>
              <a:defRPr b="0">
                <a:solidFill>
                  <a:schemeClr val="tx1">
                    <a:lumMod val="50000"/>
                    <a:lumOff val="50000"/>
                  </a:schemeClr>
                </a:solidFill>
              </a:defRPr>
            </a:lvl1pPr>
          </a:lstStyle>
          <a:p>
            <a:r>
              <a:rPr lang="en-US"/>
              <a:t>Click to add a pre-designed</a:t>
            </a:r>
            <a:br>
              <a:rPr lang="en-US"/>
            </a:br>
            <a:r>
              <a:rPr lang="en-US"/>
              <a:t>ranking or quote graphic</a:t>
            </a:r>
            <a:br>
              <a:rPr lang="en-US"/>
            </a:br>
            <a:br>
              <a:rPr lang="en-US"/>
            </a:br>
            <a:br>
              <a:rPr lang="en-US"/>
            </a:br>
            <a:br>
              <a:rPr lang="en-US"/>
            </a:br>
            <a:br>
              <a:rPr lang="en-US"/>
            </a:br>
            <a:br>
              <a:rPr lang="en-US"/>
            </a:br>
            <a:endParaRPr lang="en-US"/>
          </a:p>
        </p:txBody>
      </p:sp>
      <p:cxnSp>
        <p:nvCxnSpPr>
          <p:cNvPr id="10" name="Straight Connector 9">
            <a:extLst>
              <a:ext uri="{FF2B5EF4-FFF2-40B4-BE49-F238E27FC236}">
                <a16:creationId xmlns:a16="http://schemas.microsoft.com/office/drawing/2014/main" id="{6C7DBB08-85DE-1A46-BB43-C98D1EBB9768}"/>
              </a:ext>
              <a:ext uri="{C183D7F6-B498-43B3-948B-1728B52AA6E4}">
                <adec:decorative xmlns:adec="http://schemas.microsoft.com/office/drawing/2017/decorative" val="1"/>
              </a:ext>
            </a:extLst>
          </p:cNvPr>
          <p:cNvCxnSpPr>
            <a:cxnSpLocks/>
          </p:cNvCxnSpPr>
          <p:nvPr userDrawn="1"/>
        </p:nvCxnSpPr>
        <p:spPr>
          <a:xfrm>
            <a:off x="6096000" y="2217971"/>
            <a:ext cx="0" cy="2955983"/>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7">
            <a:extLst>
              <a:ext uri="{FF2B5EF4-FFF2-40B4-BE49-F238E27FC236}">
                <a16:creationId xmlns:a16="http://schemas.microsoft.com/office/drawing/2014/main" id="{1640ADA5-7398-B640-ADDD-6DF2A63EF342}"/>
              </a:ext>
            </a:extLst>
          </p:cNvPr>
          <p:cNvSpPr>
            <a:spLocks noGrp="1"/>
          </p:cNvSpPr>
          <p:nvPr>
            <p:ph type="pic" sz="quarter" idx="14" hasCustomPrompt="1"/>
          </p:nvPr>
        </p:nvSpPr>
        <p:spPr>
          <a:xfrm>
            <a:off x="6361038" y="2217971"/>
            <a:ext cx="5255228" cy="2955983"/>
          </a:xfrm>
          <a:solidFill>
            <a:srgbClr val="E8F3FD"/>
          </a:solidFill>
        </p:spPr>
        <p:txBody>
          <a:bodyPr anchor="ctr"/>
          <a:lstStyle>
            <a:lvl1pPr algn="ctr">
              <a:spcBef>
                <a:spcPts val="0"/>
              </a:spcBef>
              <a:spcAft>
                <a:spcPts val="0"/>
              </a:spcAft>
              <a:defRPr b="0">
                <a:solidFill>
                  <a:schemeClr val="tx1">
                    <a:lumMod val="50000"/>
                    <a:lumOff val="50000"/>
                  </a:schemeClr>
                </a:solidFill>
              </a:defRPr>
            </a:lvl1pPr>
          </a:lstStyle>
          <a:p>
            <a:r>
              <a:rPr lang="en-US"/>
              <a:t>Click to add a pre-designed</a:t>
            </a:r>
            <a:br>
              <a:rPr lang="en-US"/>
            </a:br>
            <a:r>
              <a:rPr lang="en-US"/>
              <a:t>ranking or quote graphic</a:t>
            </a:r>
            <a:br>
              <a:rPr lang="en-US"/>
            </a:br>
            <a:br>
              <a:rPr lang="en-US"/>
            </a:br>
            <a:br>
              <a:rPr lang="en-US"/>
            </a:br>
            <a:br>
              <a:rPr lang="en-US"/>
            </a:br>
            <a:br>
              <a:rPr lang="en-US"/>
            </a:br>
            <a:br>
              <a:rPr lang="en-US"/>
            </a:br>
            <a:endParaRPr lang="en-US"/>
          </a:p>
        </p:txBody>
      </p:sp>
      <p:sp>
        <p:nvSpPr>
          <p:cNvPr id="1000" name="Footnotes Placeholder">
            <a:extLst>
              <a:ext uri="{FF2B5EF4-FFF2-40B4-BE49-F238E27FC236}">
                <a16:creationId xmlns:a16="http://schemas.microsoft.com/office/drawing/2014/main" id="{38EB76C2-EC49-D74D-8138-42F36071D111}"/>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7" name="Slide Number Placeholder 6">
            <a:extLst>
              <a:ext uri="{FF2B5EF4-FFF2-40B4-BE49-F238E27FC236}">
                <a16:creationId xmlns:a16="http://schemas.microsoft.com/office/drawing/2014/main" id="{AB83E43E-DF9D-AB4F-843F-9C58B110211E}"/>
              </a:ext>
            </a:extLst>
          </p:cNvPr>
          <p:cNvSpPr>
            <a:spLocks noGrp="1"/>
          </p:cNvSpPr>
          <p:nvPr>
            <p:ph type="sldNum" sz="quarter" idx="103"/>
          </p:nvPr>
        </p:nvSpPr>
        <p:spPr/>
        <p:txBody>
          <a:bodyPr/>
          <a:lstStyle/>
          <a:p>
            <a:pPr marL="12701"/>
            <a:fld id="{078C017C-E1B9-8443-B047-B08AAA027B45}" type="slidenum">
              <a:rPr lang="en-US" smtClean="0"/>
              <a:pPr marL="12701"/>
              <a:t>‹#›</a:t>
            </a:fld>
            <a:endParaRPr lang="en-US"/>
          </a:p>
        </p:txBody>
      </p:sp>
      <p:sp>
        <p:nvSpPr>
          <p:cNvPr id="5" name="Date Placeholder 4">
            <a:extLst>
              <a:ext uri="{FF2B5EF4-FFF2-40B4-BE49-F238E27FC236}">
                <a16:creationId xmlns:a16="http://schemas.microsoft.com/office/drawing/2014/main" id="{88AC8874-ADB0-E745-A95D-BC630D73D54E}"/>
              </a:ext>
              <a:ext uri="{C183D7F6-B498-43B3-948B-1728B52AA6E4}">
                <adec:decorative xmlns:adec="http://schemas.microsoft.com/office/drawing/2017/decorative" val="1"/>
              </a:ext>
            </a:extLst>
          </p:cNvPr>
          <p:cNvSpPr>
            <a:spLocks noGrp="1"/>
          </p:cNvSpPr>
          <p:nvPr>
            <p:ph type="dt" sz="half" idx="101"/>
          </p:nvPr>
        </p:nvSpPr>
        <p:spPr/>
        <p:txBody>
          <a:bodyPr/>
          <a:lstStyle/>
          <a:p>
            <a:endParaRPr lang="en-US"/>
          </a:p>
        </p:txBody>
      </p:sp>
      <p:sp>
        <p:nvSpPr>
          <p:cNvPr id="6" name="Footer Placeholder 5">
            <a:extLst>
              <a:ext uri="{FF2B5EF4-FFF2-40B4-BE49-F238E27FC236}">
                <a16:creationId xmlns:a16="http://schemas.microsoft.com/office/drawing/2014/main" id="{C165C2A2-356A-7548-BE96-5A0D200A7CD7}"/>
              </a:ext>
              <a:ext uri="{C183D7F6-B498-43B3-948B-1728B52AA6E4}">
                <adec:decorative xmlns:adec="http://schemas.microsoft.com/office/drawing/2017/decorative" val="1"/>
              </a:ext>
            </a:extLst>
          </p:cNvPr>
          <p:cNvSpPr>
            <a:spLocks noGrp="1"/>
          </p:cNvSpPr>
          <p:nvPr>
            <p:ph type="ftr" sz="quarter" idx="102"/>
          </p:nvPr>
        </p:nvSpPr>
        <p:spPr/>
        <p:txBody>
          <a:bodyPr/>
          <a:lstStyle/>
          <a:p>
            <a:endParaRPr lang="en-US"/>
          </a:p>
        </p:txBody>
      </p:sp>
      <p:grpSp>
        <p:nvGrpSpPr>
          <p:cNvPr id="36" name="Group 35">
            <a:extLst>
              <a:ext uri="{FF2B5EF4-FFF2-40B4-BE49-F238E27FC236}">
                <a16:creationId xmlns:a16="http://schemas.microsoft.com/office/drawing/2014/main" id="{7B9FD474-6357-521F-3124-2BEF2756DA7F}"/>
              </a:ext>
              <a:ext uri="{C183D7F6-B498-43B3-948B-1728B52AA6E4}">
                <adec:decorative xmlns:adec="http://schemas.microsoft.com/office/drawing/2017/decorative" val="1"/>
              </a:ext>
            </a:extLst>
          </p:cNvPr>
          <p:cNvGrpSpPr/>
          <p:nvPr userDrawn="1"/>
        </p:nvGrpSpPr>
        <p:grpSpPr>
          <a:xfrm>
            <a:off x="12532239" y="0"/>
            <a:ext cx="3832280" cy="6979025"/>
            <a:chOff x="9399182" y="-1"/>
            <a:chExt cx="2874210" cy="6979025"/>
          </a:xfrm>
        </p:grpSpPr>
        <p:sp>
          <p:nvSpPr>
            <p:cNvPr id="44" name="Rectangle 43">
              <a:extLst>
                <a:ext uri="{FF2B5EF4-FFF2-40B4-BE49-F238E27FC236}">
                  <a16:creationId xmlns:a16="http://schemas.microsoft.com/office/drawing/2014/main" id="{DC3EFD55-F84B-3140-8A09-E694BBDB477A}"/>
                </a:ext>
              </a:extLst>
            </p:cNvPr>
            <p:cNvSpPr/>
            <p:nvPr userDrawn="1"/>
          </p:nvSpPr>
          <p:spPr>
            <a:xfrm>
              <a:off x="9399182" y="-1"/>
              <a:ext cx="2798651" cy="69790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35" name="Group 34">
              <a:extLst>
                <a:ext uri="{FF2B5EF4-FFF2-40B4-BE49-F238E27FC236}">
                  <a16:creationId xmlns:a16="http://schemas.microsoft.com/office/drawing/2014/main" id="{F60C8883-E81F-B46F-DBDC-718D746D9617}"/>
                </a:ext>
              </a:extLst>
            </p:cNvPr>
            <p:cNvGrpSpPr/>
            <p:nvPr userDrawn="1"/>
          </p:nvGrpSpPr>
          <p:grpSpPr>
            <a:xfrm>
              <a:off x="9518577" y="150289"/>
              <a:ext cx="2754815" cy="6233578"/>
              <a:chOff x="9518577" y="7159938"/>
              <a:chExt cx="2754815" cy="6233578"/>
            </a:xfrm>
          </p:grpSpPr>
          <p:sp>
            <p:nvSpPr>
              <p:cNvPr id="52" name="TextBox 51">
                <a:extLst>
                  <a:ext uri="{FF2B5EF4-FFF2-40B4-BE49-F238E27FC236}">
                    <a16:creationId xmlns:a16="http://schemas.microsoft.com/office/drawing/2014/main" id="{A1548EEE-06E3-CC41-9F8E-0DDC2A665391}"/>
                  </a:ext>
                </a:extLst>
              </p:cNvPr>
              <p:cNvSpPr txBox="1"/>
              <p:nvPr userDrawn="1"/>
            </p:nvSpPr>
            <p:spPr>
              <a:xfrm>
                <a:off x="9671012" y="8519692"/>
                <a:ext cx="2374732"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graphic placeholders on the slide, select the intended placeholder before dragging in the graphic to let PowerPoint know where you want it.</a:t>
                </a:r>
              </a:p>
            </p:txBody>
          </p:sp>
          <p:sp>
            <p:nvSpPr>
              <p:cNvPr id="4" name="TextBox 3">
                <a:extLst>
                  <a:ext uri="{FF2B5EF4-FFF2-40B4-BE49-F238E27FC236}">
                    <a16:creationId xmlns:a16="http://schemas.microsoft.com/office/drawing/2014/main" id="{5ED0A212-4A54-8C54-403C-82F1527EBF38}"/>
                  </a:ext>
                </a:extLst>
              </p:cNvPr>
              <p:cNvSpPr txBox="1"/>
              <p:nvPr userDrawn="1"/>
            </p:nvSpPr>
            <p:spPr>
              <a:xfrm>
                <a:off x="9555252" y="7159938"/>
                <a:ext cx="184185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 RANKING GRAPHIC</a:t>
                </a:r>
              </a:p>
            </p:txBody>
          </p:sp>
          <p:cxnSp>
            <p:nvCxnSpPr>
              <p:cNvPr id="11" name="Straight Connector 10">
                <a:extLst>
                  <a:ext uri="{FF2B5EF4-FFF2-40B4-BE49-F238E27FC236}">
                    <a16:creationId xmlns:a16="http://schemas.microsoft.com/office/drawing/2014/main" id="{3DA28CC3-9105-0BB0-3ACF-A254FD1DCB28}"/>
                  </a:ext>
                </a:extLst>
              </p:cNvPr>
              <p:cNvCxnSpPr>
                <a:cxnSpLocks/>
              </p:cNvCxnSpPr>
              <p:nvPr userDrawn="1"/>
            </p:nvCxnSpPr>
            <p:spPr>
              <a:xfrm>
                <a:off x="9555251" y="73625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2F40024-6B6B-46BA-E478-3C8BFA950883}"/>
                  </a:ext>
                </a:extLst>
              </p:cNvPr>
              <p:cNvSpPr txBox="1"/>
              <p:nvPr userDrawn="1"/>
            </p:nvSpPr>
            <p:spPr>
              <a:xfrm>
                <a:off x="9683170" y="8220865"/>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graphic onto the slide.</a:t>
                </a:r>
              </a:p>
            </p:txBody>
          </p:sp>
          <p:grpSp>
            <p:nvGrpSpPr>
              <p:cNvPr id="14" name="Group 13">
                <a:extLst>
                  <a:ext uri="{FF2B5EF4-FFF2-40B4-BE49-F238E27FC236}">
                    <a16:creationId xmlns:a16="http://schemas.microsoft.com/office/drawing/2014/main" id="{3F8C0865-2498-1E53-C8DE-8709FCE7CB55}"/>
                  </a:ext>
                </a:extLst>
              </p:cNvPr>
              <p:cNvGrpSpPr/>
              <p:nvPr userDrawn="1"/>
            </p:nvGrpSpPr>
            <p:grpSpPr>
              <a:xfrm>
                <a:off x="9518577" y="7485058"/>
                <a:ext cx="2617883" cy="635287"/>
                <a:chOff x="12352022" y="513115"/>
                <a:chExt cx="2617883" cy="635287"/>
              </a:xfrm>
            </p:grpSpPr>
            <p:sp>
              <p:nvSpPr>
                <p:cNvPr id="32" name="TextBox 31">
                  <a:extLst>
                    <a:ext uri="{FF2B5EF4-FFF2-40B4-BE49-F238E27FC236}">
                      <a16:creationId xmlns:a16="http://schemas.microsoft.com/office/drawing/2014/main" id="{21AAA6D1-A34E-348A-5F05-EF89EFF5E97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33" name="TextBox 32">
                  <a:extLst>
                    <a:ext uri="{FF2B5EF4-FFF2-40B4-BE49-F238E27FC236}">
                      <a16:creationId xmlns:a16="http://schemas.microsoft.com/office/drawing/2014/main" id="{CEEF873D-D320-9EC5-7388-C982B9020946}"/>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34" name="TextBox 33">
                  <a:extLst>
                    <a:ext uri="{FF2B5EF4-FFF2-40B4-BE49-F238E27FC236}">
                      <a16:creationId xmlns:a16="http://schemas.microsoft.com/office/drawing/2014/main" id="{9754876B-016B-6CF9-4611-9307DF25DDBA}"/>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graphics from the Resources Database.</a:t>
                  </a:r>
                </a:p>
                <a:p>
                  <a:pPr lvl="0"/>
                  <a:r>
                    <a:rPr lang="en-US" sz="1051"/>
                    <a:t>Add the graphic to the placeholder.</a:t>
                  </a:r>
                </a:p>
              </p:txBody>
            </p:sp>
          </p:grpSp>
          <p:sp>
            <p:nvSpPr>
              <p:cNvPr id="15" name="TextBox 14">
                <a:extLst>
                  <a:ext uri="{FF2B5EF4-FFF2-40B4-BE49-F238E27FC236}">
                    <a16:creationId xmlns:a16="http://schemas.microsoft.com/office/drawing/2014/main" id="{E89E76AC-01B6-6618-5826-B17BB3C70EEA}"/>
                  </a:ext>
                </a:extLst>
              </p:cNvPr>
              <p:cNvSpPr txBox="1"/>
              <p:nvPr userDrawn="1"/>
            </p:nvSpPr>
            <p:spPr>
              <a:xfrm>
                <a:off x="9683170" y="8931281"/>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graphic placeholder.</a:t>
                </a:r>
              </a:p>
              <a:p>
                <a:pPr lvl="1">
                  <a:buNone/>
                </a:pPr>
                <a:r>
                  <a:rPr lang="en-US" sz="1051"/>
                  <a:t>Right-click or use keyboard shortcuts to paste the graphic.</a:t>
                </a:r>
              </a:p>
            </p:txBody>
          </p:sp>
          <p:sp>
            <p:nvSpPr>
              <p:cNvPr id="16" name="TextBox 15">
                <a:extLst>
                  <a:ext uri="{FF2B5EF4-FFF2-40B4-BE49-F238E27FC236}">
                    <a16:creationId xmlns:a16="http://schemas.microsoft.com/office/drawing/2014/main" id="{B4971162-29AA-B29E-6971-55D16A15AC9F}"/>
                  </a:ext>
                </a:extLst>
              </p:cNvPr>
              <p:cNvSpPr txBox="1"/>
              <p:nvPr userDrawn="1"/>
            </p:nvSpPr>
            <p:spPr>
              <a:xfrm>
                <a:off x="9683170" y="9641594"/>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 graphic.</a:t>
                </a:r>
              </a:p>
            </p:txBody>
          </p:sp>
          <p:grpSp>
            <p:nvGrpSpPr>
              <p:cNvPr id="17" name="Group 16">
                <a:extLst>
                  <a:ext uri="{FF2B5EF4-FFF2-40B4-BE49-F238E27FC236}">
                    <a16:creationId xmlns:a16="http://schemas.microsoft.com/office/drawing/2014/main" id="{CA600221-4959-B2B4-BB78-C2548E144892}"/>
                  </a:ext>
                </a:extLst>
              </p:cNvPr>
              <p:cNvGrpSpPr/>
              <p:nvPr userDrawn="1"/>
            </p:nvGrpSpPr>
            <p:grpSpPr>
              <a:xfrm>
                <a:off x="9538241" y="10218045"/>
                <a:ext cx="2735151" cy="1280928"/>
                <a:chOff x="9286315" y="6976989"/>
                <a:chExt cx="2735151" cy="1280928"/>
              </a:xfrm>
            </p:grpSpPr>
            <p:sp>
              <p:nvSpPr>
                <p:cNvPr id="27" name="Rectangle 26">
                  <a:extLst>
                    <a:ext uri="{FF2B5EF4-FFF2-40B4-BE49-F238E27FC236}">
                      <a16:creationId xmlns:a16="http://schemas.microsoft.com/office/drawing/2014/main" id="{1AFA762C-1E33-5159-64F8-B1919E3BE1F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TextBox 27">
                  <a:extLst>
                    <a:ext uri="{FF2B5EF4-FFF2-40B4-BE49-F238E27FC236}">
                      <a16:creationId xmlns:a16="http://schemas.microsoft.com/office/drawing/2014/main" id="{60770B98-CD4C-2115-9B62-ECE708CEBDE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Graphic</a:t>
                  </a:r>
                </a:p>
              </p:txBody>
            </p:sp>
            <p:pic>
              <p:nvPicPr>
                <p:cNvPr id="29" name="Graphic 28">
                  <a:extLst>
                    <a:ext uri="{FF2B5EF4-FFF2-40B4-BE49-F238E27FC236}">
                      <a16:creationId xmlns:a16="http://schemas.microsoft.com/office/drawing/2014/main" id="{BB8F60C3-F12E-6163-DDDC-6E3C4568CAD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446538" y="7116071"/>
                  <a:ext cx="155227" cy="155227"/>
                </a:xfrm>
                <a:prstGeom prst="rect">
                  <a:avLst/>
                </a:prstGeom>
              </p:spPr>
            </p:pic>
            <p:sp>
              <p:nvSpPr>
                <p:cNvPr id="30" name="TextBox 29">
                  <a:extLst>
                    <a:ext uri="{FF2B5EF4-FFF2-40B4-BE49-F238E27FC236}">
                      <a16:creationId xmlns:a16="http://schemas.microsoft.com/office/drawing/2014/main" id="{CB3DA9DC-E77D-B0F4-F1AB-62065E353A56}"/>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graphic.</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graphic.</a:t>
                  </a:r>
                </a:p>
                <a:p>
                  <a:pPr lvl="1">
                    <a:defRPr/>
                  </a:pPr>
                  <a:r>
                    <a:rPr lang="en-US" sz="900" kern="1200">
                      <a:solidFill>
                        <a:schemeClr val="tx1">
                          <a:lumMod val="50000"/>
                          <a:lumOff val="50000"/>
                        </a:schemeClr>
                      </a:solidFill>
                      <a:latin typeface="Arial" charset="0"/>
                      <a:cs typeface="Arial" charset="0"/>
                    </a:rPr>
                    <a:t>Press Esc or click outside the graphic area to exit the cropping mode.</a:t>
                  </a:r>
                </a:p>
              </p:txBody>
            </p:sp>
            <p:pic>
              <p:nvPicPr>
                <p:cNvPr id="31" name="Picture 30">
                  <a:extLst>
                    <a:ext uri="{FF2B5EF4-FFF2-40B4-BE49-F238E27FC236}">
                      <a16:creationId xmlns:a16="http://schemas.microsoft.com/office/drawing/2014/main" id="{6385C509-0FB4-6721-2133-DDF47422B95B}"/>
                    </a:ext>
                  </a:extLst>
                </p:cNvPr>
                <p:cNvPicPr>
                  <a:picLocks noChangeAspect="1"/>
                </p:cNvPicPr>
                <p:nvPr userDrawn="1"/>
              </p:nvPicPr>
              <p:blipFill rotWithShape="1">
                <a:blip r:embed="rId3"/>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8" name="Group 17">
                <a:extLst>
                  <a:ext uri="{FF2B5EF4-FFF2-40B4-BE49-F238E27FC236}">
                    <a16:creationId xmlns:a16="http://schemas.microsoft.com/office/drawing/2014/main" id="{1EE519C4-F6A4-C442-483F-8A910A866FE2}"/>
                  </a:ext>
                </a:extLst>
              </p:cNvPr>
              <p:cNvGrpSpPr/>
              <p:nvPr userDrawn="1"/>
            </p:nvGrpSpPr>
            <p:grpSpPr>
              <a:xfrm>
                <a:off x="9538241" y="11583406"/>
                <a:ext cx="2735151" cy="1810110"/>
                <a:chOff x="9538241" y="5430014"/>
                <a:chExt cx="2735151" cy="1810110"/>
              </a:xfrm>
            </p:grpSpPr>
            <p:sp>
              <p:nvSpPr>
                <p:cNvPr id="19" name="Rectangle 18">
                  <a:extLst>
                    <a:ext uri="{FF2B5EF4-FFF2-40B4-BE49-F238E27FC236}">
                      <a16:creationId xmlns:a16="http://schemas.microsoft.com/office/drawing/2014/main" id="{572CC58B-067C-003E-E939-A965C285A53B}"/>
                    </a:ext>
                  </a:extLst>
                </p:cNvPr>
                <p:cNvSpPr/>
                <p:nvPr userDrawn="1"/>
              </p:nvSpPr>
              <p:spPr>
                <a:xfrm>
                  <a:off x="9538241" y="5430014"/>
                  <a:ext cx="2735151" cy="18101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82361CA7-B010-E5BC-C484-244D291CE21E}"/>
                    </a:ext>
                  </a:extLst>
                </p:cNvPr>
                <p:cNvSpPr txBox="1"/>
                <p:nvPr userDrawn="1"/>
              </p:nvSpPr>
              <p:spPr>
                <a:xfrm>
                  <a:off x="9904432" y="555881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Graphic</a:t>
                  </a:r>
                </a:p>
              </p:txBody>
            </p:sp>
            <p:pic>
              <p:nvPicPr>
                <p:cNvPr id="21" name="Graphic 20">
                  <a:extLst>
                    <a:ext uri="{FF2B5EF4-FFF2-40B4-BE49-F238E27FC236}">
                      <a16:creationId xmlns:a16="http://schemas.microsoft.com/office/drawing/2014/main" id="{BB3C1FCD-D45D-7B9A-AC06-25D9E6B28CA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98464" y="5569097"/>
                  <a:ext cx="155227" cy="155227"/>
                </a:xfrm>
                <a:prstGeom prst="rect">
                  <a:avLst/>
                </a:prstGeom>
              </p:spPr>
            </p:pic>
            <p:sp>
              <p:nvSpPr>
                <p:cNvPr id="22" name="TextBox 21">
                  <a:extLst>
                    <a:ext uri="{FF2B5EF4-FFF2-40B4-BE49-F238E27FC236}">
                      <a16:creationId xmlns:a16="http://schemas.microsoft.com/office/drawing/2014/main" id="{89155EE0-BC43-12A7-C0A0-A56614A4162E}"/>
                    </a:ext>
                  </a:extLst>
                </p:cNvPr>
                <p:cNvSpPr txBox="1"/>
                <p:nvPr userDrawn="1"/>
              </p:nvSpPr>
              <p:spPr>
                <a:xfrm>
                  <a:off x="9713480" y="5879931"/>
                  <a:ext cx="2079093"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graphic and select “Change Picture”</a:t>
                  </a:r>
                </a:p>
              </p:txBody>
            </p:sp>
            <p:sp>
              <p:nvSpPr>
                <p:cNvPr id="24" name="TextBox 23">
                  <a:extLst>
                    <a:ext uri="{FF2B5EF4-FFF2-40B4-BE49-F238E27FC236}">
                      <a16:creationId xmlns:a16="http://schemas.microsoft.com/office/drawing/2014/main" id="{A5C8C9AF-E96A-6177-8D76-0717135AD614}"/>
                    </a:ext>
                  </a:extLst>
                </p:cNvPr>
                <p:cNvSpPr txBox="1"/>
                <p:nvPr userDrawn="1"/>
              </p:nvSpPr>
              <p:spPr>
                <a:xfrm>
                  <a:off x="9713480" y="6441405"/>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Delete the existing graphic to reset the photo placeholder functionality.</a:t>
                  </a:r>
                </a:p>
              </p:txBody>
            </p:sp>
            <p:sp>
              <p:nvSpPr>
                <p:cNvPr id="25" name="TextBox 24">
                  <a:extLst>
                    <a:ext uri="{FF2B5EF4-FFF2-40B4-BE49-F238E27FC236}">
                      <a16:creationId xmlns:a16="http://schemas.microsoft.com/office/drawing/2014/main" id="{BD7CCDAE-BD2F-7D11-D468-C8E34B2BC7D0}"/>
                    </a:ext>
                  </a:extLst>
                </p:cNvPr>
                <p:cNvSpPr txBox="1"/>
                <p:nvPr userDrawn="1"/>
              </p:nvSpPr>
              <p:spPr>
                <a:xfrm>
                  <a:off x="9713480" y="6926166"/>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graphic as normal.</a:t>
                  </a:r>
                </a:p>
              </p:txBody>
            </p:sp>
            <p:cxnSp>
              <p:nvCxnSpPr>
                <p:cNvPr id="26" name="Straight Connector 25">
                  <a:extLst>
                    <a:ext uri="{FF2B5EF4-FFF2-40B4-BE49-F238E27FC236}">
                      <a16:creationId xmlns:a16="http://schemas.microsoft.com/office/drawing/2014/main" id="{E0CF7269-3950-9F2D-26DC-75DB46FAA3DD}"/>
                    </a:ext>
                  </a:extLst>
                </p:cNvPr>
                <p:cNvCxnSpPr/>
                <p:nvPr userDrawn="1"/>
              </p:nvCxnSpPr>
              <p:spPr>
                <a:xfrm>
                  <a:off x="9713479" y="6335373"/>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295357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DBEFEB00-815F-4DFB-A54A-CAEBB955299A}"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Ranking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0A94CCC-95A0-1A46-97DB-01C300149D6E}"/>
              </a:ext>
            </a:extLst>
          </p:cNvPr>
          <p:cNvSpPr>
            <a:spLocks noGrp="1"/>
          </p:cNvSpPr>
          <p:nvPr>
            <p:ph type="title" hasCustomPrompt="1"/>
          </p:nvPr>
        </p:nvSpPr>
        <p:spPr>
          <a:xfrm>
            <a:off x="575735" y="423038"/>
            <a:ext cx="11040533" cy="567394"/>
          </a:xfrm>
        </p:spPr>
        <p:txBody>
          <a:bodyPr/>
          <a:lstStyle/>
          <a:p>
            <a:r>
              <a:rPr lang="en-US"/>
              <a:t>CLICK TO ADD Slide TITLE. ALL CAPS. TWO LINES max.</a:t>
            </a:r>
          </a:p>
        </p:txBody>
      </p:sp>
      <p:sp>
        <p:nvSpPr>
          <p:cNvPr id="60" name="Picture Placeholder 59">
            <a:extLst>
              <a:ext uri="{FF2B5EF4-FFF2-40B4-BE49-F238E27FC236}">
                <a16:creationId xmlns:a16="http://schemas.microsoft.com/office/drawing/2014/main" id="{1B8EE01B-6230-DE4D-94BD-23EB640CF275}"/>
              </a:ext>
            </a:extLst>
          </p:cNvPr>
          <p:cNvSpPr>
            <a:spLocks noGrp="1"/>
          </p:cNvSpPr>
          <p:nvPr>
            <p:ph type="pic" sz="quarter" idx="13" hasCustomPrompt="1"/>
          </p:nvPr>
        </p:nvSpPr>
        <p:spPr>
          <a:xfrm>
            <a:off x="575710" y="939472"/>
            <a:ext cx="4908388" cy="2760199"/>
          </a:xfrm>
          <a:custGeom>
            <a:avLst/>
            <a:gdLst>
              <a:gd name="connsiteX0" fmla="*/ 0 w 3681291"/>
              <a:gd name="connsiteY0" fmla="*/ 2756057 h 2760199"/>
              <a:gd name="connsiteX1" fmla="*/ 4143 w 3681291"/>
              <a:gd name="connsiteY1" fmla="*/ 2756057 h 2760199"/>
              <a:gd name="connsiteX2" fmla="*/ 4143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3 w 3681291"/>
              <a:gd name="connsiteY9" fmla="*/ 0 h 2760199"/>
              <a:gd name="connsiteX10" fmla="*/ 4143 w 3681291"/>
              <a:gd name="connsiteY10" fmla="*/ 4143 h 2760199"/>
              <a:gd name="connsiteX11" fmla="*/ 0 w 3681291"/>
              <a:gd name="connsiteY11" fmla="*/ 4143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3" y="2756057"/>
                </a:lnTo>
                <a:lnTo>
                  <a:pt x="4143" y="2760199"/>
                </a:lnTo>
                <a:lnTo>
                  <a:pt x="0" y="2760199"/>
                </a:lnTo>
                <a:close/>
                <a:moveTo>
                  <a:pt x="0" y="440325"/>
                </a:moveTo>
                <a:lnTo>
                  <a:pt x="3681291" y="440325"/>
                </a:lnTo>
                <a:lnTo>
                  <a:pt x="3681291" y="2478925"/>
                </a:lnTo>
                <a:lnTo>
                  <a:pt x="0" y="2478925"/>
                </a:lnTo>
                <a:close/>
                <a:moveTo>
                  <a:pt x="0" y="0"/>
                </a:moveTo>
                <a:lnTo>
                  <a:pt x="4143" y="0"/>
                </a:lnTo>
                <a:lnTo>
                  <a:pt x="4143" y="4143"/>
                </a:lnTo>
                <a:lnTo>
                  <a:pt x="0" y="4143"/>
                </a:lnTo>
                <a:close/>
              </a:path>
            </a:pathLst>
          </a:custGeom>
          <a:solidFill>
            <a:srgbClr val="E8F3FD"/>
          </a:solidFill>
        </p:spPr>
        <p:txBody>
          <a:bodyPr wrap="square" bIns="900000" anchor="ctr">
            <a:noAutofit/>
          </a:bodyPr>
          <a:lstStyle>
            <a:lvl1pPr algn="ctr">
              <a:spcBef>
                <a:spcPts val="0"/>
              </a:spcBef>
              <a:spcAft>
                <a:spcPts val="0"/>
              </a:spcAft>
              <a:defRPr b="0">
                <a:solidFill>
                  <a:schemeClr val="tx1">
                    <a:lumMod val="50000"/>
                    <a:lumOff val="50000"/>
                  </a:schemeClr>
                </a:solidFill>
              </a:defRPr>
            </a:lvl1pPr>
          </a:lstStyle>
          <a:p>
            <a:r>
              <a:rPr lang="en-US"/>
              <a:t>Click icon to add a pre-designed</a:t>
            </a:r>
            <a:br>
              <a:rPr lang="en-US"/>
            </a:br>
            <a:r>
              <a:rPr lang="en-US"/>
              <a:t>ranking graphic</a:t>
            </a:r>
          </a:p>
        </p:txBody>
      </p:sp>
      <p:sp>
        <p:nvSpPr>
          <p:cNvPr id="61" name="Picture Placeholder 60">
            <a:extLst>
              <a:ext uri="{FF2B5EF4-FFF2-40B4-BE49-F238E27FC236}">
                <a16:creationId xmlns:a16="http://schemas.microsoft.com/office/drawing/2014/main" id="{BF1E3154-23CD-9D4A-9429-B3D20217993C}"/>
              </a:ext>
            </a:extLst>
          </p:cNvPr>
          <p:cNvSpPr>
            <a:spLocks noGrp="1"/>
          </p:cNvSpPr>
          <p:nvPr>
            <p:ph type="pic" sz="quarter" idx="102" hasCustomPrompt="1"/>
          </p:nvPr>
        </p:nvSpPr>
        <p:spPr>
          <a:xfrm>
            <a:off x="6278402" y="939472"/>
            <a:ext cx="4908388" cy="2760199"/>
          </a:xfrm>
          <a:custGeom>
            <a:avLst/>
            <a:gdLst>
              <a:gd name="connsiteX0" fmla="*/ 0 w 3681291"/>
              <a:gd name="connsiteY0" fmla="*/ 2756057 h 2760199"/>
              <a:gd name="connsiteX1" fmla="*/ 4142 w 3681291"/>
              <a:gd name="connsiteY1" fmla="*/ 2756057 h 2760199"/>
              <a:gd name="connsiteX2" fmla="*/ 4142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2 w 3681291"/>
              <a:gd name="connsiteY9" fmla="*/ 0 h 2760199"/>
              <a:gd name="connsiteX10" fmla="*/ 4142 w 3681291"/>
              <a:gd name="connsiteY10" fmla="*/ 4143 h 2760199"/>
              <a:gd name="connsiteX11" fmla="*/ 0 w 3681291"/>
              <a:gd name="connsiteY11" fmla="*/ 4143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2" y="2756057"/>
                </a:lnTo>
                <a:lnTo>
                  <a:pt x="4142" y="2760199"/>
                </a:lnTo>
                <a:lnTo>
                  <a:pt x="0" y="2760199"/>
                </a:lnTo>
                <a:close/>
                <a:moveTo>
                  <a:pt x="0" y="440325"/>
                </a:moveTo>
                <a:lnTo>
                  <a:pt x="3681291" y="440325"/>
                </a:lnTo>
                <a:lnTo>
                  <a:pt x="3681291" y="2478925"/>
                </a:lnTo>
                <a:lnTo>
                  <a:pt x="0" y="2478925"/>
                </a:lnTo>
                <a:close/>
                <a:moveTo>
                  <a:pt x="0" y="0"/>
                </a:moveTo>
                <a:lnTo>
                  <a:pt x="4142" y="0"/>
                </a:lnTo>
                <a:lnTo>
                  <a:pt x="4142" y="4143"/>
                </a:lnTo>
                <a:lnTo>
                  <a:pt x="0" y="4143"/>
                </a:lnTo>
                <a:close/>
              </a:path>
            </a:pathLst>
          </a:custGeom>
          <a:solidFill>
            <a:srgbClr val="E8F3FD"/>
          </a:solidFill>
        </p:spPr>
        <p:txBody>
          <a:bodyPr wrap="square" bIns="900000" anchor="ctr">
            <a:noAutofit/>
          </a:bodyPr>
          <a:lstStyle>
            <a:lvl1pPr algn="ctr">
              <a:spcBef>
                <a:spcPts val="0"/>
              </a:spcBef>
              <a:spcAft>
                <a:spcPts val="0"/>
              </a:spcAft>
              <a:defRPr b="0">
                <a:solidFill>
                  <a:schemeClr val="tx1">
                    <a:lumMod val="50000"/>
                    <a:lumOff val="50000"/>
                  </a:schemeClr>
                </a:solidFill>
              </a:defRPr>
            </a:lvl1pPr>
          </a:lstStyle>
          <a:p>
            <a:r>
              <a:rPr lang="en-US"/>
              <a:t>Click icon to add a pre-designed</a:t>
            </a:r>
            <a:br>
              <a:rPr lang="en-US"/>
            </a:br>
            <a:r>
              <a:rPr lang="en-US"/>
              <a:t>ranking graphic</a:t>
            </a:r>
          </a:p>
        </p:txBody>
      </p:sp>
      <p:sp>
        <p:nvSpPr>
          <p:cNvPr id="62" name="Picture Placeholder 61">
            <a:extLst>
              <a:ext uri="{FF2B5EF4-FFF2-40B4-BE49-F238E27FC236}">
                <a16:creationId xmlns:a16="http://schemas.microsoft.com/office/drawing/2014/main" id="{FF6A229A-95CC-4546-92E9-8BEC486139C2}"/>
              </a:ext>
            </a:extLst>
          </p:cNvPr>
          <p:cNvSpPr>
            <a:spLocks noGrp="1"/>
          </p:cNvSpPr>
          <p:nvPr>
            <p:ph type="pic" sz="quarter" idx="101" hasCustomPrompt="1"/>
          </p:nvPr>
        </p:nvSpPr>
        <p:spPr>
          <a:xfrm>
            <a:off x="575710" y="3403916"/>
            <a:ext cx="4908388" cy="2760199"/>
          </a:xfrm>
          <a:custGeom>
            <a:avLst/>
            <a:gdLst>
              <a:gd name="connsiteX0" fmla="*/ 0 w 3681291"/>
              <a:gd name="connsiteY0" fmla="*/ 2756057 h 2760199"/>
              <a:gd name="connsiteX1" fmla="*/ 4143 w 3681291"/>
              <a:gd name="connsiteY1" fmla="*/ 2756057 h 2760199"/>
              <a:gd name="connsiteX2" fmla="*/ 4143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3 w 3681291"/>
              <a:gd name="connsiteY9" fmla="*/ 0 h 2760199"/>
              <a:gd name="connsiteX10" fmla="*/ 4143 w 3681291"/>
              <a:gd name="connsiteY10" fmla="*/ 4142 h 2760199"/>
              <a:gd name="connsiteX11" fmla="*/ 0 w 3681291"/>
              <a:gd name="connsiteY11" fmla="*/ 4142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3" y="2756057"/>
                </a:lnTo>
                <a:lnTo>
                  <a:pt x="4143" y="2760199"/>
                </a:lnTo>
                <a:lnTo>
                  <a:pt x="0" y="2760199"/>
                </a:lnTo>
                <a:close/>
                <a:moveTo>
                  <a:pt x="0" y="440325"/>
                </a:moveTo>
                <a:lnTo>
                  <a:pt x="3681291" y="440325"/>
                </a:lnTo>
                <a:lnTo>
                  <a:pt x="3681291" y="2478925"/>
                </a:lnTo>
                <a:lnTo>
                  <a:pt x="0" y="2478925"/>
                </a:lnTo>
                <a:close/>
                <a:moveTo>
                  <a:pt x="0" y="0"/>
                </a:moveTo>
                <a:lnTo>
                  <a:pt x="4143" y="0"/>
                </a:lnTo>
                <a:lnTo>
                  <a:pt x="4143" y="4142"/>
                </a:lnTo>
                <a:lnTo>
                  <a:pt x="0" y="4142"/>
                </a:lnTo>
                <a:close/>
              </a:path>
            </a:pathLst>
          </a:custGeom>
          <a:solidFill>
            <a:srgbClr val="E8F3FD"/>
          </a:solidFill>
        </p:spPr>
        <p:txBody>
          <a:bodyPr wrap="square" bIns="900000" anchor="ctr">
            <a:noAutofit/>
          </a:bodyPr>
          <a:lstStyle>
            <a:lvl1pPr algn="ctr">
              <a:spcBef>
                <a:spcPts val="0"/>
              </a:spcBef>
              <a:spcAft>
                <a:spcPts val="0"/>
              </a:spcAft>
              <a:defRPr b="0">
                <a:solidFill>
                  <a:schemeClr val="tx1">
                    <a:lumMod val="50000"/>
                    <a:lumOff val="50000"/>
                  </a:schemeClr>
                </a:solidFill>
              </a:defRPr>
            </a:lvl1pPr>
          </a:lstStyle>
          <a:p>
            <a:r>
              <a:rPr lang="en-US"/>
              <a:t>Click icon to add a pre-designed</a:t>
            </a:r>
            <a:br>
              <a:rPr lang="en-US"/>
            </a:br>
            <a:r>
              <a:rPr lang="en-US"/>
              <a:t>ranking graphic</a:t>
            </a:r>
          </a:p>
        </p:txBody>
      </p:sp>
      <p:sp>
        <p:nvSpPr>
          <p:cNvPr id="63" name="Picture Placeholder 62">
            <a:extLst>
              <a:ext uri="{FF2B5EF4-FFF2-40B4-BE49-F238E27FC236}">
                <a16:creationId xmlns:a16="http://schemas.microsoft.com/office/drawing/2014/main" id="{E1B6409D-D1DD-2941-8A39-63C9D178D519}"/>
              </a:ext>
            </a:extLst>
          </p:cNvPr>
          <p:cNvSpPr>
            <a:spLocks noGrp="1"/>
          </p:cNvSpPr>
          <p:nvPr>
            <p:ph type="pic" sz="quarter" idx="103" hasCustomPrompt="1"/>
          </p:nvPr>
        </p:nvSpPr>
        <p:spPr>
          <a:xfrm>
            <a:off x="6278402" y="3403916"/>
            <a:ext cx="4908388" cy="2760199"/>
          </a:xfrm>
          <a:custGeom>
            <a:avLst/>
            <a:gdLst>
              <a:gd name="connsiteX0" fmla="*/ 0 w 3681291"/>
              <a:gd name="connsiteY0" fmla="*/ 2756057 h 2760199"/>
              <a:gd name="connsiteX1" fmla="*/ 4142 w 3681291"/>
              <a:gd name="connsiteY1" fmla="*/ 2756057 h 2760199"/>
              <a:gd name="connsiteX2" fmla="*/ 4142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2 w 3681291"/>
              <a:gd name="connsiteY9" fmla="*/ 0 h 2760199"/>
              <a:gd name="connsiteX10" fmla="*/ 4142 w 3681291"/>
              <a:gd name="connsiteY10" fmla="*/ 4142 h 2760199"/>
              <a:gd name="connsiteX11" fmla="*/ 0 w 3681291"/>
              <a:gd name="connsiteY11" fmla="*/ 4142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2" y="2756057"/>
                </a:lnTo>
                <a:lnTo>
                  <a:pt x="4142" y="2760199"/>
                </a:lnTo>
                <a:lnTo>
                  <a:pt x="0" y="2760199"/>
                </a:lnTo>
                <a:close/>
                <a:moveTo>
                  <a:pt x="0" y="440325"/>
                </a:moveTo>
                <a:lnTo>
                  <a:pt x="3681291" y="440325"/>
                </a:lnTo>
                <a:lnTo>
                  <a:pt x="3681291" y="2478925"/>
                </a:lnTo>
                <a:lnTo>
                  <a:pt x="0" y="2478925"/>
                </a:lnTo>
                <a:close/>
                <a:moveTo>
                  <a:pt x="0" y="0"/>
                </a:moveTo>
                <a:lnTo>
                  <a:pt x="4142" y="0"/>
                </a:lnTo>
                <a:lnTo>
                  <a:pt x="4142" y="4142"/>
                </a:lnTo>
                <a:lnTo>
                  <a:pt x="0" y="4142"/>
                </a:lnTo>
                <a:close/>
              </a:path>
            </a:pathLst>
          </a:custGeom>
          <a:solidFill>
            <a:srgbClr val="E8F3FD"/>
          </a:solidFill>
        </p:spPr>
        <p:txBody>
          <a:bodyPr wrap="square" bIns="900000" anchor="ctr">
            <a:noAutofit/>
          </a:bodyPr>
          <a:lstStyle>
            <a:lvl1pPr algn="ctr">
              <a:spcBef>
                <a:spcPts val="0"/>
              </a:spcBef>
              <a:spcAft>
                <a:spcPts val="0"/>
              </a:spcAft>
              <a:defRPr b="0">
                <a:solidFill>
                  <a:schemeClr val="tx1">
                    <a:lumMod val="50000"/>
                    <a:lumOff val="50000"/>
                  </a:schemeClr>
                </a:solidFill>
              </a:defRPr>
            </a:lvl1pPr>
          </a:lstStyle>
          <a:p>
            <a:r>
              <a:rPr lang="en-US"/>
              <a:t>Click icon to add a pre-designed</a:t>
            </a:r>
            <a:br>
              <a:rPr lang="en-US"/>
            </a:br>
            <a:r>
              <a:rPr lang="en-US"/>
              <a:t>ranking graphic</a:t>
            </a:r>
          </a:p>
        </p:txBody>
      </p:sp>
      <p:cxnSp>
        <p:nvCxnSpPr>
          <p:cNvPr id="10" name="Straight Connector 9">
            <a:extLst>
              <a:ext uri="{FF2B5EF4-FFF2-40B4-BE49-F238E27FC236}">
                <a16:creationId xmlns:a16="http://schemas.microsoft.com/office/drawing/2014/main" id="{6C7DBB08-85DE-1A46-BB43-C98D1EBB9768}"/>
              </a:ext>
            </a:extLst>
          </p:cNvPr>
          <p:cNvCxnSpPr>
            <a:cxnSpLocks/>
          </p:cNvCxnSpPr>
          <p:nvPr userDrawn="1"/>
        </p:nvCxnSpPr>
        <p:spPr>
          <a:xfrm>
            <a:off x="6096000" y="1233488"/>
            <a:ext cx="0" cy="4932362"/>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DB01CD-2962-8340-88FB-839DBE47CB09}"/>
              </a:ext>
              <a:ext uri="{C183D7F6-B498-43B3-948B-1728B52AA6E4}">
                <adec:decorative xmlns:adec="http://schemas.microsoft.com/office/drawing/2017/decorative" val="1"/>
              </a:ext>
            </a:extLst>
          </p:cNvPr>
          <p:cNvCxnSpPr>
            <a:cxnSpLocks/>
          </p:cNvCxnSpPr>
          <p:nvPr userDrawn="1"/>
        </p:nvCxnSpPr>
        <p:spPr>
          <a:xfrm flipH="1">
            <a:off x="576002" y="3700800"/>
            <a:ext cx="11040532"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A6A8005-7996-1E40-9EA1-933A3B5C30FA}"/>
              </a:ext>
              <a:ext uri="{C183D7F6-B498-43B3-948B-1728B52AA6E4}">
                <adec:decorative xmlns:adec="http://schemas.microsoft.com/office/drawing/2017/decorative" val="1"/>
              </a:ext>
            </a:extLst>
          </p:cNvPr>
          <p:cNvSpPr/>
          <p:nvPr userDrawn="1"/>
        </p:nvSpPr>
        <p:spPr>
          <a:xfrm>
            <a:off x="5908802" y="3560402"/>
            <a:ext cx="376498" cy="282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00" name="Footnotes Placeholder">
            <a:extLst>
              <a:ext uri="{FF2B5EF4-FFF2-40B4-BE49-F238E27FC236}">
                <a16:creationId xmlns:a16="http://schemas.microsoft.com/office/drawing/2014/main" id="{91EC1F1B-FF90-E74E-B72A-B7A125D22585}"/>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7" name="Slide Number Placeholder 6">
            <a:extLst>
              <a:ext uri="{FF2B5EF4-FFF2-40B4-BE49-F238E27FC236}">
                <a16:creationId xmlns:a16="http://schemas.microsoft.com/office/drawing/2014/main" id="{C712BF78-99E1-2F48-8801-14B42F731A25}"/>
              </a:ext>
            </a:extLst>
          </p:cNvPr>
          <p:cNvSpPr>
            <a:spLocks noGrp="1"/>
          </p:cNvSpPr>
          <p:nvPr>
            <p:ph type="sldNum" sz="quarter" idx="106"/>
          </p:nvPr>
        </p:nvSpPr>
        <p:spPr/>
        <p:txBody>
          <a:bodyPr/>
          <a:lstStyle/>
          <a:p>
            <a:pPr marL="12701"/>
            <a:fld id="{078C017C-E1B9-8443-B047-B08AAA027B45}" type="slidenum">
              <a:rPr lang="en-US" smtClean="0"/>
              <a:pPr marL="12701"/>
              <a:t>‹#›</a:t>
            </a:fld>
            <a:endParaRPr lang="en-US"/>
          </a:p>
        </p:txBody>
      </p:sp>
      <p:sp>
        <p:nvSpPr>
          <p:cNvPr id="5" name="Date Placeholder 4">
            <a:extLst>
              <a:ext uri="{FF2B5EF4-FFF2-40B4-BE49-F238E27FC236}">
                <a16:creationId xmlns:a16="http://schemas.microsoft.com/office/drawing/2014/main" id="{57736864-A696-CE41-ABC2-ABC572DF6E7C}"/>
              </a:ext>
              <a:ext uri="{C183D7F6-B498-43B3-948B-1728B52AA6E4}">
                <adec:decorative xmlns:adec="http://schemas.microsoft.com/office/drawing/2017/decorative" val="1"/>
              </a:ext>
            </a:extLst>
          </p:cNvPr>
          <p:cNvSpPr>
            <a:spLocks noGrp="1"/>
          </p:cNvSpPr>
          <p:nvPr>
            <p:ph type="dt" sz="half" idx="104"/>
          </p:nvPr>
        </p:nvSpPr>
        <p:spPr/>
        <p:txBody>
          <a:bodyPr/>
          <a:lstStyle/>
          <a:p>
            <a:endParaRPr lang="en-US"/>
          </a:p>
        </p:txBody>
      </p:sp>
      <p:sp>
        <p:nvSpPr>
          <p:cNvPr id="6" name="Footer Placeholder 5">
            <a:extLst>
              <a:ext uri="{FF2B5EF4-FFF2-40B4-BE49-F238E27FC236}">
                <a16:creationId xmlns:a16="http://schemas.microsoft.com/office/drawing/2014/main" id="{32336FBA-2F01-B14F-8747-8F105CF5439F}"/>
              </a:ext>
              <a:ext uri="{C183D7F6-B498-43B3-948B-1728B52AA6E4}">
                <adec:decorative xmlns:adec="http://schemas.microsoft.com/office/drawing/2017/decorative" val="1"/>
              </a:ext>
            </a:extLst>
          </p:cNvPr>
          <p:cNvSpPr>
            <a:spLocks noGrp="1"/>
          </p:cNvSpPr>
          <p:nvPr>
            <p:ph type="ftr" sz="quarter" idx="105"/>
          </p:nvPr>
        </p:nvSpPr>
        <p:spPr/>
        <p:txBody>
          <a:bodyPr/>
          <a:lstStyle/>
          <a:p>
            <a:endParaRPr lang="en-US"/>
          </a:p>
        </p:txBody>
      </p:sp>
      <p:grpSp>
        <p:nvGrpSpPr>
          <p:cNvPr id="19" name="Group 18">
            <a:extLst>
              <a:ext uri="{FF2B5EF4-FFF2-40B4-BE49-F238E27FC236}">
                <a16:creationId xmlns:a16="http://schemas.microsoft.com/office/drawing/2014/main" id="{40CED5DF-BD05-E644-847F-39473FC14832}"/>
              </a:ext>
              <a:ext uri="{C183D7F6-B498-43B3-948B-1728B52AA6E4}">
                <adec:decorative xmlns:adec="http://schemas.microsoft.com/office/drawing/2017/decorative" val="1"/>
              </a:ext>
            </a:extLst>
          </p:cNvPr>
          <p:cNvGrpSpPr/>
          <p:nvPr userDrawn="1"/>
        </p:nvGrpSpPr>
        <p:grpSpPr>
          <a:xfrm>
            <a:off x="12532239" y="0"/>
            <a:ext cx="3832280" cy="6979025"/>
            <a:chOff x="9399182" y="-1"/>
            <a:chExt cx="2874210" cy="6979025"/>
          </a:xfrm>
        </p:grpSpPr>
        <p:sp>
          <p:nvSpPr>
            <p:cNvPr id="20" name="Rectangle 19">
              <a:extLst>
                <a:ext uri="{FF2B5EF4-FFF2-40B4-BE49-F238E27FC236}">
                  <a16:creationId xmlns:a16="http://schemas.microsoft.com/office/drawing/2014/main" id="{AE8F9C51-B088-5A5C-6023-239C951786F9}"/>
                </a:ext>
              </a:extLst>
            </p:cNvPr>
            <p:cNvSpPr/>
            <p:nvPr userDrawn="1"/>
          </p:nvSpPr>
          <p:spPr>
            <a:xfrm>
              <a:off x="9399182" y="-1"/>
              <a:ext cx="2798651" cy="69790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21" name="Group 20">
              <a:extLst>
                <a:ext uri="{FF2B5EF4-FFF2-40B4-BE49-F238E27FC236}">
                  <a16:creationId xmlns:a16="http://schemas.microsoft.com/office/drawing/2014/main" id="{AA1EB753-EDEC-AA3B-A9CE-A59A9B5174B2}"/>
                </a:ext>
              </a:extLst>
            </p:cNvPr>
            <p:cNvGrpSpPr/>
            <p:nvPr userDrawn="1"/>
          </p:nvGrpSpPr>
          <p:grpSpPr>
            <a:xfrm>
              <a:off x="9518577" y="150289"/>
              <a:ext cx="2754815" cy="6233578"/>
              <a:chOff x="9518577" y="7159938"/>
              <a:chExt cx="2754815" cy="6233578"/>
            </a:xfrm>
          </p:grpSpPr>
          <p:sp>
            <p:nvSpPr>
              <p:cNvPr id="22" name="TextBox 21">
                <a:extLst>
                  <a:ext uri="{FF2B5EF4-FFF2-40B4-BE49-F238E27FC236}">
                    <a16:creationId xmlns:a16="http://schemas.microsoft.com/office/drawing/2014/main" id="{4C8B9B3D-C4A0-D190-0292-8F0BD95A5BE0}"/>
                  </a:ext>
                </a:extLst>
              </p:cNvPr>
              <p:cNvSpPr txBox="1"/>
              <p:nvPr userDrawn="1"/>
            </p:nvSpPr>
            <p:spPr>
              <a:xfrm>
                <a:off x="9671012" y="8519692"/>
                <a:ext cx="2374732" cy="323165"/>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graphic placeholders on the slide, select the intended placeholder before dragging in the graphic to let PowerPoint know where you want it.</a:t>
                </a:r>
              </a:p>
            </p:txBody>
          </p:sp>
          <p:sp>
            <p:nvSpPr>
              <p:cNvPr id="26" name="TextBox 25">
                <a:extLst>
                  <a:ext uri="{FF2B5EF4-FFF2-40B4-BE49-F238E27FC236}">
                    <a16:creationId xmlns:a16="http://schemas.microsoft.com/office/drawing/2014/main" id="{7071D8A3-BBDE-F0E1-353C-824FF0AE1BE3}"/>
                  </a:ext>
                </a:extLst>
              </p:cNvPr>
              <p:cNvSpPr txBox="1"/>
              <p:nvPr userDrawn="1"/>
            </p:nvSpPr>
            <p:spPr>
              <a:xfrm>
                <a:off x="9555252" y="7159938"/>
                <a:ext cx="184185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 RANKING GRAPHIC</a:t>
                </a:r>
              </a:p>
            </p:txBody>
          </p:sp>
          <p:cxnSp>
            <p:nvCxnSpPr>
              <p:cNvPr id="27" name="Straight Connector 26">
                <a:extLst>
                  <a:ext uri="{FF2B5EF4-FFF2-40B4-BE49-F238E27FC236}">
                    <a16:creationId xmlns:a16="http://schemas.microsoft.com/office/drawing/2014/main" id="{4DE87379-05DD-23A3-DCD2-6099B0064A68}"/>
                  </a:ext>
                </a:extLst>
              </p:cNvPr>
              <p:cNvCxnSpPr>
                <a:cxnSpLocks/>
              </p:cNvCxnSpPr>
              <p:nvPr userDrawn="1"/>
            </p:nvCxnSpPr>
            <p:spPr>
              <a:xfrm>
                <a:off x="9555251" y="73625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C9CA8B5-564F-1362-52B1-30E44BD5DC7F}"/>
                  </a:ext>
                </a:extLst>
              </p:cNvPr>
              <p:cNvSpPr txBox="1"/>
              <p:nvPr userDrawn="1"/>
            </p:nvSpPr>
            <p:spPr>
              <a:xfrm>
                <a:off x="9683170" y="8220865"/>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graphic onto the slide.</a:t>
                </a:r>
              </a:p>
            </p:txBody>
          </p:sp>
          <p:grpSp>
            <p:nvGrpSpPr>
              <p:cNvPr id="31" name="Group 30">
                <a:extLst>
                  <a:ext uri="{FF2B5EF4-FFF2-40B4-BE49-F238E27FC236}">
                    <a16:creationId xmlns:a16="http://schemas.microsoft.com/office/drawing/2014/main" id="{BC74E5F3-2B2D-E57F-D7A3-383FD8C1638F}"/>
                  </a:ext>
                </a:extLst>
              </p:cNvPr>
              <p:cNvGrpSpPr/>
              <p:nvPr userDrawn="1"/>
            </p:nvGrpSpPr>
            <p:grpSpPr>
              <a:xfrm>
                <a:off x="9518577" y="7485058"/>
                <a:ext cx="2617883" cy="635287"/>
                <a:chOff x="12352022" y="513115"/>
                <a:chExt cx="2617883" cy="635287"/>
              </a:xfrm>
            </p:grpSpPr>
            <p:sp>
              <p:nvSpPr>
                <p:cNvPr id="49" name="TextBox 48">
                  <a:extLst>
                    <a:ext uri="{FF2B5EF4-FFF2-40B4-BE49-F238E27FC236}">
                      <a16:creationId xmlns:a16="http://schemas.microsoft.com/office/drawing/2014/main" id="{039EDDCD-1EAD-CD95-B929-D1B57A380F2E}"/>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0" name="TextBox 49">
                  <a:extLst>
                    <a:ext uri="{FF2B5EF4-FFF2-40B4-BE49-F238E27FC236}">
                      <a16:creationId xmlns:a16="http://schemas.microsoft.com/office/drawing/2014/main" id="{6D1D61B7-A1FB-359C-79AB-18AA327C09BF}"/>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1" name="TextBox 50">
                  <a:extLst>
                    <a:ext uri="{FF2B5EF4-FFF2-40B4-BE49-F238E27FC236}">
                      <a16:creationId xmlns:a16="http://schemas.microsoft.com/office/drawing/2014/main" id="{80A1DE40-3C58-A4F8-57E1-493506945E4C}"/>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graphics from the Resources Database.</a:t>
                  </a:r>
                </a:p>
                <a:p>
                  <a:pPr lvl="0"/>
                  <a:r>
                    <a:rPr lang="en-US" sz="1051"/>
                    <a:t>Add the graphic to the placeholder.</a:t>
                  </a:r>
                </a:p>
              </p:txBody>
            </p:sp>
          </p:grpSp>
          <p:sp>
            <p:nvSpPr>
              <p:cNvPr id="32" name="TextBox 31">
                <a:extLst>
                  <a:ext uri="{FF2B5EF4-FFF2-40B4-BE49-F238E27FC236}">
                    <a16:creationId xmlns:a16="http://schemas.microsoft.com/office/drawing/2014/main" id="{E169C20B-9CB8-41E4-65E8-05695B065E35}"/>
                  </a:ext>
                </a:extLst>
              </p:cNvPr>
              <p:cNvSpPr txBox="1"/>
              <p:nvPr userDrawn="1"/>
            </p:nvSpPr>
            <p:spPr>
              <a:xfrm>
                <a:off x="9683170" y="8931281"/>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graphic placeholder.</a:t>
                </a:r>
              </a:p>
              <a:p>
                <a:pPr lvl="1">
                  <a:buNone/>
                </a:pPr>
                <a:r>
                  <a:rPr lang="en-US" sz="1051"/>
                  <a:t>Right-click or use keyboard shortcuts to paste the graphic.</a:t>
                </a:r>
              </a:p>
            </p:txBody>
          </p:sp>
          <p:sp>
            <p:nvSpPr>
              <p:cNvPr id="33" name="TextBox 32">
                <a:extLst>
                  <a:ext uri="{FF2B5EF4-FFF2-40B4-BE49-F238E27FC236}">
                    <a16:creationId xmlns:a16="http://schemas.microsoft.com/office/drawing/2014/main" id="{B405029C-374A-844C-2912-676C574A87D3}"/>
                  </a:ext>
                </a:extLst>
              </p:cNvPr>
              <p:cNvSpPr txBox="1"/>
              <p:nvPr userDrawn="1"/>
            </p:nvSpPr>
            <p:spPr>
              <a:xfrm>
                <a:off x="9683170" y="9641594"/>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 graphic.</a:t>
                </a:r>
              </a:p>
            </p:txBody>
          </p:sp>
          <p:grpSp>
            <p:nvGrpSpPr>
              <p:cNvPr id="34" name="Group 33">
                <a:extLst>
                  <a:ext uri="{FF2B5EF4-FFF2-40B4-BE49-F238E27FC236}">
                    <a16:creationId xmlns:a16="http://schemas.microsoft.com/office/drawing/2014/main" id="{7E7A461D-37E5-7822-EEA1-FBD86FB38648}"/>
                  </a:ext>
                </a:extLst>
              </p:cNvPr>
              <p:cNvGrpSpPr/>
              <p:nvPr userDrawn="1"/>
            </p:nvGrpSpPr>
            <p:grpSpPr>
              <a:xfrm>
                <a:off x="9538241" y="10218045"/>
                <a:ext cx="2735151" cy="1280928"/>
                <a:chOff x="9286315" y="6976989"/>
                <a:chExt cx="2735151" cy="1280928"/>
              </a:xfrm>
            </p:grpSpPr>
            <p:sp>
              <p:nvSpPr>
                <p:cNvPr id="43" name="Rectangle 42">
                  <a:extLst>
                    <a:ext uri="{FF2B5EF4-FFF2-40B4-BE49-F238E27FC236}">
                      <a16:creationId xmlns:a16="http://schemas.microsoft.com/office/drawing/2014/main" id="{F3403B2E-0BA3-3B03-B200-818FCA293CE9}"/>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TextBox 43">
                  <a:extLst>
                    <a:ext uri="{FF2B5EF4-FFF2-40B4-BE49-F238E27FC236}">
                      <a16:creationId xmlns:a16="http://schemas.microsoft.com/office/drawing/2014/main" id="{7F163F06-6A26-B3CC-88DE-7CE2B1CD72EC}"/>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Graphic</a:t>
                  </a:r>
                </a:p>
              </p:txBody>
            </p:sp>
            <p:pic>
              <p:nvPicPr>
                <p:cNvPr id="46" name="Graphic 45">
                  <a:extLst>
                    <a:ext uri="{FF2B5EF4-FFF2-40B4-BE49-F238E27FC236}">
                      <a16:creationId xmlns:a16="http://schemas.microsoft.com/office/drawing/2014/main" id="{9442AA11-8813-D069-B8BD-22196FEAA90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446538" y="7116071"/>
                  <a:ext cx="155227" cy="155227"/>
                </a:xfrm>
                <a:prstGeom prst="rect">
                  <a:avLst/>
                </a:prstGeom>
              </p:spPr>
            </p:pic>
            <p:sp>
              <p:nvSpPr>
                <p:cNvPr id="47" name="TextBox 46">
                  <a:extLst>
                    <a:ext uri="{FF2B5EF4-FFF2-40B4-BE49-F238E27FC236}">
                      <a16:creationId xmlns:a16="http://schemas.microsoft.com/office/drawing/2014/main" id="{A84E0B3A-F896-6F5A-1D3C-24E8E83BC7D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graphic.</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graphic.</a:t>
                  </a:r>
                </a:p>
                <a:p>
                  <a:pPr lvl="1">
                    <a:defRPr/>
                  </a:pPr>
                  <a:r>
                    <a:rPr lang="en-US" sz="900" kern="1200">
                      <a:solidFill>
                        <a:schemeClr val="tx1">
                          <a:lumMod val="50000"/>
                          <a:lumOff val="50000"/>
                        </a:schemeClr>
                      </a:solidFill>
                      <a:latin typeface="Arial" charset="0"/>
                      <a:cs typeface="Arial" charset="0"/>
                    </a:rPr>
                    <a:t>Press Esc or click outside the graphic area to exit the cropping mode.</a:t>
                  </a:r>
                </a:p>
              </p:txBody>
            </p:sp>
            <p:pic>
              <p:nvPicPr>
                <p:cNvPr id="48" name="Picture 47">
                  <a:extLst>
                    <a:ext uri="{FF2B5EF4-FFF2-40B4-BE49-F238E27FC236}">
                      <a16:creationId xmlns:a16="http://schemas.microsoft.com/office/drawing/2014/main" id="{6ABF8F76-F24A-0855-BB6D-BC79945CB685}"/>
                    </a:ext>
                  </a:extLst>
                </p:cNvPr>
                <p:cNvPicPr>
                  <a:picLocks noChangeAspect="1"/>
                </p:cNvPicPr>
                <p:nvPr userDrawn="1"/>
              </p:nvPicPr>
              <p:blipFill rotWithShape="1">
                <a:blip r:embed="rId3"/>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5" name="Group 34">
                <a:extLst>
                  <a:ext uri="{FF2B5EF4-FFF2-40B4-BE49-F238E27FC236}">
                    <a16:creationId xmlns:a16="http://schemas.microsoft.com/office/drawing/2014/main" id="{90BFAE0D-4F79-934A-0FE2-03FFB4705DE7}"/>
                  </a:ext>
                </a:extLst>
              </p:cNvPr>
              <p:cNvGrpSpPr/>
              <p:nvPr userDrawn="1"/>
            </p:nvGrpSpPr>
            <p:grpSpPr>
              <a:xfrm>
                <a:off x="9538241" y="11583406"/>
                <a:ext cx="2735151" cy="1810110"/>
                <a:chOff x="9538241" y="5430014"/>
                <a:chExt cx="2735151" cy="1810110"/>
              </a:xfrm>
            </p:grpSpPr>
            <p:sp>
              <p:nvSpPr>
                <p:cNvPr id="36" name="Rectangle 35">
                  <a:extLst>
                    <a:ext uri="{FF2B5EF4-FFF2-40B4-BE49-F238E27FC236}">
                      <a16:creationId xmlns:a16="http://schemas.microsoft.com/office/drawing/2014/main" id="{049C1994-C988-E6B5-E4CD-82C19E895B22}"/>
                    </a:ext>
                  </a:extLst>
                </p:cNvPr>
                <p:cNvSpPr/>
                <p:nvPr userDrawn="1"/>
              </p:nvSpPr>
              <p:spPr>
                <a:xfrm>
                  <a:off x="9538241" y="5430014"/>
                  <a:ext cx="2735151" cy="18101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TextBox 36">
                  <a:extLst>
                    <a:ext uri="{FF2B5EF4-FFF2-40B4-BE49-F238E27FC236}">
                      <a16:creationId xmlns:a16="http://schemas.microsoft.com/office/drawing/2014/main" id="{791068B0-0A3A-85B2-D468-AB9792C65BA9}"/>
                    </a:ext>
                  </a:extLst>
                </p:cNvPr>
                <p:cNvSpPr txBox="1"/>
                <p:nvPr userDrawn="1"/>
              </p:nvSpPr>
              <p:spPr>
                <a:xfrm>
                  <a:off x="9904432" y="555881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Graphic</a:t>
                  </a:r>
                </a:p>
              </p:txBody>
            </p:sp>
            <p:pic>
              <p:nvPicPr>
                <p:cNvPr id="38" name="Graphic 37">
                  <a:extLst>
                    <a:ext uri="{FF2B5EF4-FFF2-40B4-BE49-F238E27FC236}">
                      <a16:creationId xmlns:a16="http://schemas.microsoft.com/office/drawing/2014/main" id="{AD22F149-6458-259D-D7A7-8901B956466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698464" y="5569097"/>
                  <a:ext cx="155227" cy="155227"/>
                </a:xfrm>
                <a:prstGeom prst="rect">
                  <a:avLst/>
                </a:prstGeom>
              </p:spPr>
            </p:pic>
            <p:sp>
              <p:nvSpPr>
                <p:cNvPr id="39" name="TextBox 38">
                  <a:extLst>
                    <a:ext uri="{FF2B5EF4-FFF2-40B4-BE49-F238E27FC236}">
                      <a16:creationId xmlns:a16="http://schemas.microsoft.com/office/drawing/2014/main" id="{8078E813-FE7A-BDF7-7E95-7FF12020CDF3}"/>
                    </a:ext>
                  </a:extLst>
                </p:cNvPr>
                <p:cNvSpPr txBox="1"/>
                <p:nvPr userDrawn="1"/>
              </p:nvSpPr>
              <p:spPr>
                <a:xfrm>
                  <a:off x="9713480" y="5879931"/>
                  <a:ext cx="2079093"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graphic and select “Change Picture”</a:t>
                  </a:r>
                </a:p>
              </p:txBody>
            </p:sp>
            <p:sp>
              <p:nvSpPr>
                <p:cNvPr id="40" name="TextBox 39">
                  <a:extLst>
                    <a:ext uri="{FF2B5EF4-FFF2-40B4-BE49-F238E27FC236}">
                      <a16:creationId xmlns:a16="http://schemas.microsoft.com/office/drawing/2014/main" id="{5E16D1A3-6EDC-F4C4-5556-C156644E280D}"/>
                    </a:ext>
                  </a:extLst>
                </p:cNvPr>
                <p:cNvSpPr txBox="1"/>
                <p:nvPr userDrawn="1"/>
              </p:nvSpPr>
              <p:spPr>
                <a:xfrm>
                  <a:off x="9713480" y="6441405"/>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Delete the existing graphic to reset the photo placeholder functionality.</a:t>
                  </a:r>
                </a:p>
              </p:txBody>
            </p:sp>
            <p:sp>
              <p:nvSpPr>
                <p:cNvPr id="41" name="TextBox 40">
                  <a:extLst>
                    <a:ext uri="{FF2B5EF4-FFF2-40B4-BE49-F238E27FC236}">
                      <a16:creationId xmlns:a16="http://schemas.microsoft.com/office/drawing/2014/main" id="{4142CD69-1438-9012-B2EC-2C94CE11E854}"/>
                    </a:ext>
                  </a:extLst>
                </p:cNvPr>
                <p:cNvSpPr txBox="1"/>
                <p:nvPr userDrawn="1"/>
              </p:nvSpPr>
              <p:spPr>
                <a:xfrm>
                  <a:off x="9713480" y="6926166"/>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graphic as normal.</a:t>
                  </a:r>
                </a:p>
              </p:txBody>
            </p:sp>
            <p:cxnSp>
              <p:nvCxnSpPr>
                <p:cNvPr id="42" name="Straight Connector 41">
                  <a:extLst>
                    <a:ext uri="{FF2B5EF4-FFF2-40B4-BE49-F238E27FC236}">
                      <a16:creationId xmlns:a16="http://schemas.microsoft.com/office/drawing/2014/main" id="{470844C1-63B2-6FC0-CF7B-1A62BF030E6D}"/>
                    </a:ext>
                  </a:extLst>
                </p:cNvPr>
                <p:cNvCxnSpPr/>
                <p:nvPr userDrawn="1"/>
              </p:nvCxnSpPr>
              <p:spPr>
                <a:xfrm>
                  <a:off x="9713479" y="6335373"/>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160687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w/ Supporting Graphic (Righ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52" name="Text Placeholder 51">
            <a:extLst>
              <a:ext uri="{FF2B5EF4-FFF2-40B4-BE49-F238E27FC236}">
                <a16:creationId xmlns:a16="http://schemas.microsoft.com/office/drawing/2014/main" id="{32E619A7-2AA9-834A-95F7-C8972C8CA24E}"/>
              </a:ext>
            </a:extLst>
          </p:cNvPr>
          <p:cNvSpPr>
            <a:spLocks noGrp="1"/>
          </p:cNvSpPr>
          <p:nvPr>
            <p:ph type="body" sz="quarter" idx="109"/>
          </p:nvPr>
        </p:nvSpPr>
        <p:spPr>
          <a:xfrm>
            <a:off x="575733" y="1233489"/>
            <a:ext cx="5347200"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51">
            <a:extLst>
              <a:ext uri="{FF2B5EF4-FFF2-40B4-BE49-F238E27FC236}">
                <a16:creationId xmlns:a16="http://schemas.microsoft.com/office/drawing/2014/main" id="{B3C16F4A-5C29-7D42-B44A-AE0870C22033}"/>
              </a:ext>
            </a:extLst>
          </p:cNvPr>
          <p:cNvSpPr>
            <a:spLocks noGrp="1"/>
          </p:cNvSpPr>
          <p:nvPr>
            <p:ph type="body" sz="quarter" idx="110"/>
          </p:nvPr>
        </p:nvSpPr>
        <p:spPr>
          <a:xfrm>
            <a:off x="6269067" y="1233489"/>
            <a:ext cx="5347200" cy="17319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7">
            <a:extLst>
              <a:ext uri="{FF2B5EF4-FFF2-40B4-BE49-F238E27FC236}">
                <a16:creationId xmlns:a16="http://schemas.microsoft.com/office/drawing/2014/main" id="{986F40DB-9C90-0445-8B56-2AB71F390752}"/>
              </a:ext>
            </a:extLst>
          </p:cNvPr>
          <p:cNvSpPr>
            <a:spLocks noGrp="1"/>
          </p:cNvSpPr>
          <p:nvPr>
            <p:ph type="pic" sz="quarter" idx="14" hasCustomPrompt="1"/>
          </p:nvPr>
        </p:nvSpPr>
        <p:spPr>
          <a:xfrm>
            <a:off x="6271363" y="3159427"/>
            <a:ext cx="5344905" cy="3006424"/>
          </a:xfrm>
          <a:solidFill>
            <a:srgbClr val="E8F3FD"/>
          </a:solidFill>
        </p:spPr>
        <p:txBody>
          <a:bodyPr anchor="ctr"/>
          <a:lstStyle>
            <a:lvl1pPr algn="ctr">
              <a:spcBef>
                <a:spcPts val="0"/>
              </a:spcBef>
              <a:spcAft>
                <a:spcPts val="0"/>
              </a:spcAft>
              <a:defRPr b="0">
                <a:solidFill>
                  <a:schemeClr val="tx1">
                    <a:lumMod val="50000"/>
                    <a:lumOff val="50000"/>
                  </a:schemeClr>
                </a:solidFill>
              </a:defRPr>
            </a:lvl1pPr>
          </a:lstStyle>
          <a:p>
            <a:r>
              <a:rPr lang="en-US"/>
              <a:t>Click icon to add a supporting</a:t>
            </a:r>
            <a:br>
              <a:rPr lang="en-US"/>
            </a:br>
            <a:r>
              <a:rPr lang="en-US"/>
              <a:t>graphic from the Resources Database</a:t>
            </a:r>
            <a:br>
              <a:rPr lang="en-US"/>
            </a:br>
            <a:br>
              <a:rPr lang="en-US"/>
            </a:br>
            <a:br>
              <a:rPr lang="en-US"/>
            </a:br>
            <a:br>
              <a:rPr lang="en-US"/>
            </a:br>
            <a:br>
              <a:rPr lang="en-US"/>
            </a:br>
            <a:endParaRPr lang="en-US"/>
          </a:p>
        </p:txBody>
      </p:sp>
      <p:sp>
        <p:nvSpPr>
          <p:cNvPr id="1000" name="Footnotes Placeholder">
            <a:extLst>
              <a:ext uri="{FF2B5EF4-FFF2-40B4-BE49-F238E27FC236}">
                <a16:creationId xmlns:a16="http://schemas.microsoft.com/office/drawing/2014/main" id="{C191A018-C105-424B-88DC-E4B2664039C3}"/>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35" name="Slide Number Placeholder 34">
            <a:extLst>
              <a:ext uri="{FF2B5EF4-FFF2-40B4-BE49-F238E27FC236}">
                <a16:creationId xmlns:a16="http://schemas.microsoft.com/office/drawing/2014/main" id="{375449F1-602A-F648-BB75-81B7431F974E}"/>
              </a:ext>
            </a:extLst>
          </p:cNvPr>
          <p:cNvSpPr>
            <a:spLocks noGrp="1"/>
          </p:cNvSpPr>
          <p:nvPr userDrawn="1">
            <p:ph type="sldNum" sz="quarter" idx="108"/>
          </p:nvPr>
        </p:nvSpPr>
        <p:spPr/>
        <p:txBody>
          <a:bodyPr/>
          <a:lstStyle/>
          <a:p>
            <a:pPr marL="12701"/>
            <a:fld id="{078C017C-E1B9-8443-B047-B08AAA027B45}" type="slidenum">
              <a:rPr lang="en-US" smtClean="0"/>
              <a:pPr marL="12701"/>
              <a:t>‹#›</a:t>
            </a:fld>
            <a:endParaRPr lang="en-US"/>
          </a:p>
        </p:txBody>
      </p:sp>
      <p:sp>
        <p:nvSpPr>
          <p:cNvPr id="8" name="Date Placeholder 7">
            <a:extLst>
              <a:ext uri="{FF2B5EF4-FFF2-40B4-BE49-F238E27FC236}">
                <a16:creationId xmlns:a16="http://schemas.microsoft.com/office/drawing/2014/main" id="{2E70A2B7-CE2A-ED43-A309-9210649F358A}"/>
              </a:ext>
              <a:ext uri="{C183D7F6-B498-43B3-948B-1728B52AA6E4}">
                <adec:decorative xmlns:adec="http://schemas.microsoft.com/office/drawing/2017/decorative" val="1"/>
              </a:ext>
            </a:extLst>
          </p:cNvPr>
          <p:cNvSpPr>
            <a:spLocks noGrp="1"/>
          </p:cNvSpPr>
          <p:nvPr userDrawn="1">
            <p:ph type="dt" sz="half" idx="106"/>
          </p:nvPr>
        </p:nvSpPr>
        <p:spPr/>
        <p:txBody>
          <a:bodyPr/>
          <a:lstStyle/>
          <a:p>
            <a:endParaRPr lang="en-US"/>
          </a:p>
        </p:txBody>
      </p:sp>
      <p:sp>
        <p:nvSpPr>
          <p:cNvPr id="12" name="Footer Placeholder 11">
            <a:extLst>
              <a:ext uri="{FF2B5EF4-FFF2-40B4-BE49-F238E27FC236}">
                <a16:creationId xmlns:a16="http://schemas.microsoft.com/office/drawing/2014/main" id="{CD578981-DF62-9545-86D9-D47CA9B9AE76}"/>
              </a:ext>
              <a:ext uri="{C183D7F6-B498-43B3-948B-1728B52AA6E4}">
                <adec:decorative xmlns:adec="http://schemas.microsoft.com/office/drawing/2017/decorative" val="1"/>
              </a:ext>
            </a:extLst>
          </p:cNvPr>
          <p:cNvSpPr>
            <a:spLocks noGrp="1"/>
          </p:cNvSpPr>
          <p:nvPr userDrawn="1">
            <p:ph type="ftr" sz="quarter" idx="107"/>
          </p:nvPr>
        </p:nvSpPr>
        <p:spPr/>
        <p:txBody>
          <a:bodyPr/>
          <a:lstStyle/>
          <a:p>
            <a:endParaRPr lang="en-US"/>
          </a:p>
        </p:txBody>
      </p:sp>
      <p:grpSp>
        <p:nvGrpSpPr>
          <p:cNvPr id="20" name="Group 19">
            <a:extLst>
              <a:ext uri="{FF2B5EF4-FFF2-40B4-BE49-F238E27FC236}">
                <a16:creationId xmlns:a16="http://schemas.microsoft.com/office/drawing/2014/main" id="{90DF4749-E677-45D5-B319-814E6913D5CF}"/>
              </a:ext>
              <a:ext uri="{C183D7F6-B498-43B3-948B-1728B52AA6E4}">
                <adec:decorative xmlns:adec="http://schemas.microsoft.com/office/drawing/2017/decorative" val="1"/>
              </a:ext>
            </a:extLst>
          </p:cNvPr>
          <p:cNvGrpSpPr/>
          <p:nvPr userDrawn="1"/>
        </p:nvGrpSpPr>
        <p:grpSpPr>
          <a:xfrm>
            <a:off x="12532241" y="-1"/>
            <a:ext cx="3965961" cy="11248612"/>
            <a:chOff x="9399182" y="-1"/>
            <a:chExt cx="2974470" cy="11248612"/>
          </a:xfrm>
        </p:grpSpPr>
        <p:sp>
          <p:nvSpPr>
            <p:cNvPr id="2" name="Rectangle 1">
              <a:extLst>
                <a:ext uri="{FF2B5EF4-FFF2-40B4-BE49-F238E27FC236}">
                  <a16:creationId xmlns:a16="http://schemas.microsoft.com/office/drawing/2014/main" id="{28DB0B1F-0F57-855D-7902-06CD444C45C6}"/>
                </a:ext>
              </a:extLst>
            </p:cNvPr>
            <p:cNvSpPr/>
            <p:nvPr userDrawn="1"/>
          </p:nvSpPr>
          <p:spPr>
            <a:xfrm>
              <a:off x="9399182" y="-1"/>
              <a:ext cx="2798651" cy="11248612"/>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32" name="Group 31">
              <a:extLst>
                <a:ext uri="{FF2B5EF4-FFF2-40B4-BE49-F238E27FC236}">
                  <a16:creationId xmlns:a16="http://schemas.microsoft.com/office/drawing/2014/main" id="{2D17C98D-EF31-D153-3D93-F3F928B7CC44}"/>
                </a:ext>
              </a:extLst>
            </p:cNvPr>
            <p:cNvGrpSpPr/>
            <p:nvPr userDrawn="1"/>
          </p:nvGrpSpPr>
          <p:grpSpPr>
            <a:xfrm>
              <a:off x="9399182" y="-1"/>
              <a:ext cx="2974470" cy="9770534"/>
              <a:chOff x="9399182" y="-1"/>
              <a:chExt cx="2974470" cy="9770534"/>
            </a:xfrm>
          </p:grpSpPr>
          <p:sp>
            <p:nvSpPr>
              <p:cNvPr id="54" name="Rectangle 53">
                <a:extLst>
                  <a:ext uri="{FF2B5EF4-FFF2-40B4-BE49-F238E27FC236}">
                    <a16:creationId xmlns:a16="http://schemas.microsoft.com/office/drawing/2014/main" id="{6B93FAD8-1ABE-8A4B-99DB-5688A1F2FCF4}"/>
                  </a:ext>
                </a:extLst>
              </p:cNvPr>
              <p:cNvSpPr/>
              <p:nvPr userDrawn="1"/>
            </p:nvSpPr>
            <p:spPr>
              <a:xfrm>
                <a:off x="9399182" y="-1"/>
                <a:ext cx="2798651" cy="977053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55" name="Picture 54">
                <a:extLst>
                  <a:ext uri="{FF2B5EF4-FFF2-40B4-BE49-F238E27FC236}">
                    <a16:creationId xmlns:a16="http://schemas.microsoft.com/office/drawing/2014/main" id="{9A844FD7-28C9-684C-8754-5CC8523344A8}"/>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6" name="Group 55">
                <a:extLst>
                  <a:ext uri="{FF2B5EF4-FFF2-40B4-BE49-F238E27FC236}">
                    <a16:creationId xmlns:a16="http://schemas.microsoft.com/office/drawing/2014/main" id="{755AFA76-AD18-3D47-851A-F91F6F1DD6C4}"/>
                  </a:ext>
                </a:extLst>
              </p:cNvPr>
              <p:cNvGrpSpPr/>
              <p:nvPr userDrawn="1"/>
            </p:nvGrpSpPr>
            <p:grpSpPr>
              <a:xfrm>
                <a:off x="9541497" y="162442"/>
                <a:ext cx="2819400" cy="814510"/>
                <a:chOff x="-3644733" y="165205"/>
                <a:chExt cx="2819400" cy="814510"/>
              </a:xfrm>
            </p:grpSpPr>
            <p:sp>
              <p:nvSpPr>
                <p:cNvPr id="123" name="Rectangle 122">
                  <a:extLst>
                    <a:ext uri="{FF2B5EF4-FFF2-40B4-BE49-F238E27FC236}">
                      <a16:creationId xmlns:a16="http://schemas.microsoft.com/office/drawing/2014/main" id="{C097B3FB-898A-AC42-B3E4-F5A08355AA01}"/>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4" name="TextBox 123">
                  <a:extLst>
                    <a:ext uri="{FF2B5EF4-FFF2-40B4-BE49-F238E27FC236}">
                      <a16:creationId xmlns:a16="http://schemas.microsoft.com/office/drawing/2014/main" id="{B57B4B0D-B8A6-3741-B898-3B5B9621F809}"/>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25" name="Picture 124">
                  <a:extLst>
                    <a:ext uri="{FF2B5EF4-FFF2-40B4-BE49-F238E27FC236}">
                      <a16:creationId xmlns:a16="http://schemas.microsoft.com/office/drawing/2014/main" id="{E334168C-A1EA-0045-904E-AD3D885667B5}"/>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58" name="TextBox 57">
                <a:extLst>
                  <a:ext uri="{FF2B5EF4-FFF2-40B4-BE49-F238E27FC236}">
                    <a16:creationId xmlns:a16="http://schemas.microsoft.com/office/drawing/2014/main" id="{370B81F6-838F-D747-95BA-4C229DAF5126}"/>
                  </a:ext>
                </a:extLst>
              </p:cNvPr>
              <p:cNvSpPr txBox="1"/>
              <p:nvPr userDrawn="1"/>
            </p:nvSpPr>
            <p:spPr>
              <a:xfrm>
                <a:off x="9558507" y="1119891"/>
                <a:ext cx="169517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59" name="Straight Connector 58">
                <a:extLst>
                  <a:ext uri="{FF2B5EF4-FFF2-40B4-BE49-F238E27FC236}">
                    <a16:creationId xmlns:a16="http://schemas.microsoft.com/office/drawing/2014/main" id="{CB220E15-3482-4F41-A26F-2953EA355B4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515E1C38-696D-EF44-A4BC-68688B6A2140}"/>
                  </a:ext>
                </a:extLst>
              </p:cNvPr>
              <p:cNvGrpSpPr/>
              <p:nvPr userDrawn="1"/>
            </p:nvGrpSpPr>
            <p:grpSpPr>
              <a:xfrm>
                <a:off x="9554253" y="2414886"/>
                <a:ext cx="2819399" cy="1181890"/>
                <a:chOff x="9541498" y="3352649"/>
                <a:chExt cx="2819399" cy="1181890"/>
              </a:xfrm>
            </p:grpSpPr>
            <p:grpSp>
              <p:nvGrpSpPr>
                <p:cNvPr id="61" name="Group 60">
                  <a:extLst>
                    <a:ext uri="{FF2B5EF4-FFF2-40B4-BE49-F238E27FC236}">
                      <a16:creationId xmlns:a16="http://schemas.microsoft.com/office/drawing/2014/main" id="{BA17E685-1C3A-5D40-866A-F707A720ED89}"/>
                    </a:ext>
                  </a:extLst>
                </p:cNvPr>
                <p:cNvGrpSpPr/>
                <p:nvPr userDrawn="1"/>
              </p:nvGrpSpPr>
              <p:grpSpPr>
                <a:xfrm>
                  <a:off x="9541498" y="3352649"/>
                  <a:ext cx="2735150" cy="1181890"/>
                  <a:chOff x="9541498" y="3751132"/>
                  <a:chExt cx="2735150" cy="1181890"/>
                </a:xfrm>
              </p:grpSpPr>
              <p:grpSp>
                <p:nvGrpSpPr>
                  <p:cNvPr id="63" name="Group 62">
                    <a:extLst>
                      <a:ext uri="{FF2B5EF4-FFF2-40B4-BE49-F238E27FC236}">
                        <a16:creationId xmlns:a16="http://schemas.microsoft.com/office/drawing/2014/main" id="{708B5411-EB9C-DE44-A78A-CB78C658CE4F}"/>
                      </a:ext>
                    </a:extLst>
                  </p:cNvPr>
                  <p:cNvGrpSpPr/>
                  <p:nvPr userDrawn="1"/>
                </p:nvGrpSpPr>
                <p:grpSpPr>
                  <a:xfrm>
                    <a:off x="9541498" y="3751132"/>
                    <a:ext cx="2735150" cy="1181890"/>
                    <a:chOff x="9296568" y="4910411"/>
                    <a:chExt cx="2735150" cy="1181890"/>
                  </a:xfrm>
                </p:grpSpPr>
                <p:sp>
                  <p:nvSpPr>
                    <p:cNvPr id="65" name="Rectangle 64">
                      <a:extLst>
                        <a:ext uri="{FF2B5EF4-FFF2-40B4-BE49-F238E27FC236}">
                          <a16:creationId xmlns:a16="http://schemas.microsoft.com/office/drawing/2014/main" id="{100AB9A3-51FF-BC40-B7CC-8EE421C3F661}"/>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TextBox 65">
                      <a:extLst>
                        <a:ext uri="{FF2B5EF4-FFF2-40B4-BE49-F238E27FC236}">
                          <a16:creationId xmlns:a16="http://schemas.microsoft.com/office/drawing/2014/main" id="{2C58CAD7-CFE6-3E47-9821-B56722BF0476}"/>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67" name="TextBox 66">
                      <a:extLst>
                        <a:ext uri="{FF2B5EF4-FFF2-40B4-BE49-F238E27FC236}">
                          <a16:creationId xmlns:a16="http://schemas.microsoft.com/office/drawing/2014/main" id="{27700D65-D0AA-CC46-A945-F26784AD6A6A}"/>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4" name="Graphic 63">
                    <a:extLst>
                      <a:ext uri="{FF2B5EF4-FFF2-40B4-BE49-F238E27FC236}">
                        <a16:creationId xmlns:a16="http://schemas.microsoft.com/office/drawing/2014/main" id="{C2A770D0-9E7E-A948-806C-6BFD3E5A41B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686425" y="3891259"/>
                    <a:ext cx="170340" cy="170340"/>
                  </a:xfrm>
                  <a:prstGeom prst="rect">
                    <a:avLst/>
                  </a:prstGeom>
                </p:spPr>
              </p:pic>
            </p:grpSp>
            <p:pic>
              <p:nvPicPr>
                <p:cNvPr id="62" name="Picture 61">
                  <a:extLst>
                    <a:ext uri="{FF2B5EF4-FFF2-40B4-BE49-F238E27FC236}">
                      <a16:creationId xmlns:a16="http://schemas.microsoft.com/office/drawing/2014/main" id="{8385943A-95B3-1445-B5C9-27F30D8DF83D}"/>
                    </a:ext>
                  </a:extLst>
                </p:cNvPr>
                <p:cNvPicPr>
                  <a:picLocks noChangeAspect="1"/>
                </p:cNvPicPr>
                <p:nvPr userDrawn="1"/>
              </p:nvPicPr>
              <p:blipFill rotWithShape="1">
                <a:blip r:embed="rId5"/>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nvGrpSpPr>
              <p:cNvPr id="3" name="Group 2">
                <a:extLst>
                  <a:ext uri="{FF2B5EF4-FFF2-40B4-BE49-F238E27FC236}">
                    <a16:creationId xmlns:a16="http://schemas.microsoft.com/office/drawing/2014/main" id="{27FEEBDE-4AA3-C97B-B45B-75E11B5D6842}"/>
                  </a:ext>
                </a:extLst>
              </p:cNvPr>
              <p:cNvGrpSpPr/>
              <p:nvPr userDrawn="1"/>
            </p:nvGrpSpPr>
            <p:grpSpPr>
              <a:xfrm>
                <a:off x="9518577" y="3710298"/>
                <a:ext cx="2754815" cy="5907835"/>
                <a:chOff x="9518577" y="150289"/>
                <a:chExt cx="2754815" cy="5907835"/>
              </a:xfrm>
            </p:grpSpPr>
            <p:sp>
              <p:nvSpPr>
                <p:cNvPr id="4" name="TextBox 3">
                  <a:extLst>
                    <a:ext uri="{FF2B5EF4-FFF2-40B4-BE49-F238E27FC236}">
                      <a16:creationId xmlns:a16="http://schemas.microsoft.com/office/drawing/2014/main" id="{41A4D45F-28FA-DD2C-ABBD-667E6D0D58B6}"/>
                    </a:ext>
                  </a:extLst>
                </p:cNvPr>
                <p:cNvSpPr txBox="1"/>
                <p:nvPr userDrawn="1"/>
              </p:nvSpPr>
              <p:spPr>
                <a:xfrm>
                  <a:off x="9555252" y="150289"/>
                  <a:ext cx="1317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 GRAPHIC</a:t>
                  </a:r>
                </a:p>
              </p:txBody>
            </p:sp>
            <p:cxnSp>
              <p:nvCxnSpPr>
                <p:cNvPr id="5" name="Straight Connector 4">
                  <a:extLst>
                    <a:ext uri="{FF2B5EF4-FFF2-40B4-BE49-F238E27FC236}">
                      <a16:creationId xmlns:a16="http://schemas.microsoft.com/office/drawing/2014/main" id="{C4209356-5992-DA12-65BF-B195DE79FF75}"/>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5D92CF-F23D-45F1-E320-16FAB3C7A75A}"/>
                    </a:ext>
                  </a:extLst>
                </p:cNvPr>
                <p:cNvSpPr txBox="1"/>
                <p:nvPr userDrawn="1"/>
              </p:nvSpPr>
              <p:spPr>
                <a:xfrm>
                  <a:off x="9683170" y="1211216"/>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graphic onto the slide.</a:t>
                  </a:r>
                </a:p>
              </p:txBody>
            </p:sp>
            <p:grpSp>
              <p:nvGrpSpPr>
                <p:cNvPr id="7" name="Group 6">
                  <a:extLst>
                    <a:ext uri="{FF2B5EF4-FFF2-40B4-BE49-F238E27FC236}">
                      <a16:creationId xmlns:a16="http://schemas.microsoft.com/office/drawing/2014/main" id="{990886A6-7025-97A1-EA9E-C684C95A9050}"/>
                    </a:ext>
                  </a:extLst>
                </p:cNvPr>
                <p:cNvGrpSpPr/>
                <p:nvPr userDrawn="1"/>
              </p:nvGrpSpPr>
              <p:grpSpPr>
                <a:xfrm>
                  <a:off x="9518577" y="475409"/>
                  <a:ext cx="2617883" cy="635287"/>
                  <a:chOff x="12352022" y="513115"/>
                  <a:chExt cx="2617883" cy="635287"/>
                </a:xfrm>
              </p:grpSpPr>
              <p:sp>
                <p:nvSpPr>
                  <p:cNvPr id="29" name="TextBox 28">
                    <a:extLst>
                      <a:ext uri="{FF2B5EF4-FFF2-40B4-BE49-F238E27FC236}">
                        <a16:creationId xmlns:a16="http://schemas.microsoft.com/office/drawing/2014/main" id="{948C58F7-58B6-E9F2-B7EE-4920C168491E}"/>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30" name="TextBox 29">
                    <a:extLst>
                      <a:ext uri="{FF2B5EF4-FFF2-40B4-BE49-F238E27FC236}">
                        <a16:creationId xmlns:a16="http://schemas.microsoft.com/office/drawing/2014/main" id="{252E60CD-B96A-EC6E-BAC5-8C158E11FB5C}"/>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31" name="TextBox 30">
                    <a:extLst>
                      <a:ext uri="{FF2B5EF4-FFF2-40B4-BE49-F238E27FC236}">
                        <a16:creationId xmlns:a16="http://schemas.microsoft.com/office/drawing/2014/main" id="{E5FFB490-9E59-5541-C6A2-A74B7B392525}"/>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graphics from the Resources Database.</a:t>
                    </a:r>
                  </a:p>
                  <a:p>
                    <a:pPr lvl="0"/>
                    <a:r>
                      <a:rPr lang="en-US" sz="1051"/>
                      <a:t>Add the graphic to the placeholder.</a:t>
                    </a:r>
                  </a:p>
                </p:txBody>
              </p:sp>
            </p:grpSp>
            <p:sp>
              <p:nvSpPr>
                <p:cNvPr id="10" name="TextBox 9">
                  <a:extLst>
                    <a:ext uri="{FF2B5EF4-FFF2-40B4-BE49-F238E27FC236}">
                      <a16:creationId xmlns:a16="http://schemas.microsoft.com/office/drawing/2014/main" id="{BA227E57-9474-0BD3-DE86-1CAF0E9AC47D}"/>
                    </a:ext>
                  </a:extLst>
                </p:cNvPr>
                <p:cNvSpPr txBox="1"/>
                <p:nvPr userDrawn="1"/>
              </p:nvSpPr>
              <p:spPr>
                <a:xfrm>
                  <a:off x="9683170" y="1592208"/>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graphic placeholder.</a:t>
                  </a:r>
                </a:p>
                <a:p>
                  <a:pPr lvl="1">
                    <a:buNone/>
                  </a:pPr>
                  <a:r>
                    <a:rPr lang="en-US" sz="1051"/>
                    <a:t>Right-click or use keyboard shortcuts to paste the graphic.</a:t>
                  </a:r>
                </a:p>
              </p:txBody>
            </p:sp>
            <p:sp>
              <p:nvSpPr>
                <p:cNvPr id="13" name="TextBox 12">
                  <a:extLst>
                    <a:ext uri="{FF2B5EF4-FFF2-40B4-BE49-F238E27FC236}">
                      <a16:creationId xmlns:a16="http://schemas.microsoft.com/office/drawing/2014/main" id="{18EEB189-7182-E629-7F81-8EC2B68DB6D9}"/>
                    </a:ext>
                  </a:extLst>
                </p:cNvPr>
                <p:cNvSpPr txBox="1"/>
                <p:nvPr userDrawn="1"/>
              </p:nvSpPr>
              <p:spPr>
                <a:xfrm>
                  <a:off x="9683170" y="2302521"/>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 graphic.</a:t>
                  </a:r>
                </a:p>
              </p:txBody>
            </p:sp>
            <p:grpSp>
              <p:nvGrpSpPr>
                <p:cNvPr id="14" name="Group 13">
                  <a:extLst>
                    <a:ext uri="{FF2B5EF4-FFF2-40B4-BE49-F238E27FC236}">
                      <a16:creationId xmlns:a16="http://schemas.microsoft.com/office/drawing/2014/main" id="{B0F196ED-D2D9-D74F-9E13-34E0AD85913F}"/>
                    </a:ext>
                  </a:extLst>
                </p:cNvPr>
                <p:cNvGrpSpPr/>
                <p:nvPr userDrawn="1"/>
              </p:nvGrpSpPr>
              <p:grpSpPr>
                <a:xfrm>
                  <a:off x="9538241" y="2878972"/>
                  <a:ext cx="2735151" cy="1280928"/>
                  <a:chOff x="9286315" y="6976989"/>
                  <a:chExt cx="2735151" cy="1280928"/>
                </a:xfrm>
              </p:grpSpPr>
              <p:sp>
                <p:nvSpPr>
                  <p:cNvPr id="24" name="Rectangle 23">
                    <a:extLst>
                      <a:ext uri="{FF2B5EF4-FFF2-40B4-BE49-F238E27FC236}">
                        <a16:creationId xmlns:a16="http://schemas.microsoft.com/office/drawing/2014/main" id="{CAB1A05C-F410-8F71-51C8-18D4FAB7D4C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TextBox 24">
                    <a:extLst>
                      <a:ext uri="{FF2B5EF4-FFF2-40B4-BE49-F238E27FC236}">
                        <a16:creationId xmlns:a16="http://schemas.microsoft.com/office/drawing/2014/main" id="{D36BFDC1-93AE-B187-53BC-054101C51C92}"/>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Graphic</a:t>
                    </a:r>
                  </a:p>
                </p:txBody>
              </p:sp>
              <p:pic>
                <p:nvPicPr>
                  <p:cNvPr id="26" name="Graphic 25">
                    <a:extLst>
                      <a:ext uri="{FF2B5EF4-FFF2-40B4-BE49-F238E27FC236}">
                        <a16:creationId xmlns:a16="http://schemas.microsoft.com/office/drawing/2014/main" id="{695C32F9-0534-393C-4089-9E95289E26D7}"/>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446538" y="7116071"/>
                    <a:ext cx="155227" cy="155227"/>
                  </a:xfrm>
                  <a:prstGeom prst="rect">
                    <a:avLst/>
                  </a:prstGeom>
                </p:spPr>
              </p:pic>
              <p:sp>
                <p:nvSpPr>
                  <p:cNvPr id="27" name="TextBox 26">
                    <a:extLst>
                      <a:ext uri="{FF2B5EF4-FFF2-40B4-BE49-F238E27FC236}">
                        <a16:creationId xmlns:a16="http://schemas.microsoft.com/office/drawing/2014/main" id="{BB64B059-95E9-12AF-AE3B-C68AB79E1CA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graphic.</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graphic.</a:t>
                    </a:r>
                  </a:p>
                  <a:p>
                    <a:pPr lvl="1">
                      <a:defRPr/>
                    </a:pPr>
                    <a:r>
                      <a:rPr lang="en-US" sz="900" kern="1200">
                        <a:solidFill>
                          <a:schemeClr val="tx1">
                            <a:lumMod val="50000"/>
                            <a:lumOff val="50000"/>
                          </a:schemeClr>
                        </a:solidFill>
                        <a:latin typeface="Arial" charset="0"/>
                        <a:cs typeface="Arial" charset="0"/>
                      </a:rPr>
                      <a:t>Press Esc or click outside the graphic area to exit the cropping mode.</a:t>
                    </a:r>
                  </a:p>
                </p:txBody>
              </p:sp>
              <p:pic>
                <p:nvPicPr>
                  <p:cNvPr id="28" name="Picture 27">
                    <a:extLst>
                      <a:ext uri="{FF2B5EF4-FFF2-40B4-BE49-F238E27FC236}">
                        <a16:creationId xmlns:a16="http://schemas.microsoft.com/office/drawing/2014/main" id="{BDEA24E0-15BF-8388-B152-670E8E5A7335}"/>
                      </a:ext>
                    </a:extLst>
                  </p:cNvPr>
                  <p:cNvPicPr>
                    <a:picLocks noChangeAspect="1"/>
                  </p:cNvPicPr>
                  <p:nvPr userDrawn="1"/>
                </p:nvPicPr>
                <p:blipFill rotWithShape="1">
                  <a:blip r:embed="rId7"/>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5" name="Group 14">
                  <a:extLst>
                    <a:ext uri="{FF2B5EF4-FFF2-40B4-BE49-F238E27FC236}">
                      <a16:creationId xmlns:a16="http://schemas.microsoft.com/office/drawing/2014/main" id="{FE69BC02-18A4-E0C0-A2B3-BD994B6C1E7E}"/>
                    </a:ext>
                  </a:extLst>
                </p:cNvPr>
                <p:cNvGrpSpPr/>
                <p:nvPr userDrawn="1"/>
              </p:nvGrpSpPr>
              <p:grpSpPr>
                <a:xfrm>
                  <a:off x="9538241" y="4244333"/>
                  <a:ext cx="2735151" cy="1813791"/>
                  <a:chOff x="9538241" y="5430014"/>
                  <a:chExt cx="2735151" cy="1813791"/>
                </a:xfrm>
              </p:grpSpPr>
              <p:sp>
                <p:nvSpPr>
                  <p:cNvPr id="16" name="Rectangle 15">
                    <a:extLst>
                      <a:ext uri="{FF2B5EF4-FFF2-40B4-BE49-F238E27FC236}">
                        <a16:creationId xmlns:a16="http://schemas.microsoft.com/office/drawing/2014/main" id="{3653B34E-F5CF-71C9-9369-C5BBFD5085AC}"/>
                      </a:ext>
                    </a:extLst>
                  </p:cNvPr>
                  <p:cNvSpPr/>
                  <p:nvPr userDrawn="1"/>
                </p:nvSpPr>
                <p:spPr>
                  <a:xfrm>
                    <a:off x="9538241" y="5430014"/>
                    <a:ext cx="2735151" cy="1813791"/>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Box 16">
                    <a:extLst>
                      <a:ext uri="{FF2B5EF4-FFF2-40B4-BE49-F238E27FC236}">
                        <a16:creationId xmlns:a16="http://schemas.microsoft.com/office/drawing/2014/main" id="{1F0F9818-F72E-2807-7262-888E08DCD47F}"/>
                      </a:ext>
                    </a:extLst>
                  </p:cNvPr>
                  <p:cNvSpPr txBox="1"/>
                  <p:nvPr userDrawn="1"/>
                </p:nvSpPr>
                <p:spPr>
                  <a:xfrm>
                    <a:off x="9904432" y="555881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Graphic</a:t>
                    </a:r>
                  </a:p>
                </p:txBody>
              </p:sp>
              <p:pic>
                <p:nvPicPr>
                  <p:cNvPr id="18" name="Graphic 17">
                    <a:extLst>
                      <a:ext uri="{FF2B5EF4-FFF2-40B4-BE49-F238E27FC236}">
                        <a16:creationId xmlns:a16="http://schemas.microsoft.com/office/drawing/2014/main" id="{EA0F2633-D93B-A38C-B1F2-20E46C5A6149}"/>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698464" y="5569097"/>
                    <a:ext cx="155227" cy="155227"/>
                  </a:xfrm>
                  <a:prstGeom prst="rect">
                    <a:avLst/>
                  </a:prstGeom>
                </p:spPr>
              </p:pic>
              <p:sp>
                <p:nvSpPr>
                  <p:cNvPr id="19" name="TextBox 18">
                    <a:extLst>
                      <a:ext uri="{FF2B5EF4-FFF2-40B4-BE49-F238E27FC236}">
                        <a16:creationId xmlns:a16="http://schemas.microsoft.com/office/drawing/2014/main" id="{26E2A035-AB89-5645-8D48-CDD3293018DA}"/>
                      </a:ext>
                    </a:extLst>
                  </p:cNvPr>
                  <p:cNvSpPr txBox="1"/>
                  <p:nvPr userDrawn="1"/>
                </p:nvSpPr>
                <p:spPr>
                  <a:xfrm>
                    <a:off x="9713480" y="5879931"/>
                    <a:ext cx="2079093"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graphic and select “Change Picture”</a:t>
                    </a:r>
                  </a:p>
                </p:txBody>
              </p:sp>
              <p:sp>
                <p:nvSpPr>
                  <p:cNvPr id="21" name="TextBox 20">
                    <a:extLst>
                      <a:ext uri="{FF2B5EF4-FFF2-40B4-BE49-F238E27FC236}">
                        <a16:creationId xmlns:a16="http://schemas.microsoft.com/office/drawing/2014/main" id="{2F1A51EF-75AF-1CE9-BD21-274B857F846B}"/>
                      </a:ext>
                    </a:extLst>
                  </p:cNvPr>
                  <p:cNvSpPr txBox="1"/>
                  <p:nvPr userDrawn="1"/>
                </p:nvSpPr>
                <p:spPr>
                  <a:xfrm>
                    <a:off x="9713480" y="6441405"/>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Delete the existing graphic to reset the photo placeholder functionality.</a:t>
                    </a:r>
                  </a:p>
                </p:txBody>
              </p:sp>
              <p:sp>
                <p:nvSpPr>
                  <p:cNvPr id="22" name="TextBox 21">
                    <a:extLst>
                      <a:ext uri="{FF2B5EF4-FFF2-40B4-BE49-F238E27FC236}">
                        <a16:creationId xmlns:a16="http://schemas.microsoft.com/office/drawing/2014/main" id="{3DA307D7-5BA5-D4D7-0273-85EBFEFE3462}"/>
                      </a:ext>
                    </a:extLst>
                  </p:cNvPr>
                  <p:cNvSpPr txBox="1"/>
                  <p:nvPr userDrawn="1"/>
                </p:nvSpPr>
                <p:spPr>
                  <a:xfrm>
                    <a:off x="9713480" y="6920818"/>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graphic as normal.</a:t>
                    </a:r>
                  </a:p>
                </p:txBody>
              </p:sp>
              <p:cxnSp>
                <p:nvCxnSpPr>
                  <p:cNvPr id="23" name="Straight Connector 22">
                    <a:extLst>
                      <a:ext uri="{FF2B5EF4-FFF2-40B4-BE49-F238E27FC236}">
                        <a16:creationId xmlns:a16="http://schemas.microsoft.com/office/drawing/2014/main" id="{63BF59D1-FB0A-E142-8C38-7FD99B5D7843}"/>
                      </a:ext>
                    </a:extLst>
                  </p:cNvPr>
                  <p:cNvCxnSpPr/>
                  <p:nvPr userDrawn="1"/>
                </p:nvCxnSpPr>
                <p:spPr>
                  <a:xfrm>
                    <a:off x="9713479" y="6335373"/>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grpSp>
      </p:grpSp>
    </p:spTree>
    <p:extLst>
      <p:ext uri="{BB962C8B-B14F-4D97-AF65-F5344CB8AC3E}">
        <p14:creationId xmlns:p14="http://schemas.microsoft.com/office/powerpoint/2010/main" val="32341700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w/ Supporting Graphic (Lef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1" name="Picture Placeholder 7">
            <a:extLst>
              <a:ext uri="{FF2B5EF4-FFF2-40B4-BE49-F238E27FC236}">
                <a16:creationId xmlns:a16="http://schemas.microsoft.com/office/drawing/2014/main" id="{986F40DB-9C90-0445-8B56-2AB71F390752}"/>
              </a:ext>
            </a:extLst>
          </p:cNvPr>
          <p:cNvSpPr>
            <a:spLocks noGrp="1"/>
          </p:cNvSpPr>
          <p:nvPr>
            <p:ph type="pic" sz="quarter" idx="14" hasCustomPrompt="1"/>
          </p:nvPr>
        </p:nvSpPr>
        <p:spPr>
          <a:xfrm>
            <a:off x="578029" y="1233488"/>
            <a:ext cx="5344905" cy="3006424"/>
          </a:xfrm>
          <a:solidFill>
            <a:srgbClr val="E8F3FD"/>
          </a:solidFill>
        </p:spPr>
        <p:txBody>
          <a:bodyPr anchor="ctr"/>
          <a:lstStyle>
            <a:lvl1pPr algn="ctr">
              <a:spcBef>
                <a:spcPts val="0"/>
              </a:spcBef>
              <a:spcAft>
                <a:spcPts val="0"/>
              </a:spcAft>
              <a:defRPr b="0">
                <a:solidFill>
                  <a:schemeClr val="tx1">
                    <a:lumMod val="50000"/>
                    <a:lumOff val="50000"/>
                  </a:schemeClr>
                </a:solidFill>
              </a:defRPr>
            </a:lvl1pPr>
          </a:lstStyle>
          <a:p>
            <a:r>
              <a:rPr lang="en-US"/>
              <a:t>Click icon to add a supporting</a:t>
            </a:r>
            <a:br>
              <a:rPr lang="en-US"/>
            </a:br>
            <a:r>
              <a:rPr lang="en-US"/>
              <a:t>graphic from the Resources Database</a:t>
            </a:r>
            <a:br>
              <a:rPr lang="en-US"/>
            </a:br>
            <a:br>
              <a:rPr lang="en-US"/>
            </a:br>
            <a:br>
              <a:rPr lang="en-US"/>
            </a:br>
            <a:br>
              <a:rPr lang="en-US"/>
            </a:br>
            <a:br>
              <a:rPr lang="en-US"/>
            </a:br>
            <a:endParaRPr lang="en-US"/>
          </a:p>
        </p:txBody>
      </p:sp>
      <p:sp>
        <p:nvSpPr>
          <p:cNvPr id="83" name="Text Placeholder 51">
            <a:extLst>
              <a:ext uri="{FF2B5EF4-FFF2-40B4-BE49-F238E27FC236}">
                <a16:creationId xmlns:a16="http://schemas.microsoft.com/office/drawing/2014/main" id="{9F65596F-ECB2-1345-91E2-F5F3E3B039BA}"/>
              </a:ext>
            </a:extLst>
          </p:cNvPr>
          <p:cNvSpPr>
            <a:spLocks noGrp="1"/>
          </p:cNvSpPr>
          <p:nvPr>
            <p:ph type="body" sz="quarter" idx="109"/>
          </p:nvPr>
        </p:nvSpPr>
        <p:spPr>
          <a:xfrm>
            <a:off x="575733" y="4426721"/>
            <a:ext cx="5347200" cy="17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 name="Text Placeholder 51">
            <a:extLst>
              <a:ext uri="{FF2B5EF4-FFF2-40B4-BE49-F238E27FC236}">
                <a16:creationId xmlns:a16="http://schemas.microsoft.com/office/drawing/2014/main" id="{7E8C46CA-959B-CA4A-8775-B431C35E84F3}"/>
              </a:ext>
            </a:extLst>
          </p:cNvPr>
          <p:cNvSpPr>
            <a:spLocks noGrp="1"/>
          </p:cNvSpPr>
          <p:nvPr>
            <p:ph type="body" sz="quarter" idx="110"/>
          </p:nvPr>
        </p:nvSpPr>
        <p:spPr>
          <a:xfrm>
            <a:off x="6269067" y="1233489"/>
            <a:ext cx="5347200" cy="4932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8A77B1E8-8952-D848-91B2-927E1D27FF9C}"/>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8" name="Slide Number Placeholder 7">
            <a:extLst>
              <a:ext uri="{FF2B5EF4-FFF2-40B4-BE49-F238E27FC236}">
                <a16:creationId xmlns:a16="http://schemas.microsoft.com/office/drawing/2014/main" id="{341D4FA9-B8EC-024E-9A3B-D9D5C8888BDC}"/>
              </a:ext>
            </a:extLst>
          </p:cNvPr>
          <p:cNvSpPr>
            <a:spLocks noGrp="1"/>
          </p:cNvSpPr>
          <p:nvPr>
            <p:ph type="sldNum" sz="quarter" idx="108"/>
          </p:nvPr>
        </p:nvSpPr>
        <p:spPr/>
        <p:txBody>
          <a:bodyPr/>
          <a:lstStyle/>
          <a:p>
            <a:pPr marL="12701"/>
            <a:fld id="{078C017C-E1B9-8443-B047-B08AAA027B45}" type="slidenum">
              <a:rPr lang="en-US" smtClean="0"/>
              <a:pPr marL="12701"/>
              <a:t>‹#›</a:t>
            </a:fld>
            <a:endParaRPr lang="en-US"/>
          </a:p>
        </p:txBody>
      </p:sp>
      <p:sp>
        <p:nvSpPr>
          <p:cNvPr id="5" name="Date Placeholder 4">
            <a:extLst>
              <a:ext uri="{FF2B5EF4-FFF2-40B4-BE49-F238E27FC236}">
                <a16:creationId xmlns:a16="http://schemas.microsoft.com/office/drawing/2014/main" id="{E8245AA9-9EB0-A44D-9F6A-AE5544DD7AF4}"/>
              </a:ext>
              <a:ext uri="{C183D7F6-B498-43B3-948B-1728B52AA6E4}">
                <adec:decorative xmlns:adec="http://schemas.microsoft.com/office/drawing/2017/decorative" val="1"/>
              </a:ext>
            </a:extLst>
          </p:cNvPr>
          <p:cNvSpPr>
            <a:spLocks noGrp="1"/>
          </p:cNvSpPr>
          <p:nvPr>
            <p:ph type="dt" sz="half" idx="106"/>
          </p:nvPr>
        </p:nvSpPr>
        <p:spPr/>
        <p:txBody>
          <a:bodyPr/>
          <a:lstStyle/>
          <a:p>
            <a:endParaRPr lang="en-US"/>
          </a:p>
        </p:txBody>
      </p:sp>
      <p:sp>
        <p:nvSpPr>
          <p:cNvPr id="7" name="Footer Placeholder 6">
            <a:extLst>
              <a:ext uri="{FF2B5EF4-FFF2-40B4-BE49-F238E27FC236}">
                <a16:creationId xmlns:a16="http://schemas.microsoft.com/office/drawing/2014/main" id="{C076AD30-9E9D-AD46-8DB1-E1FA38235D98}"/>
              </a:ext>
              <a:ext uri="{C183D7F6-B498-43B3-948B-1728B52AA6E4}">
                <adec:decorative xmlns:adec="http://schemas.microsoft.com/office/drawing/2017/decorative" val="1"/>
              </a:ext>
            </a:extLst>
          </p:cNvPr>
          <p:cNvSpPr>
            <a:spLocks noGrp="1"/>
          </p:cNvSpPr>
          <p:nvPr>
            <p:ph type="ftr" sz="quarter" idx="107"/>
          </p:nvPr>
        </p:nvSpPr>
        <p:spPr/>
        <p:txBody>
          <a:bodyPr/>
          <a:lstStyle/>
          <a:p>
            <a:endParaRPr lang="en-US"/>
          </a:p>
        </p:txBody>
      </p:sp>
      <p:grpSp>
        <p:nvGrpSpPr>
          <p:cNvPr id="3" name="Group 2">
            <a:extLst>
              <a:ext uri="{FF2B5EF4-FFF2-40B4-BE49-F238E27FC236}">
                <a16:creationId xmlns:a16="http://schemas.microsoft.com/office/drawing/2014/main" id="{BCFA3EF0-B8B2-9286-F75B-841431D3D97E}"/>
              </a:ext>
              <a:ext uri="{C183D7F6-B498-43B3-948B-1728B52AA6E4}">
                <adec:decorative xmlns:adec="http://schemas.microsoft.com/office/drawing/2017/decorative" val="1"/>
              </a:ext>
            </a:extLst>
          </p:cNvPr>
          <p:cNvGrpSpPr/>
          <p:nvPr userDrawn="1"/>
        </p:nvGrpSpPr>
        <p:grpSpPr>
          <a:xfrm>
            <a:off x="12532241" y="-1"/>
            <a:ext cx="3965961" cy="11229954"/>
            <a:chOff x="9399182" y="-1"/>
            <a:chExt cx="2974470" cy="11229954"/>
          </a:xfrm>
        </p:grpSpPr>
        <p:sp>
          <p:nvSpPr>
            <p:cNvPr id="2" name="Rectangle 1">
              <a:extLst>
                <a:ext uri="{FF2B5EF4-FFF2-40B4-BE49-F238E27FC236}">
                  <a16:creationId xmlns:a16="http://schemas.microsoft.com/office/drawing/2014/main" id="{64612721-24F2-BCA7-1522-188BB445C4BE}"/>
                </a:ext>
              </a:extLst>
            </p:cNvPr>
            <p:cNvSpPr/>
            <p:nvPr userDrawn="1"/>
          </p:nvSpPr>
          <p:spPr>
            <a:xfrm>
              <a:off x="9399182" y="-1"/>
              <a:ext cx="2798651" cy="11229954"/>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49" name="Group 48">
              <a:extLst>
                <a:ext uri="{FF2B5EF4-FFF2-40B4-BE49-F238E27FC236}">
                  <a16:creationId xmlns:a16="http://schemas.microsoft.com/office/drawing/2014/main" id="{BDAEE4E3-BBAC-C355-BA03-25EAF0A4AE6D}"/>
                </a:ext>
              </a:extLst>
            </p:cNvPr>
            <p:cNvGrpSpPr/>
            <p:nvPr userDrawn="1"/>
          </p:nvGrpSpPr>
          <p:grpSpPr>
            <a:xfrm>
              <a:off x="9399182" y="-1"/>
              <a:ext cx="2974470" cy="9770534"/>
              <a:chOff x="9399182" y="-1"/>
              <a:chExt cx="2974470" cy="9770534"/>
            </a:xfrm>
          </p:grpSpPr>
          <p:sp>
            <p:nvSpPr>
              <p:cNvPr id="50" name="Rectangle 49">
                <a:extLst>
                  <a:ext uri="{FF2B5EF4-FFF2-40B4-BE49-F238E27FC236}">
                    <a16:creationId xmlns:a16="http://schemas.microsoft.com/office/drawing/2014/main" id="{E2883E0B-14EE-F86B-6DA5-6A27C9CE545D}"/>
                  </a:ext>
                </a:extLst>
              </p:cNvPr>
              <p:cNvSpPr/>
              <p:nvPr userDrawn="1"/>
            </p:nvSpPr>
            <p:spPr>
              <a:xfrm>
                <a:off x="9399182" y="-1"/>
                <a:ext cx="2798651" cy="977053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51" name="Picture 50">
                <a:extLst>
                  <a:ext uri="{FF2B5EF4-FFF2-40B4-BE49-F238E27FC236}">
                    <a16:creationId xmlns:a16="http://schemas.microsoft.com/office/drawing/2014/main" id="{E81B161E-EA57-2B7D-D2FD-01C4C9177934}"/>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2" name="Group 51">
                <a:extLst>
                  <a:ext uri="{FF2B5EF4-FFF2-40B4-BE49-F238E27FC236}">
                    <a16:creationId xmlns:a16="http://schemas.microsoft.com/office/drawing/2014/main" id="{ED6D5BE0-E802-C007-D1EB-B934BBA2B619}"/>
                  </a:ext>
                </a:extLst>
              </p:cNvPr>
              <p:cNvGrpSpPr/>
              <p:nvPr userDrawn="1"/>
            </p:nvGrpSpPr>
            <p:grpSpPr>
              <a:xfrm>
                <a:off x="9541497" y="162442"/>
                <a:ext cx="2819400" cy="814510"/>
                <a:chOff x="-3644733" y="165205"/>
                <a:chExt cx="2819400" cy="814510"/>
              </a:xfrm>
            </p:grpSpPr>
            <p:sp>
              <p:nvSpPr>
                <p:cNvPr id="984" name="Rectangle 983">
                  <a:extLst>
                    <a:ext uri="{FF2B5EF4-FFF2-40B4-BE49-F238E27FC236}">
                      <a16:creationId xmlns:a16="http://schemas.microsoft.com/office/drawing/2014/main" id="{AA8F4AF8-FBAC-77D4-2C21-CD270AA47FC3}"/>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85" name="TextBox 984">
                  <a:extLst>
                    <a:ext uri="{FF2B5EF4-FFF2-40B4-BE49-F238E27FC236}">
                      <a16:creationId xmlns:a16="http://schemas.microsoft.com/office/drawing/2014/main" id="{64F8EED0-C114-DFA5-CDD0-B1C2F5F6DA1B}"/>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986" name="Picture 985">
                  <a:extLst>
                    <a:ext uri="{FF2B5EF4-FFF2-40B4-BE49-F238E27FC236}">
                      <a16:creationId xmlns:a16="http://schemas.microsoft.com/office/drawing/2014/main" id="{32C734D1-5CE5-8D3C-CE56-3F77C1177D0D}"/>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53" name="TextBox 52">
                <a:extLst>
                  <a:ext uri="{FF2B5EF4-FFF2-40B4-BE49-F238E27FC236}">
                    <a16:creationId xmlns:a16="http://schemas.microsoft.com/office/drawing/2014/main" id="{86685EC0-336D-477D-83A6-27D628701505}"/>
                  </a:ext>
                </a:extLst>
              </p:cNvPr>
              <p:cNvSpPr txBox="1"/>
              <p:nvPr userDrawn="1"/>
            </p:nvSpPr>
            <p:spPr>
              <a:xfrm>
                <a:off x="9558507" y="1119891"/>
                <a:ext cx="169517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54" name="Straight Connector 53">
                <a:extLst>
                  <a:ext uri="{FF2B5EF4-FFF2-40B4-BE49-F238E27FC236}">
                    <a16:creationId xmlns:a16="http://schemas.microsoft.com/office/drawing/2014/main" id="{21EF6C8C-CF86-6EE7-8FE5-EA4EA1FE3981}"/>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8AD4AF09-9469-2A04-068A-C07A19ADD792}"/>
                  </a:ext>
                </a:extLst>
              </p:cNvPr>
              <p:cNvGrpSpPr/>
              <p:nvPr userDrawn="1"/>
            </p:nvGrpSpPr>
            <p:grpSpPr>
              <a:xfrm>
                <a:off x="9554253" y="2414886"/>
                <a:ext cx="2819399" cy="1181890"/>
                <a:chOff x="9541498" y="3352649"/>
                <a:chExt cx="2819399" cy="1181890"/>
              </a:xfrm>
            </p:grpSpPr>
            <p:grpSp>
              <p:nvGrpSpPr>
                <p:cNvPr id="977" name="Group 976">
                  <a:extLst>
                    <a:ext uri="{FF2B5EF4-FFF2-40B4-BE49-F238E27FC236}">
                      <a16:creationId xmlns:a16="http://schemas.microsoft.com/office/drawing/2014/main" id="{77230527-C4AB-B68D-4A5A-4BB7B5408F48}"/>
                    </a:ext>
                  </a:extLst>
                </p:cNvPr>
                <p:cNvGrpSpPr/>
                <p:nvPr userDrawn="1"/>
              </p:nvGrpSpPr>
              <p:grpSpPr>
                <a:xfrm>
                  <a:off x="9541498" y="3352649"/>
                  <a:ext cx="2735150" cy="1181890"/>
                  <a:chOff x="9541498" y="3751132"/>
                  <a:chExt cx="2735150" cy="1181890"/>
                </a:xfrm>
              </p:grpSpPr>
              <p:grpSp>
                <p:nvGrpSpPr>
                  <p:cNvPr id="979" name="Group 978">
                    <a:extLst>
                      <a:ext uri="{FF2B5EF4-FFF2-40B4-BE49-F238E27FC236}">
                        <a16:creationId xmlns:a16="http://schemas.microsoft.com/office/drawing/2014/main" id="{97529A8E-BDAF-A3BD-5F23-3C8780141535}"/>
                      </a:ext>
                    </a:extLst>
                  </p:cNvPr>
                  <p:cNvGrpSpPr/>
                  <p:nvPr userDrawn="1"/>
                </p:nvGrpSpPr>
                <p:grpSpPr>
                  <a:xfrm>
                    <a:off x="9541498" y="3751132"/>
                    <a:ext cx="2735150" cy="1181890"/>
                    <a:chOff x="9296568" y="4910411"/>
                    <a:chExt cx="2735150" cy="1181890"/>
                  </a:xfrm>
                </p:grpSpPr>
                <p:sp>
                  <p:nvSpPr>
                    <p:cNvPr id="981" name="Rectangle 980">
                      <a:extLst>
                        <a:ext uri="{FF2B5EF4-FFF2-40B4-BE49-F238E27FC236}">
                          <a16:creationId xmlns:a16="http://schemas.microsoft.com/office/drawing/2014/main" id="{E858D723-EA1D-5988-87A0-78A586826AF9}"/>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82" name="TextBox 981">
                      <a:extLst>
                        <a:ext uri="{FF2B5EF4-FFF2-40B4-BE49-F238E27FC236}">
                          <a16:creationId xmlns:a16="http://schemas.microsoft.com/office/drawing/2014/main" id="{976103C4-ECD2-A392-E060-8C7B4C54A093}"/>
                        </a:ext>
                      </a:extLst>
                    </p:cNvPr>
                    <p:cNvSpPr txBox="1"/>
                    <p:nvPr userDrawn="1"/>
                  </p:nvSpPr>
                  <p:spPr>
                    <a:xfrm>
                      <a:off x="9662759"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983" name="TextBox 982">
                      <a:extLst>
                        <a:ext uri="{FF2B5EF4-FFF2-40B4-BE49-F238E27FC236}">
                          <a16:creationId xmlns:a16="http://schemas.microsoft.com/office/drawing/2014/main" id="{BFB99946-D467-9210-FB52-CC9A4BD4A023}"/>
                        </a:ext>
                      </a:extLst>
                    </p:cNvPr>
                    <p:cNvSpPr txBox="1"/>
                    <p:nvPr userDrawn="1"/>
                  </p:nvSpPr>
                  <p:spPr>
                    <a:xfrm>
                      <a:off x="9471807" y="5300350"/>
                      <a:ext cx="964050" cy="553998"/>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980" name="Graphic 979">
                    <a:extLst>
                      <a:ext uri="{FF2B5EF4-FFF2-40B4-BE49-F238E27FC236}">
                        <a16:creationId xmlns:a16="http://schemas.microsoft.com/office/drawing/2014/main" id="{2B793959-56B9-0495-D1FC-14A7DAA621A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686425" y="3891259"/>
                    <a:ext cx="170340" cy="170340"/>
                  </a:xfrm>
                  <a:prstGeom prst="rect">
                    <a:avLst/>
                  </a:prstGeom>
                </p:spPr>
              </p:pic>
            </p:grpSp>
            <p:pic>
              <p:nvPicPr>
                <p:cNvPr id="978" name="Picture 977">
                  <a:extLst>
                    <a:ext uri="{FF2B5EF4-FFF2-40B4-BE49-F238E27FC236}">
                      <a16:creationId xmlns:a16="http://schemas.microsoft.com/office/drawing/2014/main" id="{8F6B734A-4B55-8454-760D-542F7BBD0053}"/>
                    </a:ext>
                  </a:extLst>
                </p:cNvPr>
                <p:cNvPicPr>
                  <a:picLocks noChangeAspect="1"/>
                </p:cNvPicPr>
                <p:nvPr userDrawn="1"/>
              </p:nvPicPr>
              <p:blipFill rotWithShape="1">
                <a:blip r:embed="rId5"/>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nvGrpSpPr>
              <p:cNvPr id="56" name="Group 55">
                <a:extLst>
                  <a:ext uri="{FF2B5EF4-FFF2-40B4-BE49-F238E27FC236}">
                    <a16:creationId xmlns:a16="http://schemas.microsoft.com/office/drawing/2014/main" id="{2F27708C-8E3F-6581-A65E-4C9AC03E0DBE}"/>
                  </a:ext>
                </a:extLst>
              </p:cNvPr>
              <p:cNvGrpSpPr/>
              <p:nvPr userDrawn="1"/>
            </p:nvGrpSpPr>
            <p:grpSpPr>
              <a:xfrm>
                <a:off x="9518577" y="3710298"/>
                <a:ext cx="2754815" cy="5907835"/>
                <a:chOff x="9518577" y="150289"/>
                <a:chExt cx="2754815" cy="5907835"/>
              </a:xfrm>
            </p:grpSpPr>
            <p:sp>
              <p:nvSpPr>
                <p:cNvPr id="57" name="TextBox 56">
                  <a:extLst>
                    <a:ext uri="{FF2B5EF4-FFF2-40B4-BE49-F238E27FC236}">
                      <a16:creationId xmlns:a16="http://schemas.microsoft.com/office/drawing/2014/main" id="{EE66A3DC-7AD7-C58D-314B-5722B019BC0C}"/>
                    </a:ext>
                  </a:extLst>
                </p:cNvPr>
                <p:cNvSpPr txBox="1"/>
                <p:nvPr userDrawn="1"/>
              </p:nvSpPr>
              <p:spPr>
                <a:xfrm>
                  <a:off x="9555252" y="150289"/>
                  <a:ext cx="1317668"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 GRAPHIC</a:t>
                  </a:r>
                </a:p>
              </p:txBody>
            </p:sp>
            <p:cxnSp>
              <p:nvCxnSpPr>
                <p:cNvPr id="58" name="Straight Connector 57">
                  <a:extLst>
                    <a:ext uri="{FF2B5EF4-FFF2-40B4-BE49-F238E27FC236}">
                      <a16:creationId xmlns:a16="http://schemas.microsoft.com/office/drawing/2014/main" id="{26313FFE-C28B-210F-674E-8CE39D914A91}"/>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6A5C017-8164-EB63-6F00-12965E0C907B}"/>
                    </a:ext>
                  </a:extLst>
                </p:cNvPr>
                <p:cNvSpPr txBox="1"/>
                <p:nvPr userDrawn="1"/>
              </p:nvSpPr>
              <p:spPr>
                <a:xfrm>
                  <a:off x="9683170" y="1211216"/>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graphic onto the slide.</a:t>
                  </a:r>
                </a:p>
              </p:txBody>
            </p:sp>
            <p:grpSp>
              <p:nvGrpSpPr>
                <p:cNvPr id="60" name="Group 59">
                  <a:extLst>
                    <a:ext uri="{FF2B5EF4-FFF2-40B4-BE49-F238E27FC236}">
                      <a16:creationId xmlns:a16="http://schemas.microsoft.com/office/drawing/2014/main" id="{1F6F8F1C-B09C-171A-CF7A-E0662DD70FBD}"/>
                    </a:ext>
                  </a:extLst>
                </p:cNvPr>
                <p:cNvGrpSpPr/>
                <p:nvPr userDrawn="1"/>
              </p:nvGrpSpPr>
              <p:grpSpPr>
                <a:xfrm>
                  <a:off x="9518577" y="475409"/>
                  <a:ext cx="2617883" cy="635287"/>
                  <a:chOff x="12352022" y="513115"/>
                  <a:chExt cx="2617883" cy="635287"/>
                </a:xfrm>
              </p:grpSpPr>
              <p:sp>
                <p:nvSpPr>
                  <p:cNvPr id="974" name="TextBox 973">
                    <a:extLst>
                      <a:ext uri="{FF2B5EF4-FFF2-40B4-BE49-F238E27FC236}">
                        <a16:creationId xmlns:a16="http://schemas.microsoft.com/office/drawing/2014/main" id="{530A4D60-AB87-53CF-0AD1-13BA5A989FB1}"/>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975" name="TextBox 974">
                    <a:extLst>
                      <a:ext uri="{FF2B5EF4-FFF2-40B4-BE49-F238E27FC236}">
                        <a16:creationId xmlns:a16="http://schemas.microsoft.com/office/drawing/2014/main" id="{7EE1F00E-E304-9A82-E8CB-0EFFBD2D961B}"/>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976" name="TextBox 975">
                    <a:extLst>
                      <a:ext uri="{FF2B5EF4-FFF2-40B4-BE49-F238E27FC236}">
                        <a16:creationId xmlns:a16="http://schemas.microsoft.com/office/drawing/2014/main" id="{57B9B018-E9CA-8093-6751-459D1366A113}"/>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graphics from the Resources Database.</a:t>
                    </a:r>
                  </a:p>
                  <a:p>
                    <a:pPr lvl="0"/>
                    <a:r>
                      <a:rPr lang="en-US" sz="1051"/>
                      <a:t>Add the graphic to the placeholder.</a:t>
                    </a:r>
                  </a:p>
                </p:txBody>
              </p:sp>
            </p:grpSp>
            <p:sp>
              <p:nvSpPr>
                <p:cNvPr id="61" name="TextBox 60">
                  <a:extLst>
                    <a:ext uri="{FF2B5EF4-FFF2-40B4-BE49-F238E27FC236}">
                      <a16:creationId xmlns:a16="http://schemas.microsoft.com/office/drawing/2014/main" id="{F827BAB2-0A5B-5BC2-92AC-3E7BDBC55870}"/>
                    </a:ext>
                  </a:extLst>
                </p:cNvPr>
                <p:cNvSpPr txBox="1"/>
                <p:nvPr userDrawn="1"/>
              </p:nvSpPr>
              <p:spPr>
                <a:xfrm>
                  <a:off x="9683170" y="1592208"/>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graphic placeholder.</a:t>
                  </a:r>
                </a:p>
                <a:p>
                  <a:pPr lvl="1">
                    <a:buNone/>
                  </a:pPr>
                  <a:r>
                    <a:rPr lang="en-US" sz="1051"/>
                    <a:t>Right-click or use keyboard shortcuts to paste the graphic.</a:t>
                  </a:r>
                </a:p>
              </p:txBody>
            </p:sp>
            <p:sp>
              <p:nvSpPr>
                <p:cNvPr id="62" name="TextBox 61">
                  <a:extLst>
                    <a:ext uri="{FF2B5EF4-FFF2-40B4-BE49-F238E27FC236}">
                      <a16:creationId xmlns:a16="http://schemas.microsoft.com/office/drawing/2014/main" id="{12CB5FA4-B8FA-4F9E-8DCE-4572B2B5F09D}"/>
                    </a:ext>
                  </a:extLst>
                </p:cNvPr>
                <p:cNvSpPr txBox="1"/>
                <p:nvPr userDrawn="1"/>
              </p:nvSpPr>
              <p:spPr>
                <a:xfrm>
                  <a:off x="9683170" y="2302521"/>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 graphic.</a:t>
                  </a:r>
                </a:p>
              </p:txBody>
            </p:sp>
            <p:grpSp>
              <p:nvGrpSpPr>
                <p:cNvPr id="63" name="Group 62">
                  <a:extLst>
                    <a:ext uri="{FF2B5EF4-FFF2-40B4-BE49-F238E27FC236}">
                      <a16:creationId xmlns:a16="http://schemas.microsoft.com/office/drawing/2014/main" id="{B4E08E91-6936-48FD-F809-624DB6EEA64E}"/>
                    </a:ext>
                  </a:extLst>
                </p:cNvPr>
                <p:cNvGrpSpPr/>
                <p:nvPr userDrawn="1"/>
              </p:nvGrpSpPr>
              <p:grpSpPr>
                <a:xfrm>
                  <a:off x="9538241" y="2878972"/>
                  <a:ext cx="2735151" cy="1280928"/>
                  <a:chOff x="9286315" y="6976989"/>
                  <a:chExt cx="2735151" cy="1280928"/>
                </a:xfrm>
              </p:grpSpPr>
              <p:sp>
                <p:nvSpPr>
                  <p:cNvPr id="969" name="Rectangle 968">
                    <a:extLst>
                      <a:ext uri="{FF2B5EF4-FFF2-40B4-BE49-F238E27FC236}">
                        <a16:creationId xmlns:a16="http://schemas.microsoft.com/office/drawing/2014/main" id="{D8AC1843-5849-6060-2376-FA2024E1D947}"/>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70" name="TextBox 969">
                    <a:extLst>
                      <a:ext uri="{FF2B5EF4-FFF2-40B4-BE49-F238E27FC236}">
                        <a16:creationId xmlns:a16="http://schemas.microsoft.com/office/drawing/2014/main" id="{043A7888-AE4A-F471-C2C8-5B1DCB12187A}"/>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Graphic</a:t>
                    </a:r>
                  </a:p>
                </p:txBody>
              </p:sp>
              <p:pic>
                <p:nvPicPr>
                  <p:cNvPr id="971" name="Graphic 970">
                    <a:extLst>
                      <a:ext uri="{FF2B5EF4-FFF2-40B4-BE49-F238E27FC236}">
                        <a16:creationId xmlns:a16="http://schemas.microsoft.com/office/drawing/2014/main" id="{A15386C2-A167-D357-7ECE-46B096D96F01}"/>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446538" y="7116071"/>
                    <a:ext cx="155227" cy="155227"/>
                  </a:xfrm>
                  <a:prstGeom prst="rect">
                    <a:avLst/>
                  </a:prstGeom>
                </p:spPr>
              </p:pic>
              <p:sp>
                <p:nvSpPr>
                  <p:cNvPr id="972" name="TextBox 971">
                    <a:extLst>
                      <a:ext uri="{FF2B5EF4-FFF2-40B4-BE49-F238E27FC236}">
                        <a16:creationId xmlns:a16="http://schemas.microsoft.com/office/drawing/2014/main" id="{7110A328-3B16-D7F7-F284-CA3DCBFB78DD}"/>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graphic.</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graphic.</a:t>
                    </a:r>
                  </a:p>
                  <a:p>
                    <a:pPr lvl="1">
                      <a:defRPr/>
                    </a:pPr>
                    <a:r>
                      <a:rPr lang="en-US" sz="900" kern="1200">
                        <a:solidFill>
                          <a:schemeClr val="tx1">
                            <a:lumMod val="50000"/>
                            <a:lumOff val="50000"/>
                          </a:schemeClr>
                        </a:solidFill>
                        <a:latin typeface="Arial" charset="0"/>
                        <a:cs typeface="Arial" charset="0"/>
                      </a:rPr>
                      <a:t>Press Esc or click outside the graphic area to exit the cropping mode.</a:t>
                    </a:r>
                  </a:p>
                </p:txBody>
              </p:sp>
              <p:pic>
                <p:nvPicPr>
                  <p:cNvPr id="973" name="Picture 972">
                    <a:extLst>
                      <a:ext uri="{FF2B5EF4-FFF2-40B4-BE49-F238E27FC236}">
                        <a16:creationId xmlns:a16="http://schemas.microsoft.com/office/drawing/2014/main" id="{FDA936F9-D3B7-29BC-ACC0-FB6304B81869}"/>
                      </a:ext>
                    </a:extLst>
                  </p:cNvPr>
                  <p:cNvPicPr>
                    <a:picLocks noChangeAspect="1"/>
                  </p:cNvPicPr>
                  <p:nvPr userDrawn="1"/>
                </p:nvPicPr>
                <p:blipFill rotWithShape="1">
                  <a:blip r:embed="rId7"/>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961" name="Group 960">
                  <a:extLst>
                    <a:ext uri="{FF2B5EF4-FFF2-40B4-BE49-F238E27FC236}">
                      <a16:creationId xmlns:a16="http://schemas.microsoft.com/office/drawing/2014/main" id="{702F44FE-683D-6257-E1F2-582799382E9A}"/>
                    </a:ext>
                  </a:extLst>
                </p:cNvPr>
                <p:cNvGrpSpPr/>
                <p:nvPr userDrawn="1"/>
              </p:nvGrpSpPr>
              <p:grpSpPr>
                <a:xfrm>
                  <a:off x="9538241" y="4244333"/>
                  <a:ext cx="2735151" cy="1813791"/>
                  <a:chOff x="9538241" y="5430014"/>
                  <a:chExt cx="2735151" cy="1813791"/>
                </a:xfrm>
              </p:grpSpPr>
              <p:sp>
                <p:nvSpPr>
                  <p:cNvPr id="962" name="Rectangle 961">
                    <a:extLst>
                      <a:ext uri="{FF2B5EF4-FFF2-40B4-BE49-F238E27FC236}">
                        <a16:creationId xmlns:a16="http://schemas.microsoft.com/office/drawing/2014/main" id="{ED9605D1-9E5C-5959-3C40-CB4B17BA7282}"/>
                      </a:ext>
                    </a:extLst>
                  </p:cNvPr>
                  <p:cNvSpPr/>
                  <p:nvPr userDrawn="1"/>
                </p:nvSpPr>
                <p:spPr>
                  <a:xfrm>
                    <a:off x="9538241" y="5430014"/>
                    <a:ext cx="2735151" cy="1813791"/>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63" name="TextBox 962">
                    <a:extLst>
                      <a:ext uri="{FF2B5EF4-FFF2-40B4-BE49-F238E27FC236}">
                        <a16:creationId xmlns:a16="http://schemas.microsoft.com/office/drawing/2014/main" id="{8A5820C1-6DB4-8E5F-A5B9-25866624BAC4}"/>
                      </a:ext>
                    </a:extLst>
                  </p:cNvPr>
                  <p:cNvSpPr txBox="1"/>
                  <p:nvPr userDrawn="1"/>
                </p:nvSpPr>
                <p:spPr>
                  <a:xfrm>
                    <a:off x="9904432" y="555881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Graphic</a:t>
                    </a:r>
                  </a:p>
                </p:txBody>
              </p:sp>
              <p:pic>
                <p:nvPicPr>
                  <p:cNvPr id="964" name="Graphic 963">
                    <a:extLst>
                      <a:ext uri="{FF2B5EF4-FFF2-40B4-BE49-F238E27FC236}">
                        <a16:creationId xmlns:a16="http://schemas.microsoft.com/office/drawing/2014/main" id="{358345DF-8EBD-3424-8139-11A2128C1CE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698464" y="5569097"/>
                    <a:ext cx="155227" cy="155227"/>
                  </a:xfrm>
                  <a:prstGeom prst="rect">
                    <a:avLst/>
                  </a:prstGeom>
                </p:spPr>
              </p:pic>
              <p:sp>
                <p:nvSpPr>
                  <p:cNvPr id="965" name="TextBox 964">
                    <a:extLst>
                      <a:ext uri="{FF2B5EF4-FFF2-40B4-BE49-F238E27FC236}">
                        <a16:creationId xmlns:a16="http://schemas.microsoft.com/office/drawing/2014/main" id="{5898BAEB-8BA8-75BB-5035-3C2A6AE5245F}"/>
                      </a:ext>
                    </a:extLst>
                  </p:cNvPr>
                  <p:cNvSpPr txBox="1"/>
                  <p:nvPr userDrawn="1"/>
                </p:nvSpPr>
                <p:spPr>
                  <a:xfrm>
                    <a:off x="9713480" y="5879931"/>
                    <a:ext cx="2079093"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graphic and select “Change Picture”</a:t>
                    </a:r>
                  </a:p>
                </p:txBody>
              </p:sp>
              <p:sp>
                <p:nvSpPr>
                  <p:cNvPr id="966" name="TextBox 965">
                    <a:extLst>
                      <a:ext uri="{FF2B5EF4-FFF2-40B4-BE49-F238E27FC236}">
                        <a16:creationId xmlns:a16="http://schemas.microsoft.com/office/drawing/2014/main" id="{0E9D221B-D909-BBDA-D615-E67BBD950F61}"/>
                      </a:ext>
                    </a:extLst>
                  </p:cNvPr>
                  <p:cNvSpPr txBox="1"/>
                  <p:nvPr userDrawn="1"/>
                </p:nvSpPr>
                <p:spPr>
                  <a:xfrm>
                    <a:off x="9713480" y="6441405"/>
                    <a:ext cx="2422980"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Delete the existing graphic to reset the photo placeholder functionality.</a:t>
                    </a:r>
                  </a:p>
                </p:txBody>
              </p:sp>
              <p:sp>
                <p:nvSpPr>
                  <p:cNvPr id="967" name="TextBox 966">
                    <a:extLst>
                      <a:ext uri="{FF2B5EF4-FFF2-40B4-BE49-F238E27FC236}">
                        <a16:creationId xmlns:a16="http://schemas.microsoft.com/office/drawing/2014/main" id="{A2B5A520-2E8D-08AA-BEA6-37DE7BAA3AC5}"/>
                      </a:ext>
                    </a:extLst>
                  </p:cNvPr>
                  <p:cNvSpPr txBox="1"/>
                  <p:nvPr userDrawn="1"/>
                </p:nvSpPr>
                <p:spPr>
                  <a:xfrm>
                    <a:off x="9713480" y="6920818"/>
                    <a:ext cx="2422980"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graphic as normal.</a:t>
                    </a:r>
                  </a:p>
                </p:txBody>
              </p:sp>
              <p:cxnSp>
                <p:nvCxnSpPr>
                  <p:cNvPr id="968" name="Straight Connector 967">
                    <a:extLst>
                      <a:ext uri="{FF2B5EF4-FFF2-40B4-BE49-F238E27FC236}">
                        <a16:creationId xmlns:a16="http://schemas.microsoft.com/office/drawing/2014/main" id="{771ABE9D-1865-4273-CDCA-005AC6EA4F6D}"/>
                      </a:ext>
                    </a:extLst>
                  </p:cNvPr>
                  <p:cNvCxnSpPr/>
                  <p:nvPr userDrawn="1"/>
                </p:nvCxnSpPr>
                <p:spPr>
                  <a:xfrm>
                    <a:off x="9713479" y="6335373"/>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grpSp>
      </p:grpSp>
    </p:spTree>
    <p:extLst>
      <p:ext uri="{BB962C8B-B14F-4D97-AF65-F5344CB8AC3E}">
        <p14:creationId xmlns:p14="http://schemas.microsoft.com/office/powerpoint/2010/main" val="18732777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A1E5E-5092-C14B-BCA7-1CE9980DAC4E}"/>
              </a:ext>
            </a:extLst>
          </p:cNvPr>
          <p:cNvSpPr>
            <a:spLocks noGrp="1"/>
          </p:cNvSpPr>
          <p:nvPr>
            <p:ph type="title" hasCustomPrompt="1"/>
          </p:nvPr>
        </p:nvSpPr>
        <p:spPr/>
        <p:txBody>
          <a:bodyPr/>
          <a:lstStyle/>
          <a:p>
            <a:r>
              <a:rPr lang="en-US"/>
              <a:t>CLICK TO ADD Slide TITLE. ALL CAPS. TWO LINES max.</a:t>
            </a:r>
          </a:p>
        </p:txBody>
      </p:sp>
      <p:sp>
        <p:nvSpPr>
          <p:cNvPr id="1000" name="Footnotes Placeholder">
            <a:extLst>
              <a:ext uri="{FF2B5EF4-FFF2-40B4-BE49-F238E27FC236}">
                <a16:creationId xmlns:a16="http://schemas.microsoft.com/office/drawing/2014/main" id="{36AF8DC8-87FB-C141-8D83-20DF12993AF5}"/>
              </a:ext>
            </a:extLst>
          </p:cNvPr>
          <p:cNvSpPr>
            <a:spLocks noGrp="1"/>
          </p:cNvSpPr>
          <p:nvPr>
            <p:ph type="subTitle" sz="quarter" idx="1000" hasCustomPrompt="1"/>
          </p:nvPr>
        </p:nvSpPr>
        <p:spPr>
          <a:xfrm>
            <a:off x="575733" y="6200775"/>
            <a:ext cx="9920818"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Slide Number Placeholder 4">
            <a:extLst>
              <a:ext uri="{FF2B5EF4-FFF2-40B4-BE49-F238E27FC236}">
                <a16:creationId xmlns:a16="http://schemas.microsoft.com/office/drawing/2014/main" id="{867E789D-6D1E-A34E-82C5-72E722D0C6B6}"/>
              </a:ext>
            </a:extLst>
          </p:cNvPr>
          <p:cNvSpPr>
            <a:spLocks noGrp="1"/>
          </p:cNvSpPr>
          <p:nvPr>
            <p:ph type="sldNum" sz="quarter" idx="1003"/>
          </p:nvPr>
        </p:nvSpPr>
        <p:spPr/>
        <p:txBody>
          <a:bodyPr/>
          <a:lstStyle/>
          <a:p>
            <a:pPr marL="12701"/>
            <a:fld id="{078C017C-E1B9-8443-B047-B08AAA027B45}" type="slidenum">
              <a:rPr lang="en-US" smtClean="0"/>
              <a:pPr marL="12701"/>
              <a:t>‹#›</a:t>
            </a:fld>
            <a:endParaRPr lang="en-US"/>
          </a:p>
        </p:txBody>
      </p:sp>
      <p:sp>
        <p:nvSpPr>
          <p:cNvPr id="3" name="Date Placeholder 2">
            <a:extLst>
              <a:ext uri="{FF2B5EF4-FFF2-40B4-BE49-F238E27FC236}">
                <a16:creationId xmlns:a16="http://schemas.microsoft.com/office/drawing/2014/main" id="{6F932E4D-3BB6-F145-B5C5-AD97EAF75D44}"/>
              </a:ext>
              <a:ext uri="{C183D7F6-B498-43B3-948B-1728B52AA6E4}">
                <adec:decorative xmlns:adec="http://schemas.microsoft.com/office/drawing/2017/decorative" val="1"/>
              </a:ext>
            </a:extLst>
          </p:cNvPr>
          <p:cNvSpPr>
            <a:spLocks noGrp="1"/>
          </p:cNvSpPr>
          <p:nvPr>
            <p:ph type="dt" sz="half" idx="1001"/>
          </p:nvPr>
        </p:nvSpPr>
        <p:spPr/>
        <p:txBody>
          <a:bodyPr/>
          <a:lstStyle/>
          <a:p>
            <a:endParaRPr lang="en-US"/>
          </a:p>
        </p:txBody>
      </p:sp>
      <p:sp>
        <p:nvSpPr>
          <p:cNvPr id="4" name="Footer Placeholder 3">
            <a:extLst>
              <a:ext uri="{FF2B5EF4-FFF2-40B4-BE49-F238E27FC236}">
                <a16:creationId xmlns:a16="http://schemas.microsoft.com/office/drawing/2014/main" id="{E17286FE-76E3-3247-ACB0-061B0414E37F}"/>
              </a:ext>
              <a:ext uri="{C183D7F6-B498-43B3-948B-1728B52AA6E4}">
                <adec:decorative xmlns:adec="http://schemas.microsoft.com/office/drawing/2017/decorative" val="1"/>
              </a:ext>
            </a:extLst>
          </p:cNvPr>
          <p:cNvSpPr>
            <a:spLocks noGrp="1"/>
          </p:cNvSpPr>
          <p:nvPr>
            <p:ph type="ftr" sz="quarter" idx="1002"/>
          </p:nvPr>
        </p:nvSpPr>
        <p:spPr/>
        <p:txBody>
          <a:bodyPr/>
          <a:lstStyle/>
          <a:p>
            <a:endParaRPr lang="en-US"/>
          </a:p>
        </p:txBody>
      </p:sp>
      <p:grpSp>
        <p:nvGrpSpPr>
          <p:cNvPr id="6" name="Group 5">
            <a:extLst>
              <a:ext uri="{FF2B5EF4-FFF2-40B4-BE49-F238E27FC236}">
                <a16:creationId xmlns:a16="http://schemas.microsoft.com/office/drawing/2014/main" id="{002F8FDE-FB2B-BAF2-7906-8D8F5CBBBA35}"/>
              </a:ext>
              <a:ext uri="{C183D7F6-B498-43B3-948B-1728B52AA6E4}">
                <adec:decorative xmlns:adec="http://schemas.microsoft.com/office/drawing/2017/decorative" val="1"/>
              </a:ext>
            </a:extLst>
          </p:cNvPr>
          <p:cNvGrpSpPr/>
          <p:nvPr userDrawn="1"/>
        </p:nvGrpSpPr>
        <p:grpSpPr>
          <a:xfrm>
            <a:off x="4161863" y="6865965"/>
            <a:ext cx="3906816" cy="235790"/>
            <a:chOff x="3121389" y="6869197"/>
            <a:chExt cx="2930113" cy="235790"/>
          </a:xfrm>
        </p:grpSpPr>
        <p:grpSp>
          <p:nvGrpSpPr>
            <p:cNvPr id="7" name="Group 6">
              <a:extLst>
                <a:ext uri="{FF2B5EF4-FFF2-40B4-BE49-F238E27FC236}">
                  <a16:creationId xmlns:a16="http://schemas.microsoft.com/office/drawing/2014/main" id="{D8D5790B-BD3F-BB1B-0F9E-C68E7ACD5DB7}"/>
                </a:ext>
              </a:extLst>
            </p:cNvPr>
            <p:cNvGrpSpPr/>
            <p:nvPr userDrawn="1"/>
          </p:nvGrpSpPr>
          <p:grpSpPr>
            <a:xfrm>
              <a:off x="3184525" y="6869197"/>
              <a:ext cx="2774950" cy="60992"/>
              <a:chOff x="3184525" y="6869196"/>
              <a:chExt cx="2774950" cy="235791"/>
            </a:xfrm>
          </p:grpSpPr>
          <p:cxnSp>
            <p:nvCxnSpPr>
              <p:cNvPr id="15" name="Straight Connector 14">
                <a:extLst>
                  <a:ext uri="{FF2B5EF4-FFF2-40B4-BE49-F238E27FC236}">
                    <a16:creationId xmlns:a16="http://schemas.microsoft.com/office/drawing/2014/main" id="{0A287310-038A-7CFD-545B-B0F654CC393B}"/>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42C8A56-00A8-F12E-7BFF-59A9D1DAE9B5}"/>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B9F854B-9911-1443-1BDF-86D00FB0016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D8C6E3CA-DC7D-CD42-89CE-98AACAC6AFB1}"/>
                </a:ext>
              </a:extLst>
            </p:cNvPr>
            <p:cNvSpPr txBox="1"/>
            <p:nvPr userDrawn="1"/>
          </p:nvSpPr>
          <p:spPr>
            <a:xfrm>
              <a:off x="3121389" y="6954536"/>
              <a:ext cx="153888"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1/3</a:t>
              </a:r>
              <a:r>
                <a:rPr lang="en-US" sz="651" kern="1200" baseline="30000">
                  <a:solidFill>
                    <a:schemeClr val="accent2"/>
                  </a:solidFill>
                  <a:latin typeface="Arial" charset="0"/>
                  <a:ea typeface="Arial" charset="0"/>
                  <a:cs typeface="Arial" charset="0"/>
                </a:rPr>
                <a:t>RD</a:t>
              </a:r>
            </a:p>
          </p:txBody>
        </p:sp>
        <p:sp>
          <p:nvSpPr>
            <p:cNvPr id="9" name="TextBox 8">
              <a:extLst>
                <a:ext uri="{FF2B5EF4-FFF2-40B4-BE49-F238E27FC236}">
                  <a16:creationId xmlns:a16="http://schemas.microsoft.com/office/drawing/2014/main" id="{DAFDF417-B7FD-0BDA-3D6F-3CDFD863BBF2}"/>
                </a:ext>
              </a:extLst>
            </p:cNvPr>
            <p:cNvSpPr txBox="1"/>
            <p:nvPr userDrawn="1"/>
          </p:nvSpPr>
          <p:spPr>
            <a:xfrm>
              <a:off x="4484382" y="6954536"/>
              <a:ext cx="177933"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HALF</a:t>
              </a:r>
            </a:p>
          </p:txBody>
        </p:sp>
        <p:sp>
          <p:nvSpPr>
            <p:cNvPr id="10" name="TextBox 9">
              <a:extLst>
                <a:ext uri="{FF2B5EF4-FFF2-40B4-BE49-F238E27FC236}">
                  <a16:creationId xmlns:a16="http://schemas.microsoft.com/office/drawing/2014/main" id="{94B778D9-2661-28DF-7246-E011D72B2684}"/>
                </a:ext>
              </a:extLst>
            </p:cNvPr>
            <p:cNvSpPr txBox="1"/>
            <p:nvPr userDrawn="1"/>
          </p:nvSpPr>
          <p:spPr>
            <a:xfrm>
              <a:off x="5869961" y="6954536"/>
              <a:ext cx="181541"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2/3</a:t>
              </a:r>
              <a:r>
                <a:rPr lang="en-US" sz="651" baseline="30000">
                  <a:solidFill>
                    <a:schemeClr val="accent2"/>
                  </a:solidFill>
                  <a:latin typeface="Arial" charset="0"/>
                  <a:ea typeface="Arial" charset="0"/>
                  <a:cs typeface="Arial" charset="0"/>
                </a:rPr>
                <a:t>RDS</a:t>
              </a:r>
            </a:p>
          </p:txBody>
        </p:sp>
        <p:grpSp>
          <p:nvGrpSpPr>
            <p:cNvPr id="11" name="Group 10">
              <a:extLst>
                <a:ext uri="{FF2B5EF4-FFF2-40B4-BE49-F238E27FC236}">
                  <a16:creationId xmlns:a16="http://schemas.microsoft.com/office/drawing/2014/main" id="{7F4658CC-EFE8-451E-B5F8-59271021A8A7}"/>
                </a:ext>
              </a:extLst>
            </p:cNvPr>
            <p:cNvGrpSpPr/>
            <p:nvPr userDrawn="1"/>
          </p:nvGrpSpPr>
          <p:grpSpPr>
            <a:xfrm>
              <a:off x="3184525" y="7040714"/>
              <a:ext cx="2774950" cy="64273"/>
              <a:chOff x="3184525" y="6869196"/>
              <a:chExt cx="2774950" cy="235791"/>
            </a:xfrm>
          </p:grpSpPr>
          <p:cxnSp>
            <p:nvCxnSpPr>
              <p:cNvPr id="12" name="Straight Connector 11">
                <a:extLst>
                  <a:ext uri="{FF2B5EF4-FFF2-40B4-BE49-F238E27FC236}">
                    <a16:creationId xmlns:a16="http://schemas.microsoft.com/office/drawing/2014/main" id="{2E60F643-9874-2F10-1732-780221F91761}"/>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F5633D-5157-822E-D53E-54E93FA381A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56A209-8C09-6AA0-9D9B-424EA37049A7}"/>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629359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otnotes Appendix">
    <p:spTree>
      <p:nvGrpSpPr>
        <p:cNvPr id="1" name=""/>
        <p:cNvGrpSpPr/>
        <p:nvPr/>
      </p:nvGrpSpPr>
      <p:grpSpPr>
        <a:xfrm>
          <a:off x="0" y="0"/>
          <a:ext cx="0" cy="0"/>
          <a:chOff x="0" y="0"/>
          <a:chExt cx="0" cy="0"/>
        </a:xfrm>
      </p:grpSpPr>
      <p:sp>
        <p:nvSpPr>
          <p:cNvPr id="11" name="Title 8">
            <a:extLst>
              <a:ext uri="{FF2B5EF4-FFF2-40B4-BE49-F238E27FC236}">
                <a16:creationId xmlns:a16="http://schemas.microsoft.com/office/drawing/2014/main" id="{39E817B6-FF8C-0842-B1E7-3F8A6FA8F66D}"/>
              </a:ext>
            </a:extLst>
          </p:cNvPr>
          <p:cNvSpPr txBox="1">
            <a:spLocks/>
          </p:cNvSpPr>
          <p:nvPr userDrawn="1"/>
        </p:nvSpPr>
        <p:spPr>
          <a:xfrm>
            <a:off x="575735" y="423038"/>
            <a:ext cx="11040533" cy="56739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1900" b="1" kern="1200" cap="all" baseline="0">
                <a:solidFill>
                  <a:schemeClr val="accent1"/>
                </a:solidFill>
                <a:latin typeface="+mj-lt"/>
                <a:ea typeface="+mj-ea"/>
                <a:cs typeface="+mj-cs"/>
              </a:defRPr>
            </a:lvl1pPr>
          </a:lstStyle>
          <a:p>
            <a:r>
              <a:rPr lang="en-US" sz="1900"/>
              <a:t>Appendix</a:t>
            </a:r>
          </a:p>
        </p:txBody>
      </p:sp>
      <p:sp>
        <p:nvSpPr>
          <p:cNvPr id="1000" name="Footnotes Placeholder">
            <a:extLst>
              <a:ext uri="{FF2B5EF4-FFF2-40B4-BE49-F238E27FC236}">
                <a16:creationId xmlns:a16="http://schemas.microsoft.com/office/drawing/2014/main" id="{73A7EDA7-F3CC-FE4B-8FF2-546BF052CA2D}"/>
              </a:ext>
            </a:extLst>
          </p:cNvPr>
          <p:cNvSpPr>
            <a:spLocks noGrp="1"/>
          </p:cNvSpPr>
          <p:nvPr>
            <p:ph type="subTitle" sz="quarter" idx="1000" hasCustomPrompt="1"/>
          </p:nvPr>
        </p:nvSpPr>
        <p:spPr>
          <a:xfrm>
            <a:off x="575711" y="1233488"/>
            <a:ext cx="11040532" cy="4932362"/>
          </a:xfrm>
        </p:spPr>
        <p:txBody>
          <a:bodyPr bIns="0" anchor="t"/>
          <a:lstStyle>
            <a:lvl1pPr marL="6350" indent="-1588">
              <a:spcBef>
                <a:spcPts val="601"/>
              </a:spcBef>
              <a:spcAft>
                <a:spcPts val="75"/>
              </a:spcAft>
              <a:buSzPct val="100000"/>
              <a:buFontTx/>
              <a:buNone/>
              <a:tabLst/>
              <a:defRPr sz="1100" b="1">
                <a:solidFill>
                  <a:schemeClr val="tx1"/>
                </a:solidFill>
              </a:defRPr>
            </a:lvl1pPr>
            <a:lvl2pPr marL="55563" indent="-50801">
              <a:spcBef>
                <a:spcPts val="75"/>
              </a:spcBef>
              <a:spcAft>
                <a:spcPts val="75"/>
              </a:spcAft>
              <a:buSzPct val="100000"/>
              <a:buFont typeface="System Font Regular"/>
              <a:buChar char="¹"/>
              <a:tabLst/>
              <a:defRPr sz="1100" b="0" i="0">
                <a:solidFill>
                  <a:schemeClr val="tx1"/>
                </a:solidFill>
              </a:defRPr>
            </a:lvl2pPr>
            <a:lvl3pPr marL="55563" indent="-50801">
              <a:spcBef>
                <a:spcPts val="75"/>
              </a:spcBef>
              <a:spcAft>
                <a:spcPts val="75"/>
              </a:spcAft>
              <a:buSzPct val="100000"/>
              <a:buFont typeface="System Font Regular"/>
              <a:buChar char="²"/>
              <a:tabLst/>
              <a:defRPr sz="1100">
                <a:solidFill>
                  <a:schemeClr val="tx1"/>
                </a:solidFill>
              </a:defRPr>
            </a:lvl3pPr>
            <a:lvl4pPr marL="55563" indent="-50801">
              <a:spcBef>
                <a:spcPts val="75"/>
              </a:spcBef>
              <a:spcAft>
                <a:spcPts val="75"/>
              </a:spcAft>
              <a:buSzPct val="100000"/>
              <a:buFont typeface="System Font Regular"/>
              <a:buChar char="³"/>
              <a:tabLst/>
              <a:defRPr sz="1100">
                <a:solidFill>
                  <a:schemeClr val="tx1"/>
                </a:solidFill>
              </a:defRPr>
            </a:lvl4pPr>
            <a:lvl5pPr marL="55563" indent="-50801">
              <a:spcBef>
                <a:spcPts val="75"/>
              </a:spcBef>
              <a:spcAft>
                <a:spcPts val="75"/>
              </a:spcAft>
              <a:buSzPct val="100000"/>
              <a:buFont typeface="System Font Regular"/>
              <a:buChar char="⁴"/>
              <a:tabLst/>
              <a:defRPr sz="1100">
                <a:solidFill>
                  <a:schemeClr val="tx1"/>
                </a:solidFill>
              </a:defRPr>
            </a:lvl5pPr>
            <a:lvl6pPr marL="55563" indent="-50801">
              <a:spcBef>
                <a:spcPts val="75"/>
              </a:spcBef>
              <a:spcAft>
                <a:spcPts val="75"/>
              </a:spcAft>
              <a:buSzPct val="100000"/>
              <a:buFont typeface="System Font Regular"/>
              <a:buChar char="⁵"/>
              <a:tabLst/>
              <a:defRPr sz="1100">
                <a:solidFill>
                  <a:schemeClr val="tx1"/>
                </a:solidFill>
              </a:defRPr>
            </a:lvl6pPr>
            <a:lvl7pPr marL="55563" indent="-50801">
              <a:spcBef>
                <a:spcPts val="75"/>
              </a:spcBef>
              <a:spcAft>
                <a:spcPts val="75"/>
              </a:spcAft>
              <a:buSzPct val="100000"/>
              <a:buFont typeface="System Font Regular"/>
              <a:buChar char="⁶"/>
              <a:tabLst/>
              <a:defRPr sz="1100">
                <a:solidFill>
                  <a:schemeClr val="tx1"/>
                </a:solidFill>
              </a:defRPr>
            </a:lvl7pPr>
            <a:lvl8pPr marL="55563" indent="-50801">
              <a:spcBef>
                <a:spcPts val="75"/>
              </a:spcBef>
              <a:spcAft>
                <a:spcPts val="75"/>
              </a:spcAft>
              <a:buSzPct val="100000"/>
              <a:buFont typeface="System Font Regular"/>
              <a:buChar char="⁷"/>
              <a:tabLst/>
              <a:defRPr sz="1100">
                <a:solidFill>
                  <a:schemeClr val="tx1"/>
                </a:solidFill>
              </a:defRPr>
            </a:lvl8pPr>
            <a:lvl9pPr marL="55563" indent="-50801">
              <a:spcBef>
                <a:spcPts val="75"/>
              </a:spcBef>
              <a:spcAft>
                <a:spcPts val="75"/>
              </a:spcAft>
              <a:buSzPct val="100000"/>
              <a:buFont typeface="System Font Regular"/>
              <a:buChar char="⁸"/>
              <a:tabLst/>
              <a:defRPr sz="1100">
                <a:solidFill>
                  <a:schemeClr val="tx1"/>
                </a:solidFill>
              </a:defRPr>
            </a:lvl9pPr>
          </a:lstStyle>
          <a:p>
            <a:pPr lvl="0"/>
            <a:r>
              <a:rPr lang="en-US"/>
              <a:t>Click to add page reference. Paste in overflow footnotes.</a:t>
            </a:r>
          </a:p>
          <a:p>
            <a:pPr lvl="1"/>
            <a:r>
              <a:rPr lang="en-US"/>
              <a:t>Second level</a:t>
            </a:r>
          </a:p>
          <a:p>
            <a:pPr lvl="2"/>
            <a:r>
              <a:rPr lang="en-US"/>
              <a:t>Third level</a:t>
            </a:r>
          </a:p>
          <a:p>
            <a:pPr lvl="3"/>
            <a:r>
              <a:rPr lang="en-US"/>
              <a:t>Fourth level</a:t>
            </a:r>
          </a:p>
          <a:p>
            <a:pPr lvl="4"/>
            <a:r>
              <a:rPr lang="en-US"/>
              <a:t>Fifth level</a:t>
            </a:r>
            <a:endParaRPr lang="en-US" sz="1401">
              <a:latin typeface="Arial" charset="0"/>
              <a:cs typeface="Arial" charset="0"/>
            </a:endParaRPr>
          </a:p>
          <a:p>
            <a:pPr lvl="5"/>
            <a:r>
              <a:rPr lang="en-US">
                <a:latin typeface="Arial" charset="0"/>
                <a:cs typeface="Arial" charset="0"/>
              </a:rPr>
              <a:t>Sixth level</a:t>
            </a:r>
          </a:p>
          <a:p>
            <a:pPr lvl="6"/>
            <a:r>
              <a:rPr lang="en-US">
                <a:latin typeface="Arial" charset="0"/>
                <a:cs typeface="Arial" charset="0"/>
              </a:rPr>
              <a:t>Seventh level</a:t>
            </a:r>
          </a:p>
          <a:p>
            <a:pPr lvl="7"/>
            <a:r>
              <a:rPr lang="en-US">
                <a:latin typeface="Arial" charset="0"/>
                <a:cs typeface="Arial" charset="0"/>
              </a:rPr>
              <a:t>Eighth level</a:t>
            </a:r>
          </a:p>
          <a:p>
            <a:pPr lvl="8"/>
            <a:r>
              <a:rPr lang="en-US">
                <a:latin typeface="Arial" charset="0"/>
                <a:cs typeface="Arial" charset="0"/>
              </a:rPr>
              <a:t>Ninth level</a:t>
            </a:r>
            <a:endParaRPr lang="en-US"/>
          </a:p>
        </p:txBody>
      </p:sp>
      <p:sp>
        <p:nvSpPr>
          <p:cNvPr id="7" name="Slide Number Placeholder 6">
            <a:extLst>
              <a:ext uri="{FF2B5EF4-FFF2-40B4-BE49-F238E27FC236}">
                <a16:creationId xmlns:a16="http://schemas.microsoft.com/office/drawing/2014/main" id="{2AF6F60A-A028-CA43-9F6E-24A771157036}"/>
              </a:ext>
            </a:extLst>
          </p:cNvPr>
          <p:cNvSpPr>
            <a:spLocks noGrp="1"/>
          </p:cNvSpPr>
          <p:nvPr>
            <p:ph type="sldNum" sz="quarter" idx="103"/>
          </p:nvPr>
        </p:nvSpPr>
        <p:spPr/>
        <p:txBody>
          <a:bodyPr/>
          <a:lstStyle/>
          <a:p>
            <a:pPr marL="12701"/>
            <a:fld id="{078C017C-E1B9-8443-B047-B08AAA027B45}" type="slidenum">
              <a:rPr lang="en-US" smtClean="0"/>
              <a:pPr marL="12701"/>
              <a:t>‹#›</a:t>
            </a:fld>
            <a:endParaRPr lang="en-US"/>
          </a:p>
        </p:txBody>
      </p:sp>
      <p:sp>
        <p:nvSpPr>
          <p:cNvPr id="5" name="Date Placeholder 4">
            <a:extLst>
              <a:ext uri="{FF2B5EF4-FFF2-40B4-BE49-F238E27FC236}">
                <a16:creationId xmlns:a16="http://schemas.microsoft.com/office/drawing/2014/main" id="{4EB956B6-5A6C-5D48-9F0C-B94F649F8BBE}"/>
              </a:ext>
              <a:ext uri="{C183D7F6-B498-43B3-948B-1728B52AA6E4}">
                <adec:decorative xmlns:adec="http://schemas.microsoft.com/office/drawing/2017/decorative" val="1"/>
              </a:ext>
            </a:extLst>
          </p:cNvPr>
          <p:cNvSpPr>
            <a:spLocks noGrp="1"/>
          </p:cNvSpPr>
          <p:nvPr>
            <p:ph type="dt" sz="half" idx="101"/>
          </p:nvPr>
        </p:nvSpPr>
        <p:spPr/>
        <p:txBody>
          <a:bodyPr/>
          <a:lstStyle/>
          <a:p>
            <a:endParaRPr lang="en-US"/>
          </a:p>
        </p:txBody>
      </p:sp>
      <p:sp>
        <p:nvSpPr>
          <p:cNvPr id="6" name="Footer Placeholder 5">
            <a:extLst>
              <a:ext uri="{FF2B5EF4-FFF2-40B4-BE49-F238E27FC236}">
                <a16:creationId xmlns:a16="http://schemas.microsoft.com/office/drawing/2014/main" id="{65529702-1F3A-4D45-95E7-B4EE450AA0E0}"/>
              </a:ext>
              <a:ext uri="{C183D7F6-B498-43B3-948B-1728B52AA6E4}">
                <adec:decorative xmlns:adec="http://schemas.microsoft.com/office/drawing/2017/decorative" val="1"/>
              </a:ext>
            </a:extLst>
          </p:cNvPr>
          <p:cNvSpPr>
            <a:spLocks noGrp="1"/>
          </p:cNvSpPr>
          <p:nvPr>
            <p:ph type="ftr" sz="quarter" idx="102"/>
          </p:nvPr>
        </p:nvSpPr>
        <p:spPr/>
        <p:txBody>
          <a:bodyPr/>
          <a:lstStyle/>
          <a:p>
            <a:endParaRPr lang="en-US"/>
          </a:p>
        </p:txBody>
      </p:sp>
      <p:grpSp>
        <p:nvGrpSpPr>
          <p:cNvPr id="21" name="Group 20">
            <a:extLst>
              <a:ext uri="{FF2B5EF4-FFF2-40B4-BE49-F238E27FC236}">
                <a16:creationId xmlns:a16="http://schemas.microsoft.com/office/drawing/2014/main" id="{104D1EDF-2467-804A-B15C-D4504AFFEBB6}"/>
              </a:ext>
              <a:ext uri="{C183D7F6-B498-43B3-948B-1728B52AA6E4}">
                <adec:decorative xmlns:adec="http://schemas.microsoft.com/office/drawing/2017/decorative" val="1"/>
              </a:ext>
            </a:extLst>
          </p:cNvPr>
          <p:cNvGrpSpPr/>
          <p:nvPr userDrawn="1"/>
        </p:nvGrpSpPr>
        <p:grpSpPr>
          <a:xfrm>
            <a:off x="12532245" y="-1"/>
            <a:ext cx="3948953" cy="6858001"/>
            <a:chOff x="9399182" y="-1"/>
            <a:chExt cx="2961715" cy="6858001"/>
          </a:xfrm>
        </p:grpSpPr>
        <p:sp>
          <p:nvSpPr>
            <p:cNvPr id="9" name="Rectangle 8">
              <a:extLst>
                <a:ext uri="{FF2B5EF4-FFF2-40B4-BE49-F238E27FC236}">
                  <a16:creationId xmlns:a16="http://schemas.microsoft.com/office/drawing/2014/main" id="{1450A66C-4EFE-574E-8105-8F19294291C0}"/>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41" name="Picture 40">
              <a:extLst>
                <a:ext uri="{FF2B5EF4-FFF2-40B4-BE49-F238E27FC236}">
                  <a16:creationId xmlns:a16="http://schemas.microsoft.com/office/drawing/2014/main" id="{8CFE866E-1B7C-B841-9874-F39026C7B1D6}"/>
                </a:ext>
              </a:extLst>
            </p:cNvPr>
            <p:cNvPicPr>
              <a:picLocks noChangeAspect="1"/>
            </p:cNvPicPr>
            <p:nvPr userDrawn="1"/>
          </p:nvPicPr>
          <p:blipFill rotWithShape="1">
            <a:blip r:embed="rId2"/>
            <a:srcRect l="-1" t="-1" r="57393" b="1331"/>
            <a:stretch/>
          </p:blipFill>
          <p:spPr>
            <a:xfrm>
              <a:off x="9558505" y="1322104"/>
              <a:ext cx="2631977" cy="1346819"/>
            </a:xfrm>
            <a:prstGeom prst="rect">
              <a:avLst/>
            </a:prstGeom>
          </p:spPr>
        </p:pic>
        <p:grpSp>
          <p:nvGrpSpPr>
            <p:cNvPr id="14" name="Group 13">
              <a:extLst>
                <a:ext uri="{FF2B5EF4-FFF2-40B4-BE49-F238E27FC236}">
                  <a16:creationId xmlns:a16="http://schemas.microsoft.com/office/drawing/2014/main" id="{9FFEF678-A102-7F4F-AA3B-CD00034E1645}"/>
                </a:ext>
              </a:extLst>
            </p:cNvPr>
            <p:cNvGrpSpPr/>
            <p:nvPr userDrawn="1"/>
          </p:nvGrpSpPr>
          <p:grpSpPr>
            <a:xfrm>
              <a:off x="9541497" y="162442"/>
              <a:ext cx="2819400" cy="814510"/>
              <a:chOff x="-3644733" y="165205"/>
              <a:chExt cx="2819400" cy="814510"/>
            </a:xfrm>
          </p:grpSpPr>
          <p:sp>
            <p:nvSpPr>
              <p:cNvPr id="42" name="Rectangle 41">
                <a:extLst>
                  <a:ext uri="{FF2B5EF4-FFF2-40B4-BE49-F238E27FC236}">
                    <a16:creationId xmlns:a16="http://schemas.microsoft.com/office/drawing/2014/main" id="{5897A035-D50A-9E4B-AC4B-7F127F053054}"/>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TextBox 42">
                <a:extLst>
                  <a:ext uri="{FF2B5EF4-FFF2-40B4-BE49-F238E27FC236}">
                    <a16:creationId xmlns:a16="http://schemas.microsoft.com/office/drawing/2014/main" id="{80017FBF-C159-274E-A045-C7FE28DD4891}"/>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44" name="Picture 43">
                <a:extLst>
                  <a:ext uri="{FF2B5EF4-FFF2-40B4-BE49-F238E27FC236}">
                    <a16:creationId xmlns:a16="http://schemas.microsoft.com/office/drawing/2014/main" id="{E92D98F1-AA3C-ED4D-9D08-7B7F95CAA93F}"/>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23" name="Group 22">
              <a:extLst>
                <a:ext uri="{FF2B5EF4-FFF2-40B4-BE49-F238E27FC236}">
                  <a16:creationId xmlns:a16="http://schemas.microsoft.com/office/drawing/2014/main" id="{63F2733A-C19B-3340-8146-DE69DD441B5E}"/>
                </a:ext>
              </a:extLst>
            </p:cNvPr>
            <p:cNvGrpSpPr/>
            <p:nvPr userDrawn="1"/>
          </p:nvGrpSpPr>
          <p:grpSpPr>
            <a:xfrm>
              <a:off x="9558507" y="1119891"/>
              <a:ext cx="2639328" cy="202617"/>
              <a:chOff x="9303325" y="149270"/>
              <a:chExt cx="2639328" cy="202617"/>
            </a:xfrm>
          </p:grpSpPr>
          <p:sp>
            <p:nvSpPr>
              <p:cNvPr id="24" name="TextBox 23">
                <a:extLst>
                  <a:ext uri="{FF2B5EF4-FFF2-40B4-BE49-F238E27FC236}">
                    <a16:creationId xmlns:a16="http://schemas.microsoft.com/office/drawing/2014/main" id="{C79CF978-B72A-C545-9B0B-E904D2B4E054}"/>
                  </a:ext>
                </a:extLst>
              </p:cNvPr>
              <p:cNvSpPr txBox="1"/>
              <p:nvPr userDrawn="1"/>
            </p:nvSpPr>
            <p:spPr>
              <a:xfrm>
                <a:off x="9303325" y="149270"/>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25" name="Straight Connector 24">
                <a:extLst>
                  <a:ext uri="{FF2B5EF4-FFF2-40B4-BE49-F238E27FC236}">
                    <a16:creationId xmlns:a16="http://schemas.microsoft.com/office/drawing/2014/main" id="{8526A15D-C3EF-0040-8B4F-8F84446E57AB}"/>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6091188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Q+A (Photo)">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5E5BC85C-D191-E1A9-9BA8-F0A2FF552EEE}"/>
              </a:ext>
              <a:ext uri="{C183D7F6-B498-43B3-948B-1728B52AA6E4}">
                <adec:decorative xmlns:adec="http://schemas.microsoft.com/office/drawing/2017/decorative" val="1"/>
              </a:ext>
            </a:extLst>
          </p:cNvPr>
          <p:cNvSpPr/>
          <p:nvPr userDrawn="1"/>
        </p:nvSpPr>
        <p:spPr>
          <a:xfrm>
            <a:off x="1" y="3542400"/>
            <a:ext cx="8067305" cy="3315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2" y="3542400"/>
            <a:ext cx="8058130" cy="3315600"/>
          </a:xfrm>
          <a:prstGeom prst="rect">
            <a:avLst/>
          </a:prstGeom>
          <a:noFill/>
          <a:ln>
            <a:noFill/>
          </a:ln>
        </p:spPr>
        <p:txBody>
          <a:bodyPr wrap="square" lIns="432000" tIns="0" rIns="432000" bIns="612000" anchor="b">
            <a:noAutofit/>
          </a:bodyPr>
          <a:lstStyle>
            <a:lvl1pPr marL="20638" indent="0">
              <a:spcAft>
                <a:spcPts val="300"/>
              </a:spcAft>
              <a:buNone/>
              <a:tabLst/>
              <a:defRPr sz="4800" b="1" cap="all" baseline="0">
                <a:solidFill>
                  <a:schemeClr val="bg1"/>
                </a:solidFill>
              </a:defRPr>
            </a:lvl1pPr>
            <a:lvl2pPr marL="20638" indent="0">
              <a:spcAft>
                <a:spcPts val="201"/>
              </a:spcAft>
              <a:buNone/>
              <a:tabLst/>
              <a:defRPr sz="1401">
                <a:solidFill>
                  <a:schemeClr val="bg1"/>
                </a:solidFill>
              </a:defRPr>
            </a:lvl2pPr>
            <a:lvl3pPr marL="20638" indent="0">
              <a:spcAft>
                <a:spcPts val="201"/>
              </a:spcAft>
              <a:buFont typeface="Wingdings" pitchFamily="2" charset="2"/>
              <a:buNone/>
              <a:tabLst/>
              <a:defRPr sz="1401">
                <a:solidFill>
                  <a:schemeClr val="bg1"/>
                </a:solidFill>
              </a:defRPr>
            </a:lvl3pPr>
            <a:lvl4pPr marL="20638" indent="0">
              <a:spcAft>
                <a:spcPts val="201"/>
              </a:spcAft>
              <a:buFont typeface="System Font Regular"/>
              <a:buNone/>
              <a:tabLst/>
              <a:defRPr sz="1401">
                <a:solidFill>
                  <a:schemeClr val="bg1"/>
                </a:solidFill>
              </a:defRPr>
            </a:lvl4pPr>
            <a:lvl5pPr marL="20638" indent="0">
              <a:spcAft>
                <a:spcPts val="201"/>
              </a:spcAft>
              <a:buNone/>
              <a:tabLst/>
              <a:defRPr sz="1401">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a:t>Q&amp;A message</a:t>
            </a:r>
          </a:p>
          <a:p>
            <a:pPr lvl="1"/>
            <a:r>
              <a:rPr lang="en-US"/>
              <a:t>Second level</a:t>
            </a:r>
          </a:p>
        </p:txBody>
      </p:sp>
      <p:sp>
        <p:nvSpPr>
          <p:cNvPr id="22" name="Picture Placeholder 21">
            <a:extLst>
              <a:ext uri="{FF2B5EF4-FFF2-40B4-BE49-F238E27FC236}">
                <a16:creationId xmlns:a16="http://schemas.microsoft.com/office/drawing/2014/main" id="{58A4F191-2C43-004D-A488-5B9444E0A676}"/>
              </a:ext>
            </a:extLst>
          </p:cNvPr>
          <p:cNvSpPr>
            <a:spLocks noGrp="1"/>
          </p:cNvSpPr>
          <p:nvPr>
            <p:ph type="pic" sz="quarter" idx="13" hasCustomPrompt="1"/>
          </p:nvPr>
        </p:nvSpPr>
        <p:spPr>
          <a:xfrm>
            <a:off x="4138411" y="1"/>
            <a:ext cx="8053589" cy="3466796"/>
          </a:xfrm>
          <a:prstGeom prst="rect">
            <a:avLst/>
          </a:prstGeom>
          <a:solidFill>
            <a:schemeClr val="accent1"/>
          </a:solidFill>
          <a:ln>
            <a:noFill/>
          </a:ln>
        </p:spPr>
        <p:txBody>
          <a:bodyPr wrap="square" rIns="0" anchor="ctr">
            <a:noAutofit/>
          </a:bodyPr>
          <a:lstStyle>
            <a:lvl1pPr marL="0" indent="0" algn="ctr">
              <a:spcBef>
                <a:spcPts val="0"/>
              </a:spcBef>
              <a:spcAft>
                <a:spcPts val="0"/>
              </a:spcAft>
              <a:buNone/>
              <a:defRPr b="0">
                <a:solidFill>
                  <a:schemeClr val="bg1"/>
                </a:solidFill>
              </a:defRPr>
            </a:lvl1pPr>
          </a:lstStyle>
          <a:p>
            <a:r>
              <a:rPr lang="en-US"/>
              <a:t>Insert photo to this placeholder</a:t>
            </a:r>
            <a:br>
              <a:rPr lang="en-US"/>
            </a:br>
            <a:br>
              <a:rPr lang="en-US"/>
            </a:br>
            <a:r>
              <a:rPr lang="en-US"/>
              <a:t>Click icon to add photo</a:t>
            </a:r>
            <a:br>
              <a:rPr lang="en-US"/>
            </a:br>
            <a:br>
              <a:rPr lang="en-US"/>
            </a:br>
            <a:br>
              <a:rPr lang="en-US"/>
            </a:br>
            <a:br>
              <a:rPr lang="en-US"/>
            </a:br>
            <a:br>
              <a:rPr lang="en-US"/>
            </a:br>
            <a:br>
              <a:rPr lang="en-US"/>
            </a:br>
            <a:br>
              <a:rPr lang="en-US"/>
            </a:br>
            <a:endParaRPr lang="en-US"/>
          </a:p>
        </p:txBody>
      </p:sp>
      <p:sp>
        <p:nvSpPr>
          <p:cNvPr id="60" name="Text Placeholder 21">
            <a:extLst>
              <a:ext uri="{FF2B5EF4-FFF2-40B4-BE49-F238E27FC236}">
                <a16:creationId xmlns:a16="http://schemas.microsoft.com/office/drawing/2014/main" id="{AE87001B-4793-B648-AA15-C4839E720D70}"/>
              </a:ext>
            </a:extLst>
          </p:cNvPr>
          <p:cNvSpPr>
            <a:spLocks noGrp="1"/>
          </p:cNvSpPr>
          <p:nvPr userDrawn="1">
            <p:ph type="body" sz="quarter" idx="14" hasCustomPrompt="1"/>
          </p:nvPr>
        </p:nvSpPr>
        <p:spPr>
          <a:xfrm>
            <a:off x="7945967" y="3121202"/>
            <a:ext cx="3670032"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79" name="Freeform 78">
            <a:extLst>
              <a:ext uri="{FF2B5EF4-FFF2-40B4-BE49-F238E27FC236}">
                <a16:creationId xmlns:a16="http://schemas.microsoft.com/office/drawing/2014/main" id="{D9E08C3E-A144-4DC3-1576-AE105F883646}"/>
              </a:ext>
              <a:ext uri="{C183D7F6-B498-43B3-948B-1728B52AA6E4}">
                <adec:decorative xmlns:adec="http://schemas.microsoft.com/office/drawing/2017/decorative" val="1"/>
              </a:ext>
            </a:extLst>
          </p:cNvPr>
          <p:cNvSpPr/>
          <p:nvPr userDrawn="1"/>
        </p:nvSpPr>
        <p:spPr>
          <a:xfrm>
            <a:off x="8168102" y="3542400"/>
            <a:ext cx="4023899" cy="3315600"/>
          </a:xfrm>
          <a:custGeom>
            <a:avLst/>
            <a:gdLst>
              <a:gd name="connsiteX0" fmla="*/ 2416920 w 3017924"/>
              <a:gd name="connsiteY0" fmla="*/ 3033340 h 3315600"/>
              <a:gd name="connsiteX1" fmla="*/ 2426266 w 3017924"/>
              <a:gd name="connsiteY1" fmla="*/ 3033340 h 3315600"/>
              <a:gd name="connsiteX2" fmla="*/ 2444462 w 3017924"/>
              <a:gd name="connsiteY2" fmla="*/ 3048712 h 3315600"/>
              <a:gd name="connsiteX3" fmla="*/ 2424468 w 3017924"/>
              <a:gd name="connsiteY3" fmla="*/ 3064823 h 3315600"/>
              <a:gd name="connsiteX4" fmla="*/ 2424468 w 3017924"/>
              <a:gd name="connsiteY4" fmla="*/ 3064709 h 3315600"/>
              <a:gd name="connsiteX5" fmla="*/ 2416920 w 3017924"/>
              <a:gd name="connsiteY5" fmla="*/ 3064709 h 3315600"/>
              <a:gd name="connsiteX6" fmla="*/ 2311724 w 3017924"/>
              <a:gd name="connsiteY6" fmla="*/ 3032224 h 3315600"/>
              <a:gd name="connsiteX7" fmla="*/ 2322102 w 3017924"/>
              <a:gd name="connsiteY7" fmla="*/ 3032224 h 3315600"/>
              <a:gd name="connsiteX8" fmla="*/ 2357937 w 3017924"/>
              <a:gd name="connsiteY8" fmla="*/ 3063442 h 3315600"/>
              <a:gd name="connsiteX9" fmla="*/ 2323726 w 3017924"/>
              <a:gd name="connsiteY9" fmla="*/ 3096704 h 3315600"/>
              <a:gd name="connsiteX10" fmla="*/ 2311724 w 3017924"/>
              <a:gd name="connsiteY10" fmla="*/ 3096704 h 3315600"/>
              <a:gd name="connsiteX11" fmla="*/ 2230190 w 3017924"/>
              <a:gd name="connsiteY11" fmla="*/ 3010687 h 3315600"/>
              <a:gd name="connsiteX12" fmla="*/ 2228718 w 3017924"/>
              <a:gd name="connsiteY12" fmla="*/ 3013807 h 3315600"/>
              <a:gd name="connsiteX13" fmla="*/ 2208860 w 3017924"/>
              <a:gd name="connsiteY13" fmla="*/ 3055841 h 3315600"/>
              <a:gd name="connsiteX14" fmla="*/ 2208860 w 3017924"/>
              <a:gd name="connsiteY14" fmla="*/ 3118090 h 3315600"/>
              <a:gd name="connsiteX15" fmla="*/ 2277589 w 3017924"/>
              <a:gd name="connsiteY15" fmla="*/ 3118090 h 3315600"/>
              <a:gd name="connsiteX16" fmla="*/ 2277589 w 3017924"/>
              <a:gd name="connsiteY16" fmla="*/ 3095380 h 3315600"/>
              <a:gd name="connsiteX17" fmla="*/ 2234051 w 3017924"/>
              <a:gd name="connsiteY17" fmla="*/ 3095380 h 3315600"/>
              <a:gd name="connsiteX18" fmla="*/ 2234051 w 3017924"/>
              <a:gd name="connsiteY18" fmla="*/ 3074429 h 3315600"/>
              <a:gd name="connsiteX19" fmla="*/ 2273728 w 3017924"/>
              <a:gd name="connsiteY19" fmla="*/ 3074429 h 3315600"/>
              <a:gd name="connsiteX20" fmla="*/ 2273728 w 3017924"/>
              <a:gd name="connsiteY20" fmla="*/ 3052740 h 3315600"/>
              <a:gd name="connsiteX21" fmla="*/ 2234051 w 3017924"/>
              <a:gd name="connsiteY21" fmla="*/ 3052740 h 3315600"/>
              <a:gd name="connsiteX22" fmla="*/ 2234051 w 3017924"/>
              <a:gd name="connsiteY22" fmla="*/ 3033548 h 3315600"/>
              <a:gd name="connsiteX23" fmla="*/ 2277589 w 3017924"/>
              <a:gd name="connsiteY23" fmla="*/ 3033548 h 3315600"/>
              <a:gd name="connsiteX24" fmla="*/ 2277589 w 3017924"/>
              <a:gd name="connsiteY24" fmla="*/ 3010687 h 3315600"/>
              <a:gd name="connsiteX25" fmla="*/ 2116011 w 3017924"/>
              <a:gd name="connsiteY25" fmla="*/ 3010668 h 3315600"/>
              <a:gd name="connsiteX26" fmla="*/ 2132582 w 3017924"/>
              <a:gd name="connsiteY26" fmla="*/ 3045253 h 3315600"/>
              <a:gd name="connsiteX27" fmla="*/ 2159129 w 3017924"/>
              <a:gd name="connsiteY27" fmla="*/ 3045253 h 3315600"/>
              <a:gd name="connsiteX28" fmla="*/ 2144508 w 3017924"/>
              <a:gd name="connsiteY28" fmla="*/ 3010668 h 3315600"/>
              <a:gd name="connsiteX29" fmla="*/ 2391748 w 3017924"/>
              <a:gd name="connsiteY29" fmla="*/ 3010648 h 3315600"/>
              <a:gd name="connsiteX30" fmla="*/ 2391748 w 3017924"/>
              <a:gd name="connsiteY30" fmla="*/ 3118089 h 3315600"/>
              <a:gd name="connsiteX31" fmla="*/ 2416920 w 3017924"/>
              <a:gd name="connsiteY31" fmla="*/ 3118089 h 3315600"/>
              <a:gd name="connsiteX32" fmla="*/ 2416920 w 3017924"/>
              <a:gd name="connsiteY32" fmla="*/ 3086285 h 3315600"/>
              <a:gd name="connsiteX33" fmla="*/ 2426266 w 3017924"/>
              <a:gd name="connsiteY33" fmla="*/ 3086285 h 3315600"/>
              <a:gd name="connsiteX34" fmla="*/ 2470226 w 3017924"/>
              <a:gd name="connsiteY34" fmla="*/ 3048164 h 3315600"/>
              <a:gd name="connsiteX35" fmla="*/ 2421965 w 3017924"/>
              <a:gd name="connsiteY35" fmla="*/ 3010648 h 3315600"/>
              <a:gd name="connsiteX36" fmla="*/ 2286590 w 3017924"/>
              <a:gd name="connsiteY36" fmla="*/ 3010648 h 3315600"/>
              <a:gd name="connsiteX37" fmla="*/ 2286590 w 3017924"/>
              <a:gd name="connsiteY37" fmla="*/ 3117995 h 3315600"/>
              <a:gd name="connsiteX38" fmla="*/ 2319770 w 3017924"/>
              <a:gd name="connsiteY38" fmla="*/ 3118109 h 3315600"/>
              <a:gd name="connsiteX39" fmla="*/ 2384753 w 3017924"/>
              <a:gd name="connsiteY39" fmla="*/ 3063442 h 3315600"/>
              <a:gd name="connsiteX40" fmla="*/ 2318680 w 3017924"/>
              <a:gd name="connsiteY40" fmla="*/ 3010687 h 3315600"/>
              <a:gd name="connsiteX41" fmla="*/ 2318719 w 3017924"/>
              <a:gd name="connsiteY41" fmla="*/ 3010648 h 3315600"/>
              <a:gd name="connsiteX42" fmla="*/ 2286590 w 3017924"/>
              <a:gd name="connsiteY42" fmla="*/ 3010648 h 3315600"/>
              <a:gd name="connsiteX43" fmla="*/ 2194640 w 3017924"/>
              <a:gd name="connsiteY43" fmla="*/ 3010648 h 3315600"/>
              <a:gd name="connsiteX44" fmla="*/ 2169335 w 3017924"/>
              <a:gd name="connsiteY44" fmla="*/ 3068907 h 3315600"/>
              <a:gd name="connsiteX45" fmla="*/ 2162474 w 3017924"/>
              <a:gd name="connsiteY45" fmla="*/ 3052816 h 3315600"/>
              <a:gd name="connsiteX46" fmla="*/ 2136137 w 3017924"/>
              <a:gd name="connsiteY46" fmla="*/ 3052816 h 3315600"/>
              <a:gd name="connsiteX47" fmla="*/ 2167578 w 3017924"/>
              <a:gd name="connsiteY47" fmla="*/ 3118506 h 3315600"/>
              <a:gd name="connsiteX48" fmla="*/ 2170502 w 3017924"/>
              <a:gd name="connsiteY48" fmla="*/ 3118506 h 3315600"/>
              <a:gd name="connsiteX49" fmla="*/ 2221437 w 3017924"/>
              <a:gd name="connsiteY49" fmla="*/ 3010648 h 3315600"/>
              <a:gd name="connsiteX50" fmla="*/ 2576498 w 3017924"/>
              <a:gd name="connsiteY50" fmla="*/ 2971879 h 3315600"/>
              <a:gd name="connsiteX51" fmla="*/ 2576498 w 3017924"/>
              <a:gd name="connsiteY51" fmla="*/ 3147458 h 3315600"/>
              <a:gd name="connsiteX52" fmla="*/ 2595962 w 3017924"/>
              <a:gd name="connsiteY52" fmla="*/ 3147458 h 3315600"/>
              <a:gd name="connsiteX53" fmla="*/ 2595962 w 3017924"/>
              <a:gd name="connsiteY53" fmla="*/ 2971879 h 3315600"/>
              <a:gd name="connsiteX54" fmla="*/ 0 w 3017924"/>
              <a:gd name="connsiteY54" fmla="*/ 0 h 3315600"/>
              <a:gd name="connsiteX55" fmla="*/ 1546227 w 3017924"/>
              <a:gd name="connsiteY55" fmla="*/ 0 h 3315600"/>
              <a:gd name="connsiteX56" fmla="*/ 3017924 w 3017924"/>
              <a:gd name="connsiteY56" fmla="*/ 0 h 3315600"/>
              <a:gd name="connsiteX57" fmla="*/ 3017924 w 3017924"/>
              <a:gd name="connsiteY57" fmla="*/ 203048 h 3315600"/>
              <a:gd name="connsiteX58" fmla="*/ 3017924 w 3017924"/>
              <a:gd name="connsiteY58" fmla="*/ 1048650 h 3315600"/>
              <a:gd name="connsiteX59" fmla="*/ 3017924 w 3017924"/>
              <a:gd name="connsiteY59" fmla="*/ 3315600 h 3315600"/>
              <a:gd name="connsiteX60" fmla="*/ 1546227 w 3017924"/>
              <a:gd name="connsiteY60" fmla="*/ 3315600 h 3315600"/>
              <a:gd name="connsiteX61" fmla="*/ 606560 w 3017924"/>
              <a:gd name="connsiteY61" fmla="*/ 3315600 h 3315600"/>
              <a:gd name="connsiteX62" fmla="*/ 0 w 3017924"/>
              <a:gd name="connsiteY62" fmla="*/ 3315600 h 3315600"/>
              <a:gd name="connsiteX63" fmla="*/ 0 w 3017924"/>
              <a:gd name="connsiteY63" fmla="*/ 1048650 h 33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017924" h="3315600">
                <a:moveTo>
                  <a:pt x="2416920" y="3033340"/>
                </a:moveTo>
                <a:lnTo>
                  <a:pt x="2426266" y="3033340"/>
                </a:lnTo>
                <a:cubicBezTo>
                  <a:pt x="2438690" y="3033340"/>
                  <a:pt x="2444462" y="3040071"/>
                  <a:pt x="2444462" y="3048712"/>
                </a:cubicBezTo>
                <a:cubicBezTo>
                  <a:pt x="2444462" y="3059113"/>
                  <a:pt x="2437810" y="3064823"/>
                  <a:pt x="2424468" y="3064823"/>
                </a:cubicBezTo>
                <a:lnTo>
                  <a:pt x="2424468" y="3064709"/>
                </a:lnTo>
                <a:lnTo>
                  <a:pt x="2416920" y="3064709"/>
                </a:lnTo>
                <a:close/>
                <a:moveTo>
                  <a:pt x="2311724" y="3032224"/>
                </a:moveTo>
                <a:lnTo>
                  <a:pt x="2322102" y="3032224"/>
                </a:lnTo>
                <a:cubicBezTo>
                  <a:pt x="2345495" y="3032224"/>
                  <a:pt x="2357937" y="3043947"/>
                  <a:pt x="2357937" y="3063442"/>
                </a:cubicBezTo>
                <a:cubicBezTo>
                  <a:pt x="2357937" y="3083525"/>
                  <a:pt x="2347426" y="3096704"/>
                  <a:pt x="2323726" y="3096704"/>
                </a:cubicBezTo>
                <a:lnTo>
                  <a:pt x="2311724" y="3096704"/>
                </a:lnTo>
                <a:close/>
                <a:moveTo>
                  <a:pt x="2230190" y="3010687"/>
                </a:moveTo>
                <a:lnTo>
                  <a:pt x="2228718" y="3013807"/>
                </a:lnTo>
                <a:lnTo>
                  <a:pt x="2208860" y="3055841"/>
                </a:lnTo>
                <a:lnTo>
                  <a:pt x="2208860" y="3118090"/>
                </a:lnTo>
                <a:lnTo>
                  <a:pt x="2277589" y="3118090"/>
                </a:lnTo>
                <a:lnTo>
                  <a:pt x="2277589" y="3095380"/>
                </a:lnTo>
                <a:lnTo>
                  <a:pt x="2234051" y="3095380"/>
                </a:lnTo>
                <a:lnTo>
                  <a:pt x="2234051" y="3074429"/>
                </a:lnTo>
                <a:lnTo>
                  <a:pt x="2273728" y="3074429"/>
                </a:lnTo>
                <a:lnTo>
                  <a:pt x="2273728" y="3052740"/>
                </a:lnTo>
                <a:lnTo>
                  <a:pt x="2234051" y="3052740"/>
                </a:lnTo>
                <a:lnTo>
                  <a:pt x="2234051" y="3033548"/>
                </a:lnTo>
                <a:lnTo>
                  <a:pt x="2277589" y="3033548"/>
                </a:lnTo>
                <a:lnTo>
                  <a:pt x="2277589" y="3010687"/>
                </a:lnTo>
                <a:close/>
                <a:moveTo>
                  <a:pt x="2116011" y="3010668"/>
                </a:moveTo>
                <a:lnTo>
                  <a:pt x="2132582" y="3045253"/>
                </a:lnTo>
                <a:lnTo>
                  <a:pt x="2159129" y="3045253"/>
                </a:lnTo>
                <a:lnTo>
                  <a:pt x="2144508" y="3010668"/>
                </a:lnTo>
                <a:close/>
                <a:moveTo>
                  <a:pt x="2391748" y="3010648"/>
                </a:moveTo>
                <a:lnTo>
                  <a:pt x="2391748" y="3118089"/>
                </a:lnTo>
                <a:lnTo>
                  <a:pt x="2416920" y="3118089"/>
                </a:lnTo>
                <a:lnTo>
                  <a:pt x="2416920" y="3086285"/>
                </a:lnTo>
                <a:lnTo>
                  <a:pt x="2426266" y="3086285"/>
                </a:lnTo>
                <a:cubicBezTo>
                  <a:pt x="2454936" y="3086285"/>
                  <a:pt x="2470226" y="3070307"/>
                  <a:pt x="2470226" y="3048164"/>
                </a:cubicBezTo>
                <a:cubicBezTo>
                  <a:pt x="2470244" y="3026514"/>
                  <a:pt x="2453368" y="3010648"/>
                  <a:pt x="2421965" y="3010648"/>
                </a:cubicBezTo>
                <a:close/>
                <a:moveTo>
                  <a:pt x="2286590" y="3010648"/>
                </a:moveTo>
                <a:lnTo>
                  <a:pt x="2286590" y="3117995"/>
                </a:lnTo>
                <a:cubicBezTo>
                  <a:pt x="2286590" y="3117995"/>
                  <a:pt x="2307040" y="3118109"/>
                  <a:pt x="2319770" y="3118109"/>
                </a:cubicBezTo>
                <a:cubicBezTo>
                  <a:pt x="2364780" y="3118109"/>
                  <a:pt x="2384753" y="3095096"/>
                  <a:pt x="2384753" y="3063442"/>
                </a:cubicBezTo>
                <a:cubicBezTo>
                  <a:pt x="2384753" y="3033188"/>
                  <a:pt x="2363729" y="3010687"/>
                  <a:pt x="2318680" y="3010687"/>
                </a:cubicBezTo>
                <a:lnTo>
                  <a:pt x="2318719" y="3010648"/>
                </a:lnTo>
                <a:cubicBezTo>
                  <a:pt x="2307920" y="3010648"/>
                  <a:pt x="2286590" y="3010648"/>
                  <a:pt x="2286590" y="3010648"/>
                </a:cubicBezTo>
                <a:close/>
                <a:moveTo>
                  <a:pt x="2194640" y="3010648"/>
                </a:moveTo>
                <a:lnTo>
                  <a:pt x="2169335" y="3068907"/>
                </a:lnTo>
                <a:lnTo>
                  <a:pt x="2162474" y="3052816"/>
                </a:lnTo>
                <a:lnTo>
                  <a:pt x="2136137" y="3052816"/>
                </a:lnTo>
                <a:lnTo>
                  <a:pt x="2167578" y="3118506"/>
                </a:lnTo>
                <a:lnTo>
                  <a:pt x="2170502" y="3118506"/>
                </a:lnTo>
                <a:lnTo>
                  <a:pt x="2221437" y="3010648"/>
                </a:lnTo>
                <a:close/>
                <a:moveTo>
                  <a:pt x="2576498" y="2971879"/>
                </a:moveTo>
                <a:lnTo>
                  <a:pt x="2576498" y="3147458"/>
                </a:lnTo>
                <a:lnTo>
                  <a:pt x="2595962" y="3147458"/>
                </a:lnTo>
                <a:lnTo>
                  <a:pt x="2595962" y="2971879"/>
                </a:lnTo>
                <a:close/>
                <a:moveTo>
                  <a:pt x="0" y="0"/>
                </a:moveTo>
                <a:lnTo>
                  <a:pt x="1546227" y="0"/>
                </a:lnTo>
                <a:lnTo>
                  <a:pt x="3017924" y="0"/>
                </a:lnTo>
                <a:lnTo>
                  <a:pt x="3017924" y="203048"/>
                </a:lnTo>
                <a:lnTo>
                  <a:pt x="3017924" y="1048650"/>
                </a:lnTo>
                <a:lnTo>
                  <a:pt x="3017924" y="3315600"/>
                </a:lnTo>
                <a:lnTo>
                  <a:pt x="1546227" y="3315600"/>
                </a:lnTo>
                <a:lnTo>
                  <a:pt x="606560" y="3315600"/>
                </a:lnTo>
                <a:lnTo>
                  <a:pt x="0" y="3315600"/>
                </a:lnTo>
                <a:lnTo>
                  <a:pt x="0" y="10486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80" name="Rectangle 79">
            <a:extLst>
              <a:ext uri="{FF2B5EF4-FFF2-40B4-BE49-F238E27FC236}">
                <a16:creationId xmlns:a16="http://schemas.microsoft.com/office/drawing/2014/main" id="{EC41DF96-D2F0-3F37-A2C7-4861B26837DE}"/>
              </a:ext>
              <a:ext uri="{C183D7F6-B498-43B3-948B-1728B52AA6E4}">
                <adec:decorative xmlns:adec="http://schemas.microsoft.com/office/drawing/2017/decorative" val="1"/>
              </a:ext>
            </a:extLst>
          </p:cNvPr>
          <p:cNvSpPr/>
          <p:nvPr userDrawn="1"/>
        </p:nvSpPr>
        <p:spPr>
          <a:xfrm>
            <a:off x="0" y="0"/>
            <a:ext cx="4037611" cy="346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Slide Number Placeholder 4">
            <a:extLst>
              <a:ext uri="{FF2B5EF4-FFF2-40B4-BE49-F238E27FC236}">
                <a16:creationId xmlns:a16="http://schemas.microsoft.com/office/drawing/2014/main" id="{DDB21BDA-AD36-4743-9F8E-0A4C0BC0DD64}"/>
              </a:ext>
            </a:extLst>
          </p:cNvPr>
          <p:cNvSpPr>
            <a:spLocks noGrp="1"/>
          </p:cNvSpPr>
          <p:nvPr userDrawn="1">
            <p:ph type="sldNum" sz="quarter" idx="18"/>
          </p:nvPr>
        </p:nvSpPr>
        <p:spPr>
          <a:noFill/>
        </p:spPr>
        <p:txBody>
          <a:bodyPr/>
          <a:lstStyle>
            <a:lvl1pPr>
              <a:defRPr>
                <a:solidFill>
                  <a:schemeClr val="bg1"/>
                </a:solidFill>
              </a:defRPr>
            </a:lvl1pPr>
          </a:lstStyle>
          <a:p>
            <a:pPr marL="12701"/>
            <a:fld id="{078C017C-E1B9-8443-B047-B08AAA027B45}" type="slidenum">
              <a:rPr lang="en-US" smtClean="0"/>
              <a:pPr marL="12701"/>
              <a:t>‹#›</a:t>
            </a:fld>
            <a:endParaRPr lang="en-US"/>
          </a:p>
        </p:txBody>
      </p:sp>
      <p:sp>
        <p:nvSpPr>
          <p:cNvPr id="2" name="Date Placeholder 1">
            <a:extLst>
              <a:ext uri="{FF2B5EF4-FFF2-40B4-BE49-F238E27FC236}">
                <a16:creationId xmlns:a16="http://schemas.microsoft.com/office/drawing/2014/main" id="{639E4D18-9C18-1044-90FB-55BA101FB9A6}"/>
              </a:ext>
              <a:ext uri="{C183D7F6-B498-43B3-948B-1728B52AA6E4}">
                <adec:decorative xmlns:adec="http://schemas.microsoft.com/office/drawing/2017/decorative" val="1"/>
              </a:ext>
            </a:extLst>
          </p:cNvPr>
          <p:cNvSpPr>
            <a:spLocks noGrp="1"/>
          </p:cNvSpPr>
          <p:nvPr userDrawn="1">
            <p:ph type="dt" sz="half" idx="16"/>
          </p:nvPr>
        </p:nvSpPr>
        <p:spPr/>
        <p:txBody>
          <a:bodyPr/>
          <a:lstStyle/>
          <a:p>
            <a:endParaRPr lang="en-US"/>
          </a:p>
        </p:txBody>
      </p:sp>
      <p:sp>
        <p:nvSpPr>
          <p:cNvPr id="4" name="Footer Placeholder 3">
            <a:extLst>
              <a:ext uri="{FF2B5EF4-FFF2-40B4-BE49-F238E27FC236}">
                <a16:creationId xmlns:a16="http://schemas.microsoft.com/office/drawing/2014/main" id="{9A6F3FDB-CFE4-E643-8F66-62F5B43DC7E7}"/>
              </a:ext>
              <a:ext uri="{C183D7F6-B498-43B3-948B-1728B52AA6E4}">
                <adec:decorative xmlns:adec="http://schemas.microsoft.com/office/drawing/2017/decorative" val="1"/>
              </a:ext>
            </a:extLst>
          </p:cNvPr>
          <p:cNvSpPr>
            <a:spLocks noGrp="1"/>
          </p:cNvSpPr>
          <p:nvPr userDrawn="1">
            <p:ph type="ftr" sz="quarter" idx="17"/>
          </p:nvPr>
        </p:nvSpPr>
        <p:spPr/>
        <p:txBody>
          <a:bodyPr/>
          <a:lstStyle/>
          <a:p>
            <a:endParaRPr lang="en-US"/>
          </a:p>
        </p:txBody>
      </p:sp>
      <p:grpSp>
        <p:nvGrpSpPr>
          <p:cNvPr id="7" name="Group 6">
            <a:extLst>
              <a:ext uri="{FF2B5EF4-FFF2-40B4-BE49-F238E27FC236}">
                <a16:creationId xmlns:a16="http://schemas.microsoft.com/office/drawing/2014/main" id="{3028D2BB-A3FD-77E3-0380-66B48A63674D}"/>
              </a:ext>
              <a:ext uri="{C183D7F6-B498-43B3-948B-1728B52AA6E4}">
                <adec:decorative xmlns:adec="http://schemas.microsoft.com/office/drawing/2017/decorative" val="1"/>
              </a:ext>
            </a:extLst>
          </p:cNvPr>
          <p:cNvGrpSpPr/>
          <p:nvPr userDrawn="1"/>
        </p:nvGrpSpPr>
        <p:grpSpPr>
          <a:xfrm>
            <a:off x="-342618" y="-246933"/>
            <a:ext cx="11958140" cy="7347304"/>
            <a:chOff x="-256964" y="-246933"/>
            <a:chExt cx="8968605" cy="7347304"/>
          </a:xfrm>
        </p:grpSpPr>
        <p:grpSp>
          <p:nvGrpSpPr>
            <p:cNvPr id="16" name="Group 15">
              <a:extLst>
                <a:ext uri="{FF2B5EF4-FFF2-40B4-BE49-F238E27FC236}">
                  <a16:creationId xmlns:a16="http://schemas.microsoft.com/office/drawing/2014/main" id="{50A982D0-E4B8-1041-813F-BDDC3436A88D}"/>
                </a:ext>
              </a:extLst>
            </p:cNvPr>
            <p:cNvGrpSpPr/>
            <p:nvPr userDrawn="1"/>
          </p:nvGrpSpPr>
          <p:grpSpPr>
            <a:xfrm>
              <a:off x="-256964" y="4205060"/>
              <a:ext cx="251461" cy="1998593"/>
              <a:chOff x="-256404" y="360363"/>
              <a:chExt cx="251461" cy="692152"/>
            </a:xfrm>
          </p:grpSpPr>
          <p:grpSp>
            <p:nvGrpSpPr>
              <p:cNvPr id="17" name="Group 16">
                <a:extLst>
                  <a:ext uri="{FF2B5EF4-FFF2-40B4-BE49-F238E27FC236}">
                    <a16:creationId xmlns:a16="http://schemas.microsoft.com/office/drawing/2014/main" id="{C83CFF79-5962-9D49-8E42-F2AF4C267204}"/>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A6F525C6-8B46-4140-AF00-48FB794ECBC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04655F-D15F-D843-AA38-CAA6FDF115A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3ACDE28-DF49-C14A-B556-C3FBEB96DDE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8" name="TextBox 17">
                <a:extLst>
                  <a:ext uri="{FF2B5EF4-FFF2-40B4-BE49-F238E27FC236}">
                    <a16:creationId xmlns:a16="http://schemas.microsoft.com/office/drawing/2014/main" id="{509205E5-0F35-EB40-8B2F-8E547892AACD}"/>
                  </a:ext>
                </a:extLst>
              </p:cNvPr>
              <p:cNvSpPr txBox="1"/>
              <p:nvPr userDrawn="1"/>
            </p:nvSpPr>
            <p:spPr>
              <a:xfrm rot="16200000">
                <a:off x="-246970" y="662665"/>
                <a:ext cx="232609"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Q&amp;A MESSAGE</a:t>
                </a:r>
              </a:p>
            </p:txBody>
          </p:sp>
        </p:grpSp>
        <p:grpSp>
          <p:nvGrpSpPr>
            <p:cNvPr id="96" name="Group 95">
              <a:extLst>
                <a:ext uri="{FF2B5EF4-FFF2-40B4-BE49-F238E27FC236}">
                  <a16:creationId xmlns:a16="http://schemas.microsoft.com/office/drawing/2014/main" id="{673DA702-693D-CC41-B851-ADCA7E442CAD}"/>
                </a:ext>
              </a:extLst>
            </p:cNvPr>
            <p:cNvGrpSpPr/>
            <p:nvPr userDrawn="1"/>
          </p:nvGrpSpPr>
          <p:grpSpPr>
            <a:xfrm>
              <a:off x="431240" y="-246933"/>
              <a:ext cx="8280401" cy="7347304"/>
              <a:chOff x="431240" y="-246933"/>
              <a:chExt cx="8280401" cy="7347304"/>
            </a:xfrm>
          </p:grpSpPr>
          <p:grpSp>
            <p:nvGrpSpPr>
              <p:cNvPr id="97" name="Group 96">
                <a:extLst>
                  <a:ext uri="{FF2B5EF4-FFF2-40B4-BE49-F238E27FC236}">
                    <a16:creationId xmlns:a16="http://schemas.microsoft.com/office/drawing/2014/main" id="{68E21C45-C896-3A4E-9AC2-0B2E1C68424D}"/>
                  </a:ext>
                </a:extLst>
              </p:cNvPr>
              <p:cNvGrpSpPr/>
              <p:nvPr userDrawn="1"/>
            </p:nvGrpSpPr>
            <p:grpSpPr>
              <a:xfrm>
                <a:off x="431242" y="6864579"/>
                <a:ext cx="8280398" cy="235792"/>
                <a:chOff x="431801" y="-235792"/>
                <a:chExt cx="4400550" cy="235792"/>
              </a:xfrm>
            </p:grpSpPr>
            <p:cxnSp>
              <p:nvCxnSpPr>
                <p:cNvPr id="106" name="Straight Connector 105">
                  <a:extLst>
                    <a:ext uri="{FF2B5EF4-FFF2-40B4-BE49-F238E27FC236}">
                      <a16:creationId xmlns:a16="http://schemas.microsoft.com/office/drawing/2014/main" id="{E11C4987-4F88-FA4D-9044-5BEA5CD0FD7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FAFED8F-4D61-3A4C-B900-C1AFD5742855}"/>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0F0D3C41-93FC-C045-9185-5A21C57F01F2}"/>
                  </a:ext>
                </a:extLst>
              </p:cNvPr>
              <p:cNvGrpSpPr/>
              <p:nvPr userDrawn="1"/>
            </p:nvGrpSpPr>
            <p:grpSpPr>
              <a:xfrm>
                <a:off x="431240" y="-246933"/>
                <a:ext cx="8280401" cy="235792"/>
                <a:chOff x="431800" y="-240735"/>
                <a:chExt cx="8280401" cy="235792"/>
              </a:xfrm>
            </p:grpSpPr>
            <p:grpSp>
              <p:nvGrpSpPr>
                <p:cNvPr id="99" name="Group 98">
                  <a:extLst>
                    <a:ext uri="{FF2B5EF4-FFF2-40B4-BE49-F238E27FC236}">
                      <a16:creationId xmlns:a16="http://schemas.microsoft.com/office/drawing/2014/main" id="{1D065C1D-41DC-ED41-AC5F-9B220460AFDF}"/>
                    </a:ext>
                  </a:extLst>
                </p:cNvPr>
                <p:cNvGrpSpPr/>
                <p:nvPr userDrawn="1"/>
              </p:nvGrpSpPr>
              <p:grpSpPr>
                <a:xfrm>
                  <a:off x="431800" y="-240735"/>
                  <a:ext cx="8280400" cy="235792"/>
                  <a:chOff x="431800" y="-235792"/>
                  <a:chExt cx="4400551" cy="235792"/>
                </a:xfrm>
              </p:grpSpPr>
              <p:cxnSp>
                <p:nvCxnSpPr>
                  <p:cNvPr id="103" name="Straight Connector 102">
                    <a:extLst>
                      <a:ext uri="{FF2B5EF4-FFF2-40B4-BE49-F238E27FC236}">
                        <a16:creationId xmlns:a16="http://schemas.microsoft.com/office/drawing/2014/main" id="{0C96A83E-17A8-C54D-A34D-A4D00E992C7A}"/>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E874F0A-C444-FD4A-ABF6-C6D41FC80E5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E74B379E-15F9-2A4A-A6FF-49649073612C}"/>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00" name="TextBox 99">
                  <a:extLst>
                    <a:ext uri="{FF2B5EF4-FFF2-40B4-BE49-F238E27FC236}">
                      <a16:creationId xmlns:a16="http://schemas.microsoft.com/office/drawing/2014/main" id="{4B9BE125-E956-8941-AE3B-AD6895BD1F8B}"/>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101" name="Straight Arrow Connector 100">
                  <a:extLst>
                    <a:ext uri="{FF2B5EF4-FFF2-40B4-BE49-F238E27FC236}">
                      <a16:creationId xmlns:a16="http://schemas.microsoft.com/office/drawing/2014/main" id="{B40F167B-24AA-EA40-9DF5-3D37F00624E8}"/>
                    </a:ext>
                  </a:extLst>
                </p:cNvPr>
                <p:cNvCxnSpPr>
                  <a:cxnSpLocks/>
                  <a:stCxn id="100" idx="1"/>
                  <a:endCxn id="105" idx="2"/>
                </p:cNvCxnSpPr>
                <p:nvPr userDrawn="1"/>
              </p:nvCxnSpPr>
              <p:spPr>
                <a:xfrm flipH="1">
                  <a:off x="431801" y="-122839"/>
                  <a:ext cx="3477126"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4111FD70-76FA-D84E-9207-CC62337BE3E4}"/>
                    </a:ext>
                  </a:extLst>
                </p:cNvPr>
                <p:cNvCxnSpPr>
                  <a:cxnSpLocks/>
                  <a:stCxn id="100" idx="3"/>
                  <a:endCxn id="105"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grpSp>
        <p:nvGrpSpPr>
          <p:cNvPr id="6" name="Group 5">
            <a:extLst>
              <a:ext uri="{FF2B5EF4-FFF2-40B4-BE49-F238E27FC236}">
                <a16:creationId xmlns:a16="http://schemas.microsoft.com/office/drawing/2014/main" id="{A0411B26-C83D-99F4-1905-FE8563779F8A}"/>
              </a:ext>
              <a:ext uri="{C183D7F6-B498-43B3-948B-1728B52AA6E4}">
                <adec:decorative xmlns:adec="http://schemas.microsoft.com/office/drawing/2017/decorative" val="1"/>
              </a:ext>
            </a:extLst>
          </p:cNvPr>
          <p:cNvGrpSpPr/>
          <p:nvPr userDrawn="1"/>
        </p:nvGrpSpPr>
        <p:grpSpPr>
          <a:xfrm>
            <a:off x="12532244" y="-2"/>
            <a:ext cx="3948953" cy="10624458"/>
            <a:chOff x="9399182" y="-2"/>
            <a:chExt cx="2961715" cy="10624458"/>
          </a:xfrm>
        </p:grpSpPr>
        <p:sp>
          <p:nvSpPr>
            <p:cNvPr id="3" name="Rectangle 2">
              <a:extLst>
                <a:ext uri="{FF2B5EF4-FFF2-40B4-BE49-F238E27FC236}">
                  <a16:creationId xmlns:a16="http://schemas.microsoft.com/office/drawing/2014/main" id="{069B495B-87BF-A9A8-A360-3E2046246D1D}"/>
                </a:ext>
              </a:extLst>
            </p:cNvPr>
            <p:cNvSpPr/>
            <p:nvPr userDrawn="1"/>
          </p:nvSpPr>
          <p:spPr>
            <a:xfrm>
              <a:off x="9399182" y="-2"/>
              <a:ext cx="2798651" cy="10624458"/>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78" name="Group 77">
              <a:extLst>
                <a:ext uri="{FF2B5EF4-FFF2-40B4-BE49-F238E27FC236}">
                  <a16:creationId xmlns:a16="http://schemas.microsoft.com/office/drawing/2014/main" id="{24876EE8-A1AC-7A93-CD8A-5C0D36FE64FD}"/>
                </a:ext>
              </a:extLst>
            </p:cNvPr>
            <p:cNvGrpSpPr/>
            <p:nvPr userDrawn="1"/>
          </p:nvGrpSpPr>
          <p:grpSpPr>
            <a:xfrm>
              <a:off x="9399182" y="0"/>
              <a:ext cx="2961715" cy="9628094"/>
              <a:chOff x="9399182" y="0"/>
              <a:chExt cx="2961715" cy="9628094"/>
            </a:xfrm>
          </p:grpSpPr>
          <p:sp>
            <p:nvSpPr>
              <p:cNvPr id="24" name="Rectangle 23">
                <a:extLst>
                  <a:ext uri="{FF2B5EF4-FFF2-40B4-BE49-F238E27FC236}">
                    <a16:creationId xmlns:a16="http://schemas.microsoft.com/office/drawing/2014/main" id="{3484143C-DF42-9845-8B4E-6EE9192D37DA}"/>
                  </a:ext>
                </a:extLst>
              </p:cNvPr>
              <p:cNvSpPr/>
              <p:nvPr userDrawn="1"/>
            </p:nvSpPr>
            <p:spPr>
              <a:xfrm>
                <a:off x="9399182" y="0"/>
                <a:ext cx="2798651" cy="9628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68" name="Picture 67">
                <a:extLst>
                  <a:ext uri="{FF2B5EF4-FFF2-40B4-BE49-F238E27FC236}">
                    <a16:creationId xmlns:a16="http://schemas.microsoft.com/office/drawing/2014/main" id="{DC6F3D09-77E6-DD4A-B8C1-57D3B5AF8511}"/>
                  </a:ext>
                </a:extLst>
              </p:cNvPr>
              <p:cNvPicPr>
                <a:picLocks noChangeAspect="1"/>
              </p:cNvPicPr>
              <p:nvPr userDrawn="1"/>
            </p:nvPicPr>
            <p:blipFill rotWithShape="1">
              <a:blip r:embed="rId2"/>
              <a:srcRect r="31332"/>
              <a:stretch/>
            </p:blipFill>
            <p:spPr>
              <a:xfrm>
                <a:off x="9558506" y="1334591"/>
                <a:ext cx="2639325" cy="793238"/>
              </a:xfrm>
              <a:prstGeom prst="rect">
                <a:avLst/>
              </a:prstGeom>
            </p:spPr>
          </p:pic>
          <p:sp>
            <p:nvSpPr>
              <p:cNvPr id="57" name="Rectangle 56">
                <a:extLst>
                  <a:ext uri="{FF2B5EF4-FFF2-40B4-BE49-F238E27FC236}">
                    <a16:creationId xmlns:a16="http://schemas.microsoft.com/office/drawing/2014/main" id="{6FAA681A-5A01-3546-8044-1C8ECB661A3E}"/>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TextBox 57">
                <a:extLst>
                  <a:ext uri="{FF2B5EF4-FFF2-40B4-BE49-F238E27FC236}">
                    <a16:creationId xmlns:a16="http://schemas.microsoft.com/office/drawing/2014/main" id="{94D0CDE4-38A0-8B46-802A-EFEB782422E0}"/>
                  </a:ext>
                </a:extLst>
              </p:cNvPr>
              <p:cNvSpPr txBox="1"/>
              <p:nvPr userDrawn="1"/>
            </p:nvSpPr>
            <p:spPr>
              <a:xfrm>
                <a:off x="10147059"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59" name="Picture 58">
                <a:extLst>
                  <a:ext uri="{FF2B5EF4-FFF2-40B4-BE49-F238E27FC236}">
                    <a16:creationId xmlns:a16="http://schemas.microsoft.com/office/drawing/2014/main" id="{F1F33519-662F-9A45-B84A-EC851E121091}"/>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39" name="TextBox 38">
                <a:extLst>
                  <a:ext uri="{FF2B5EF4-FFF2-40B4-BE49-F238E27FC236}">
                    <a16:creationId xmlns:a16="http://schemas.microsoft.com/office/drawing/2014/main" id="{E6CC4D87-33F0-FC4F-BA5B-B1A92EB4BE71}"/>
                  </a:ext>
                </a:extLst>
              </p:cNvPr>
              <p:cNvSpPr txBox="1"/>
              <p:nvPr userDrawn="1"/>
            </p:nvSpPr>
            <p:spPr>
              <a:xfrm>
                <a:off x="9558507"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40" name="Straight Connector 39">
                <a:extLst>
                  <a:ext uri="{FF2B5EF4-FFF2-40B4-BE49-F238E27FC236}">
                    <a16:creationId xmlns:a16="http://schemas.microsoft.com/office/drawing/2014/main" id="{E1268B1E-F62E-304A-B81F-61E2F75FA67E}"/>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82FB3CBC-EA22-EAEB-6521-F555F57879CA}"/>
                  </a:ext>
                </a:extLst>
              </p:cNvPr>
              <p:cNvGrpSpPr/>
              <p:nvPr userDrawn="1"/>
            </p:nvGrpSpPr>
            <p:grpSpPr>
              <a:xfrm>
                <a:off x="9518577" y="2269853"/>
                <a:ext cx="2754815" cy="7215097"/>
                <a:chOff x="9518577" y="5173248"/>
                <a:chExt cx="2754815" cy="7215097"/>
              </a:xfrm>
            </p:grpSpPr>
            <p:sp>
              <p:nvSpPr>
                <p:cNvPr id="13" name="TextBox 12">
                  <a:extLst>
                    <a:ext uri="{FF2B5EF4-FFF2-40B4-BE49-F238E27FC236}">
                      <a16:creationId xmlns:a16="http://schemas.microsoft.com/office/drawing/2014/main" id="{94269A83-5652-EDA3-0B6D-F3516E67B1AF}"/>
                    </a:ext>
                  </a:extLst>
                </p:cNvPr>
                <p:cNvSpPr txBox="1"/>
                <p:nvPr userDrawn="1"/>
              </p:nvSpPr>
              <p:spPr>
                <a:xfrm>
                  <a:off x="9555250" y="5173248"/>
                  <a:ext cx="12515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14" name="Straight Connector 13">
                  <a:extLst>
                    <a:ext uri="{FF2B5EF4-FFF2-40B4-BE49-F238E27FC236}">
                      <a16:creationId xmlns:a16="http://schemas.microsoft.com/office/drawing/2014/main" id="{5EC796AA-1826-C280-F51A-8A820FDA5E3F}"/>
                    </a:ext>
                  </a:extLst>
                </p:cNvPr>
                <p:cNvCxnSpPr>
                  <a:cxnSpLocks/>
                </p:cNvCxnSpPr>
                <p:nvPr userDrawn="1"/>
              </p:nvCxnSpPr>
              <p:spPr>
                <a:xfrm>
                  <a:off x="9555251" y="537586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F36B6CF-5282-5850-0683-C5F12EDC23B5}"/>
                    </a:ext>
                  </a:extLst>
                </p:cNvPr>
                <p:cNvSpPr txBox="1"/>
                <p:nvPr userDrawn="1"/>
              </p:nvSpPr>
              <p:spPr>
                <a:xfrm>
                  <a:off x="9683170" y="6234175"/>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23" name="Group 22">
                  <a:extLst>
                    <a:ext uri="{FF2B5EF4-FFF2-40B4-BE49-F238E27FC236}">
                      <a16:creationId xmlns:a16="http://schemas.microsoft.com/office/drawing/2014/main" id="{C3ED62C6-ED9A-AF9B-41C0-61B354BE7AE2}"/>
                    </a:ext>
                  </a:extLst>
                </p:cNvPr>
                <p:cNvGrpSpPr/>
                <p:nvPr userDrawn="1"/>
              </p:nvGrpSpPr>
              <p:grpSpPr>
                <a:xfrm>
                  <a:off x="9518577" y="5498368"/>
                  <a:ext cx="2617883" cy="635287"/>
                  <a:chOff x="12352022" y="513115"/>
                  <a:chExt cx="2617883" cy="635287"/>
                </a:xfrm>
              </p:grpSpPr>
              <p:sp>
                <p:nvSpPr>
                  <p:cNvPr id="75" name="TextBox 74">
                    <a:extLst>
                      <a:ext uri="{FF2B5EF4-FFF2-40B4-BE49-F238E27FC236}">
                        <a16:creationId xmlns:a16="http://schemas.microsoft.com/office/drawing/2014/main" id="{D9DCEDCB-1E6C-F084-A264-297198F6CD64}"/>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76" name="TextBox 75">
                    <a:extLst>
                      <a:ext uri="{FF2B5EF4-FFF2-40B4-BE49-F238E27FC236}">
                        <a16:creationId xmlns:a16="http://schemas.microsoft.com/office/drawing/2014/main" id="{5CE34823-4667-7B0B-C4D7-B9913E2C831A}"/>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77" name="TextBox 76">
                    <a:extLst>
                      <a:ext uri="{FF2B5EF4-FFF2-40B4-BE49-F238E27FC236}">
                        <a16:creationId xmlns:a16="http://schemas.microsoft.com/office/drawing/2014/main" id="{9B0D178E-F2DC-1889-7631-F3E4003951F4}"/>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a:t>
                    </a:r>
                  </a:p>
                  <a:p>
                    <a:pPr lvl="0"/>
                    <a:r>
                      <a:rPr lang="en-US" sz="1051"/>
                      <a:t>Add the image to the placeholder.</a:t>
                    </a:r>
                  </a:p>
                </p:txBody>
              </p:sp>
            </p:grpSp>
            <p:sp>
              <p:nvSpPr>
                <p:cNvPr id="28" name="TextBox 27">
                  <a:extLst>
                    <a:ext uri="{FF2B5EF4-FFF2-40B4-BE49-F238E27FC236}">
                      <a16:creationId xmlns:a16="http://schemas.microsoft.com/office/drawing/2014/main" id="{1123EFBF-C682-BEED-FFCE-BAD295D45E27}"/>
                    </a:ext>
                  </a:extLst>
                </p:cNvPr>
                <p:cNvSpPr txBox="1"/>
                <p:nvPr userDrawn="1"/>
              </p:nvSpPr>
              <p:spPr>
                <a:xfrm>
                  <a:off x="9683170" y="6615167"/>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29" name="TextBox 28">
                  <a:extLst>
                    <a:ext uri="{FF2B5EF4-FFF2-40B4-BE49-F238E27FC236}">
                      <a16:creationId xmlns:a16="http://schemas.microsoft.com/office/drawing/2014/main" id="{2B837943-75FD-BC80-CBAA-29AA066E17D4}"/>
                    </a:ext>
                  </a:extLst>
                </p:cNvPr>
                <p:cNvSpPr txBox="1"/>
                <p:nvPr userDrawn="1"/>
              </p:nvSpPr>
              <p:spPr>
                <a:xfrm>
                  <a:off x="9683170" y="7325480"/>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30" name="Group 29">
                  <a:extLst>
                    <a:ext uri="{FF2B5EF4-FFF2-40B4-BE49-F238E27FC236}">
                      <a16:creationId xmlns:a16="http://schemas.microsoft.com/office/drawing/2014/main" id="{1FBAE568-031F-8105-9297-53E31AFE9517}"/>
                    </a:ext>
                  </a:extLst>
                </p:cNvPr>
                <p:cNvGrpSpPr/>
                <p:nvPr userDrawn="1"/>
              </p:nvGrpSpPr>
              <p:grpSpPr>
                <a:xfrm>
                  <a:off x="9538241" y="7901931"/>
                  <a:ext cx="2735151" cy="1280928"/>
                  <a:chOff x="9286315" y="6976989"/>
                  <a:chExt cx="2735151" cy="1280928"/>
                </a:xfrm>
              </p:grpSpPr>
              <p:sp>
                <p:nvSpPr>
                  <p:cNvPr id="70" name="Rectangle 69">
                    <a:extLst>
                      <a:ext uri="{FF2B5EF4-FFF2-40B4-BE49-F238E27FC236}">
                        <a16:creationId xmlns:a16="http://schemas.microsoft.com/office/drawing/2014/main" id="{251D80DE-9DCD-755B-A829-73D674158B6B}"/>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 name="TextBox 70">
                    <a:extLst>
                      <a:ext uri="{FF2B5EF4-FFF2-40B4-BE49-F238E27FC236}">
                        <a16:creationId xmlns:a16="http://schemas.microsoft.com/office/drawing/2014/main" id="{944F75D9-F0BC-26C7-A51E-C04678E9E977}"/>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72" name="Graphic 71">
                    <a:extLst>
                      <a:ext uri="{FF2B5EF4-FFF2-40B4-BE49-F238E27FC236}">
                        <a16:creationId xmlns:a16="http://schemas.microsoft.com/office/drawing/2014/main" id="{F88396C4-17E6-2529-F09D-8E5F2272982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446538" y="7116071"/>
                    <a:ext cx="155227" cy="155227"/>
                  </a:xfrm>
                  <a:prstGeom prst="rect">
                    <a:avLst/>
                  </a:prstGeom>
                </p:spPr>
              </p:pic>
              <p:sp>
                <p:nvSpPr>
                  <p:cNvPr id="73" name="TextBox 72">
                    <a:extLst>
                      <a:ext uri="{FF2B5EF4-FFF2-40B4-BE49-F238E27FC236}">
                        <a16:creationId xmlns:a16="http://schemas.microsoft.com/office/drawing/2014/main" id="{CC058B71-B99C-E27B-1BE9-650ABB943D86}"/>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74" name="Picture 73">
                    <a:extLst>
                      <a:ext uri="{FF2B5EF4-FFF2-40B4-BE49-F238E27FC236}">
                        <a16:creationId xmlns:a16="http://schemas.microsoft.com/office/drawing/2014/main" id="{4A5C776B-1F54-BB3E-7856-9B791F38F591}"/>
                      </a:ext>
                    </a:extLst>
                  </p:cNvPr>
                  <p:cNvPicPr>
                    <a:picLocks noChangeAspect="1"/>
                  </p:cNvPicPr>
                  <p:nvPr userDrawn="1"/>
                </p:nvPicPr>
                <p:blipFill rotWithShape="1">
                  <a:blip r:embed="rId5"/>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1" name="Group 30">
                  <a:extLst>
                    <a:ext uri="{FF2B5EF4-FFF2-40B4-BE49-F238E27FC236}">
                      <a16:creationId xmlns:a16="http://schemas.microsoft.com/office/drawing/2014/main" id="{973BD682-B0AB-7EA9-6A31-616C888D443F}"/>
                    </a:ext>
                  </a:extLst>
                </p:cNvPr>
                <p:cNvGrpSpPr/>
                <p:nvPr userDrawn="1"/>
              </p:nvGrpSpPr>
              <p:grpSpPr>
                <a:xfrm>
                  <a:off x="9538241" y="9269042"/>
                  <a:ext cx="2735151" cy="2200108"/>
                  <a:chOff x="9538241" y="5155416"/>
                  <a:chExt cx="2735151" cy="2200108"/>
                </a:xfrm>
              </p:grpSpPr>
              <p:sp>
                <p:nvSpPr>
                  <p:cNvPr id="61" name="Rectangle 60">
                    <a:extLst>
                      <a:ext uri="{FF2B5EF4-FFF2-40B4-BE49-F238E27FC236}">
                        <a16:creationId xmlns:a16="http://schemas.microsoft.com/office/drawing/2014/main" id="{76DA20E5-6005-0461-1A23-E15B10ED5C4C}"/>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 name="TextBox 61">
                    <a:extLst>
                      <a:ext uri="{FF2B5EF4-FFF2-40B4-BE49-F238E27FC236}">
                        <a16:creationId xmlns:a16="http://schemas.microsoft.com/office/drawing/2014/main" id="{C23CB27F-214E-5050-9BD5-C48446587D75}"/>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63" name="Graphic 62">
                    <a:extLst>
                      <a:ext uri="{FF2B5EF4-FFF2-40B4-BE49-F238E27FC236}">
                        <a16:creationId xmlns:a16="http://schemas.microsoft.com/office/drawing/2014/main" id="{106AF0A3-B0F5-1673-85F5-6D1C7E286448}"/>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698464" y="5294499"/>
                    <a:ext cx="155227" cy="155227"/>
                  </a:xfrm>
                  <a:prstGeom prst="rect">
                    <a:avLst/>
                  </a:prstGeom>
                </p:spPr>
              </p:pic>
              <p:sp>
                <p:nvSpPr>
                  <p:cNvPr id="64" name="TextBox 63">
                    <a:extLst>
                      <a:ext uri="{FF2B5EF4-FFF2-40B4-BE49-F238E27FC236}">
                        <a16:creationId xmlns:a16="http://schemas.microsoft.com/office/drawing/2014/main" id="{56721E88-6EB8-BAAD-0317-28C6CD4EE08C}"/>
                      </a:ext>
                    </a:extLst>
                  </p:cNvPr>
                  <p:cNvSpPr txBox="1"/>
                  <p:nvPr userDrawn="1"/>
                </p:nvSpPr>
                <p:spPr>
                  <a:xfrm>
                    <a:off x="9713478"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65" name="TextBox 64">
                    <a:extLst>
                      <a:ext uri="{FF2B5EF4-FFF2-40B4-BE49-F238E27FC236}">
                        <a16:creationId xmlns:a16="http://schemas.microsoft.com/office/drawing/2014/main" id="{CE8D8EC1-D76F-F870-A194-28ECD8F2030D}"/>
                      </a:ext>
                    </a:extLst>
                  </p:cNvPr>
                  <p:cNvSpPr txBox="1"/>
                  <p:nvPr userDrawn="1"/>
                </p:nvSpPr>
                <p:spPr>
                  <a:xfrm>
                    <a:off x="9713478" y="6516011"/>
                    <a:ext cx="2422982"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66" name="TextBox 65">
                    <a:extLst>
                      <a:ext uri="{FF2B5EF4-FFF2-40B4-BE49-F238E27FC236}">
                        <a16:creationId xmlns:a16="http://schemas.microsoft.com/office/drawing/2014/main" id="{CD60825C-4577-8912-F14E-A9E40F6142A8}"/>
                      </a:ext>
                    </a:extLst>
                  </p:cNvPr>
                  <p:cNvSpPr txBox="1"/>
                  <p:nvPr userDrawn="1"/>
                </p:nvSpPr>
                <p:spPr>
                  <a:xfrm>
                    <a:off x="9713478" y="6063079"/>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7" name="TextBox 66">
                    <a:extLst>
                      <a:ext uri="{FF2B5EF4-FFF2-40B4-BE49-F238E27FC236}">
                        <a16:creationId xmlns:a16="http://schemas.microsoft.com/office/drawing/2014/main" id="{D30321CF-C100-BDE2-C1C2-35DB8A1ACB9A}"/>
                      </a:ext>
                    </a:extLst>
                  </p:cNvPr>
                  <p:cNvSpPr txBox="1"/>
                  <p:nvPr userDrawn="1"/>
                </p:nvSpPr>
                <p:spPr>
                  <a:xfrm>
                    <a:off x="9713478" y="7056726"/>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69" name="Straight Connector 68">
                    <a:extLst>
                      <a:ext uri="{FF2B5EF4-FFF2-40B4-BE49-F238E27FC236}">
                        <a16:creationId xmlns:a16="http://schemas.microsoft.com/office/drawing/2014/main" id="{05A8C7E0-8F97-CD08-CA62-37567661BD4B}"/>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2DDF110C-6FCF-8630-C618-F699BAD046CF}"/>
                    </a:ext>
                  </a:extLst>
                </p:cNvPr>
                <p:cNvGrpSpPr/>
                <p:nvPr userDrawn="1"/>
              </p:nvGrpSpPr>
              <p:grpSpPr>
                <a:xfrm>
                  <a:off x="9538241" y="11555333"/>
                  <a:ext cx="2735150" cy="833012"/>
                  <a:chOff x="9554253" y="2870841"/>
                  <a:chExt cx="2735150" cy="833012"/>
                </a:xfrm>
              </p:grpSpPr>
              <p:sp>
                <p:nvSpPr>
                  <p:cNvPr id="37" name="Rectangle 36">
                    <a:extLst>
                      <a:ext uri="{FF2B5EF4-FFF2-40B4-BE49-F238E27FC236}">
                        <a16:creationId xmlns:a16="http://schemas.microsoft.com/office/drawing/2014/main" id="{C09C185A-E325-E53A-2C79-FCE65467F13B}"/>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TextBox 37">
                    <a:extLst>
                      <a:ext uri="{FF2B5EF4-FFF2-40B4-BE49-F238E27FC236}">
                        <a16:creationId xmlns:a16="http://schemas.microsoft.com/office/drawing/2014/main" id="{087EBFAD-25E2-1709-8F31-A36B261C2343}"/>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49" name="TextBox 48">
                    <a:extLst>
                      <a:ext uri="{FF2B5EF4-FFF2-40B4-BE49-F238E27FC236}">
                        <a16:creationId xmlns:a16="http://schemas.microsoft.com/office/drawing/2014/main" id="{CA2376E9-C9F4-0808-2627-1110CD6FCC8D}"/>
                      </a:ext>
                    </a:extLst>
                  </p:cNvPr>
                  <p:cNvSpPr txBox="1"/>
                  <p:nvPr userDrawn="1"/>
                </p:nvSpPr>
                <p:spPr>
                  <a:xfrm>
                    <a:off x="9729490" y="3260780"/>
                    <a:ext cx="1902872"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50" name="Graphic 49">
                    <a:extLst>
                      <a:ext uri="{FF2B5EF4-FFF2-40B4-BE49-F238E27FC236}">
                        <a16:creationId xmlns:a16="http://schemas.microsoft.com/office/drawing/2014/main" id="{EAEFFB42-7160-8504-1098-200F788362AA}"/>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699180" y="3010968"/>
                    <a:ext cx="170340" cy="170340"/>
                  </a:xfrm>
                  <a:prstGeom prst="rect">
                    <a:avLst/>
                  </a:prstGeom>
                </p:spPr>
              </p:pic>
            </p:grpSp>
          </p:grpSp>
        </p:grpSp>
      </p:grpSp>
    </p:spTree>
    <p:extLst>
      <p:ext uri="{BB962C8B-B14F-4D97-AF65-F5344CB8AC3E}">
        <p14:creationId xmlns:p14="http://schemas.microsoft.com/office/powerpoint/2010/main" val="20127178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Q+A (Plai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6227E0B-104B-3F0E-A805-95A3182E9F6A}"/>
              </a:ext>
              <a:ext uri="{C183D7F6-B498-43B3-948B-1728B52AA6E4}">
                <adec:decorative xmlns:adec="http://schemas.microsoft.com/office/drawing/2017/decorative" val="1"/>
              </a:ext>
            </a:extLst>
          </p:cNvPr>
          <p:cNvSpPr/>
          <p:nvPr userDrawn="1"/>
        </p:nvSpPr>
        <p:spPr>
          <a:xfrm>
            <a:off x="1" y="3542400"/>
            <a:ext cx="8067305" cy="3315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2" y="3550720"/>
            <a:ext cx="8057550" cy="3307281"/>
          </a:xfrm>
          <a:prstGeom prst="rect">
            <a:avLst/>
          </a:prstGeom>
          <a:noFill/>
          <a:ln>
            <a:noFill/>
          </a:ln>
        </p:spPr>
        <p:txBody>
          <a:bodyPr wrap="square" lIns="432000" tIns="0" rIns="0" bIns="612000" anchor="b">
            <a:noAutofit/>
          </a:bodyPr>
          <a:lstStyle>
            <a:lvl1pPr marL="20638" indent="0">
              <a:spcAft>
                <a:spcPts val="300"/>
              </a:spcAft>
              <a:buNone/>
              <a:tabLst/>
              <a:defRPr sz="4800" b="1" cap="all" baseline="0">
                <a:solidFill>
                  <a:schemeClr val="bg1"/>
                </a:solidFill>
              </a:defRPr>
            </a:lvl1pPr>
            <a:lvl2pPr marL="20638" indent="0">
              <a:spcAft>
                <a:spcPts val="201"/>
              </a:spcAft>
              <a:buNone/>
              <a:tabLst/>
              <a:defRPr sz="1401">
                <a:solidFill>
                  <a:schemeClr val="bg1"/>
                </a:solidFill>
              </a:defRPr>
            </a:lvl2pPr>
            <a:lvl3pPr marL="20638" indent="0">
              <a:spcAft>
                <a:spcPts val="201"/>
              </a:spcAft>
              <a:buFont typeface="Wingdings" pitchFamily="2" charset="2"/>
              <a:buNone/>
              <a:tabLst/>
              <a:defRPr sz="1401">
                <a:solidFill>
                  <a:schemeClr val="bg1"/>
                </a:solidFill>
              </a:defRPr>
            </a:lvl3pPr>
            <a:lvl4pPr marL="20638" indent="0">
              <a:spcAft>
                <a:spcPts val="201"/>
              </a:spcAft>
              <a:buFont typeface="System Font Regular"/>
              <a:buNone/>
              <a:tabLst/>
              <a:defRPr sz="1401">
                <a:solidFill>
                  <a:schemeClr val="bg1"/>
                </a:solidFill>
              </a:defRPr>
            </a:lvl4pPr>
            <a:lvl5pPr marL="20638" indent="0">
              <a:spcAft>
                <a:spcPts val="201"/>
              </a:spcAft>
              <a:buNone/>
              <a:tabLst/>
              <a:defRPr sz="1401">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a:t>Q&amp;A message</a:t>
            </a:r>
          </a:p>
          <a:p>
            <a:pPr lvl="1"/>
            <a:r>
              <a:rPr lang="en-US"/>
              <a:t>Second level</a:t>
            </a:r>
          </a:p>
        </p:txBody>
      </p:sp>
      <p:sp>
        <p:nvSpPr>
          <p:cNvPr id="3" name="Rectangle 2">
            <a:extLst>
              <a:ext uri="{FF2B5EF4-FFF2-40B4-BE49-F238E27FC236}">
                <a16:creationId xmlns:a16="http://schemas.microsoft.com/office/drawing/2014/main" id="{62EAC70F-9B7A-ADA2-934B-1CA9364F8374}"/>
              </a:ext>
              <a:ext uri="{C183D7F6-B498-43B3-948B-1728B52AA6E4}">
                <adec:decorative xmlns:adec="http://schemas.microsoft.com/office/drawing/2017/decorative" val="1"/>
              </a:ext>
            </a:extLst>
          </p:cNvPr>
          <p:cNvSpPr/>
          <p:nvPr userDrawn="1"/>
        </p:nvSpPr>
        <p:spPr>
          <a:xfrm flipH="1">
            <a:off x="4138409" y="1"/>
            <a:ext cx="8058912" cy="34667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Freeform 11">
            <a:extLst>
              <a:ext uri="{FF2B5EF4-FFF2-40B4-BE49-F238E27FC236}">
                <a16:creationId xmlns:a16="http://schemas.microsoft.com/office/drawing/2014/main" id="{0F4FDBE5-24D1-C26D-7177-4DCF422F5B94}"/>
              </a:ext>
              <a:ext uri="{C183D7F6-B498-43B3-948B-1728B52AA6E4}">
                <adec:decorative xmlns:adec="http://schemas.microsoft.com/office/drawing/2017/decorative" val="1"/>
              </a:ext>
            </a:extLst>
          </p:cNvPr>
          <p:cNvSpPr/>
          <p:nvPr userDrawn="1"/>
        </p:nvSpPr>
        <p:spPr>
          <a:xfrm>
            <a:off x="8168102" y="3542400"/>
            <a:ext cx="4023899" cy="3315600"/>
          </a:xfrm>
          <a:custGeom>
            <a:avLst/>
            <a:gdLst>
              <a:gd name="connsiteX0" fmla="*/ 2416920 w 3017924"/>
              <a:gd name="connsiteY0" fmla="*/ 3033340 h 3315600"/>
              <a:gd name="connsiteX1" fmla="*/ 2426266 w 3017924"/>
              <a:gd name="connsiteY1" fmla="*/ 3033340 h 3315600"/>
              <a:gd name="connsiteX2" fmla="*/ 2444462 w 3017924"/>
              <a:gd name="connsiteY2" fmla="*/ 3048712 h 3315600"/>
              <a:gd name="connsiteX3" fmla="*/ 2424468 w 3017924"/>
              <a:gd name="connsiteY3" fmla="*/ 3064823 h 3315600"/>
              <a:gd name="connsiteX4" fmla="*/ 2424468 w 3017924"/>
              <a:gd name="connsiteY4" fmla="*/ 3064709 h 3315600"/>
              <a:gd name="connsiteX5" fmla="*/ 2416920 w 3017924"/>
              <a:gd name="connsiteY5" fmla="*/ 3064709 h 3315600"/>
              <a:gd name="connsiteX6" fmla="*/ 2311724 w 3017924"/>
              <a:gd name="connsiteY6" fmla="*/ 3032224 h 3315600"/>
              <a:gd name="connsiteX7" fmla="*/ 2322102 w 3017924"/>
              <a:gd name="connsiteY7" fmla="*/ 3032224 h 3315600"/>
              <a:gd name="connsiteX8" fmla="*/ 2357937 w 3017924"/>
              <a:gd name="connsiteY8" fmla="*/ 3063442 h 3315600"/>
              <a:gd name="connsiteX9" fmla="*/ 2323726 w 3017924"/>
              <a:gd name="connsiteY9" fmla="*/ 3096704 h 3315600"/>
              <a:gd name="connsiteX10" fmla="*/ 2311724 w 3017924"/>
              <a:gd name="connsiteY10" fmla="*/ 3096704 h 3315600"/>
              <a:gd name="connsiteX11" fmla="*/ 2230190 w 3017924"/>
              <a:gd name="connsiteY11" fmla="*/ 3010687 h 3315600"/>
              <a:gd name="connsiteX12" fmla="*/ 2228718 w 3017924"/>
              <a:gd name="connsiteY12" fmla="*/ 3013807 h 3315600"/>
              <a:gd name="connsiteX13" fmla="*/ 2208860 w 3017924"/>
              <a:gd name="connsiteY13" fmla="*/ 3055841 h 3315600"/>
              <a:gd name="connsiteX14" fmla="*/ 2208860 w 3017924"/>
              <a:gd name="connsiteY14" fmla="*/ 3118090 h 3315600"/>
              <a:gd name="connsiteX15" fmla="*/ 2277589 w 3017924"/>
              <a:gd name="connsiteY15" fmla="*/ 3118090 h 3315600"/>
              <a:gd name="connsiteX16" fmla="*/ 2277589 w 3017924"/>
              <a:gd name="connsiteY16" fmla="*/ 3095380 h 3315600"/>
              <a:gd name="connsiteX17" fmla="*/ 2234051 w 3017924"/>
              <a:gd name="connsiteY17" fmla="*/ 3095380 h 3315600"/>
              <a:gd name="connsiteX18" fmla="*/ 2234051 w 3017924"/>
              <a:gd name="connsiteY18" fmla="*/ 3074429 h 3315600"/>
              <a:gd name="connsiteX19" fmla="*/ 2273728 w 3017924"/>
              <a:gd name="connsiteY19" fmla="*/ 3074429 h 3315600"/>
              <a:gd name="connsiteX20" fmla="*/ 2273728 w 3017924"/>
              <a:gd name="connsiteY20" fmla="*/ 3052740 h 3315600"/>
              <a:gd name="connsiteX21" fmla="*/ 2234051 w 3017924"/>
              <a:gd name="connsiteY21" fmla="*/ 3052740 h 3315600"/>
              <a:gd name="connsiteX22" fmla="*/ 2234051 w 3017924"/>
              <a:gd name="connsiteY22" fmla="*/ 3033548 h 3315600"/>
              <a:gd name="connsiteX23" fmla="*/ 2277589 w 3017924"/>
              <a:gd name="connsiteY23" fmla="*/ 3033548 h 3315600"/>
              <a:gd name="connsiteX24" fmla="*/ 2277589 w 3017924"/>
              <a:gd name="connsiteY24" fmla="*/ 3010687 h 3315600"/>
              <a:gd name="connsiteX25" fmla="*/ 2116011 w 3017924"/>
              <a:gd name="connsiteY25" fmla="*/ 3010668 h 3315600"/>
              <a:gd name="connsiteX26" fmla="*/ 2132582 w 3017924"/>
              <a:gd name="connsiteY26" fmla="*/ 3045253 h 3315600"/>
              <a:gd name="connsiteX27" fmla="*/ 2159129 w 3017924"/>
              <a:gd name="connsiteY27" fmla="*/ 3045253 h 3315600"/>
              <a:gd name="connsiteX28" fmla="*/ 2144508 w 3017924"/>
              <a:gd name="connsiteY28" fmla="*/ 3010668 h 3315600"/>
              <a:gd name="connsiteX29" fmla="*/ 2391748 w 3017924"/>
              <a:gd name="connsiteY29" fmla="*/ 3010648 h 3315600"/>
              <a:gd name="connsiteX30" fmla="*/ 2391748 w 3017924"/>
              <a:gd name="connsiteY30" fmla="*/ 3118089 h 3315600"/>
              <a:gd name="connsiteX31" fmla="*/ 2416920 w 3017924"/>
              <a:gd name="connsiteY31" fmla="*/ 3118089 h 3315600"/>
              <a:gd name="connsiteX32" fmla="*/ 2416920 w 3017924"/>
              <a:gd name="connsiteY32" fmla="*/ 3086285 h 3315600"/>
              <a:gd name="connsiteX33" fmla="*/ 2426266 w 3017924"/>
              <a:gd name="connsiteY33" fmla="*/ 3086285 h 3315600"/>
              <a:gd name="connsiteX34" fmla="*/ 2470226 w 3017924"/>
              <a:gd name="connsiteY34" fmla="*/ 3048164 h 3315600"/>
              <a:gd name="connsiteX35" fmla="*/ 2421965 w 3017924"/>
              <a:gd name="connsiteY35" fmla="*/ 3010648 h 3315600"/>
              <a:gd name="connsiteX36" fmla="*/ 2286590 w 3017924"/>
              <a:gd name="connsiteY36" fmla="*/ 3010648 h 3315600"/>
              <a:gd name="connsiteX37" fmla="*/ 2286590 w 3017924"/>
              <a:gd name="connsiteY37" fmla="*/ 3117995 h 3315600"/>
              <a:gd name="connsiteX38" fmla="*/ 2319770 w 3017924"/>
              <a:gd name="connsiteY38" fmla="*/ 3118109 h 3315600"/>
              <a:gd name="connsiteX39" fmla="*/ 2384753 w 3017924"/>
              <a:gd name="connsiteY39" fmla="*/ 3063442 h 3315600"/>
              <a:gd name="connsiteX40" fmla="*/ 2318680 w 3017924"/>
              <a:gd name="connsiteY40" fmla="*/ 3010687 h 3315600"/>
              <a:gd name="connsiteX41" fmla="*/ 2318719 w 3017924"/>
              <a:gd name="connsiteY41" fmla="*/ 3010648 h 3315600"/>
              <a:gd name="connsiteX42" fmla="*/ 2286590 w 3017924"/>
              <a:gd name="connsiteY42" fmla="*/ 3010648 h 3315600"/>
              <a:gd name="connsiteX43" fmla="*/ 2194640 w 3017924"/>
              <a:gd name="connsiteY43" fmla="*/ 3010648 h 3315600"/>
              <a:gd name="connsiteX44" fmla="*/ 2169335 w 3017924"/>
              <a:gd name="connsiteY44" fmla="*/ 3068907 h 3315600"/>
              <a:gd name="connsiteX45" fmla="*/ 2162474 w 3017924"/>
              <a:gd name="connsiteY45" fmla="*/ 3052816 h 3315600"/>
              <a:gd name="connsiteX46" fmla="*/ 2136137 w 3017924"/>
              <a:gd name="connsiteY46" fmla="*/ 3052816 h 3315600"/>
              <a:gd name="connsiteX47" fmla="*/ 2167578 w 3017924"/>
              <a:gd name="connsiteY47" fmla="*/ 3118506 h 3315600"/>
              <a:gd name="connsiteX48" fmla="*/ 2170502 w 3017924"/>
              <a:gd name="connsiteY48" fmla="*/ 3118506 h 3315600"/>
              <a:gd name="connsiteX49" fmla="*/ 2221437 w 3017924"/>
              <a:gd name="connsiteY49" fmla="*/ 3010648 h 3315600"/>
              <a:gd name="connsiteX50" fmla="*/ 2576498 w 3017924"/>
              <a:gd name="connsiteY50" fmla="*/ 2971879 h 3315600"/>
              <a:gd name="connsiteX51" fmla="*/ 2576498 w 3017924"/>
              <a:gd name="connsiteY51" fmla="*/ 3147458 h 3315600"/>
              <a:gd name="connsiteX52" fmla="*/ 2595962 w 3017924"/>
              <a:gd name="connsiteY52" fmla="*/ 3147458 h 3315600"/>
              <a:gd name="connsiteX53" fmla="*/ 2595962 w 3017924"/>
              <a:gd name="connsiteY53" fmla="*/ 2971879 h 3315600"/>
              <a:gd name="connsiteX54" fmla="*/ 0 w 3017924"/>
              <a:gd name="connsiteY54" fmla="*/ 0 h 3315600"/>
              <a:gd name="connsiteX55" fmla="*/ 1546227 w 3017924"/>
              <a:gd name="connsiteY55" fmla="*/ 0 h 3315600"/>
              <a:gd name="connsiteX56" fmla="*/ 3017924 w 3017924"/>
              <a:gd name="connsiteY56" fmla="*/ 0 h 3315600"/>
              <a:gd name="connsiteX57" fmla="*/ 3017924 w 3017924"/>
              <a:gd name="connsiteY57" fmla="*/ 203048 h 3315600"/>
              <a:gd name="connsiteX58" fmla="*/ 3017924 w 3017924"/>
              <a:gd name="connsiteY58" fmla="*/ 1048650 h 3315600"/>
              <a:gd name="connsiteX59" fmla="*/ 3017924 w 3017924"/>
              <a:gd name="connsiteY59" fmla="*/ 3315600 h 3315600"/>
              <a:gd name="connsiteX60" fmla="*/ 1546227 w 3017924"/>
              <a:gd name="connsiteY60" fmla="*/ 3315600 h 3315600"/>
              <a:gd name="connsiteX61" fmla="*/ 606560 w 3017924"/>
              <a:gd name="connsiteY61" fmla="*/ 3315600 h 3315600"/>
              <a:gd name="connsiteX62" fmla="*/ 0 w 3017924"/>
              <a:gd name="connsiteY62" fmla="*/ 3315600 h 3315600"/>
              <a:gd name="connsiteX63" fmla="*/ 0 w 3017924"/>
              <a:gd name="connsiteY63" fmla="*/ 1048650 h 33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017924" h="3315600">
                <a:moveTo>
                  <a:pt x="2416920" y="3033340"/>
                </a:moveTo>
                <a:lnTo>
                  <a:pt x="2426266" y="3033340"/>
                </a:lnTo>
                <a:cubicBezTo>
                  <a:pt x="2438690" y="3033340"/>
                  <a:pt x="2444462" y="3040071"/>
                  <a:pt x="2444462" y="3048712"/>
                </a:cubicBezTo>
                <a:cubicBezTo>
                  <a:pt x="2444462" y="3059113"/>
                  <a:pt x="2437810" y="3064823"/>
                  <a:pt x="2424468" y="3064823"/>
                </a:cubicBezTo>
                <a:lnTo>
                  <a:pt x="2424468" y="3064709"/>
                </a:lnTo>
                <a:lnTo>
                  <a:pt x="2416920" y="3064709"/>
                </a:lnTo>
                <a:close/>
                <a:moveTo>
                  <a:pt x="2311724" y="3032224"/>
                </a:moveTo>
                <a:lnTo>
                  <a:pt x="2322102" y="3032224"/>
                </a:lnTo>
                <a:cubicBezTo>
                  <a:pt x="2345495" y="3032224"/>
                  <a:pt x="2357937" y="3043947"/>
                  <a:pt x="2357937" y="3063442"/>
                </a:cubicBezTo>
                <a:cubicBezTo>
                  <a:pt x="2357937" y="3083525"/>
                  <a:pt x="2347426" y="3096704"/>
                  <a:pt x="2323726" y="3096704"/>
                </a:cubicBezTo>
                <a:lnTo>
                  <a:pt x="2311724" y="3096704"/>
                </a:lnTo>
                <a:close/>
                <a:moveTo>
                  <a:pt x="2230190" y="3010687"/>
                </a:moveTo>
                <a:lnTo>
                  <a:pt x="2228718" y="3013807"/>
                </a:lnTo>
                <a:lnTo>
                  <a:pt x="2208860" y="3055841"/>
                </a:lnTo>
                <a:lnTo>
                  <a:pt x="2208860" y="3118090"/>
                </a:lnTo>
                <a:lnTo>
                  <a:pt x="2277589" y="3118090"/>
                </a:lnTo>
                <a:lnTo>
                  <a:pt x="2277589" y="3095380"/>
                </a:lnTo>
                <a:lnTo>
                  <a:pt x="2234051" y="3095380"/>
                </a:lnTo>
                <a:lnTo>
                  <a:pt x="2234051" y="3074429"/>
                </a:lnTo>
                <a:lnTo>
                  <a:pt x="2273728" y="3074429"/>
                </a:lnTo>
                <a:lnTo>
                  <a:pt x="2273728" y="3052740"/>
                </a:lnTo>
                <a:lnTo>
                  <a:pt x="2234051" y="3052740"/>
                </a:lnTo>
                <a:lnTo>
                  <a:pt x="2234051" y="3033548"/>
                </a:lnTo>
                <a:lnTo>
                  <a:pt x="2277589" y="3033548"/>
                </a:lnTo>
                <a:lnTo>
                  <a:pt x="2277589" y="3010687"/>
                </a:lnTo>
                <a:close/>
                <a:moveTo>
                  <a:pt x="2116011" y="3010668"/>
                </a:moveTo>
                <a:lnTo>
                  <a:pt x="2132582" y="3045253"/>
                </a:lnTo>
                <a:lnTo>
                  <a:pt x="2159129" y="3045253"/>
                </a:lnTo>
                <a:lnTo>
                  <a:pt x="2144508" y="3010668"/>
                </a:lnTo>
                <a:close/>
                <a:moveTo>
                  <a:pt x="2391748" y="3010648"/>
                </a:moveTo>
                <a:lnTo>
                  <a:pt x="2391748" y="3118089"/>
                </a:lnTo>
                <a:lnTo>
                  <a:pt x="2416920" y="3118089"/>
                </a:lnTo>
                <a:lnTo>
                  <a:pt x="2416920" y="3086285"/>
                </a:lnTo>
                <a:lnTo>
                  <a:pt x="2426266" y="3086285"/>
                </a:lnTo>
                <a:cubicBezTo>
                  <a:pt x="2454936" y="3086285"/>
                  <a:pt x="2470226" y="3070307"/>
                  <a:pt x="2470226" y="3048164"/>
                </a:cubicBezTo>
                <a:cubicBezTo>
                  <a:pt x="2470244" y="3026514"/>
                  <a:pt x="2453368" y="3010648"/>
                  <a:pt x="2421965" y="3010648"/>
                </a:cubicBezTo>
                <a:close/>
                <a:moveTo>
                  <a:pt x="2286590" y="3010648"/>
                </a:moveTo>
                <a:lnTo>
                  <a:pt x="2286590" y="3117995"/>
                </a:lnTo>
                <a:cubicBezTo>
                  <a:pt x="2286590" y="3117995"/>
                  <a:pt x="2307040" y="3118109"/>
                  <a:pt x="2319770" y="3118109"/>
                </a:cubicBezTo>
                <a:cubicBezTo>
                  <a:pt x="2364780" y="3118109"/>
                  <a:pt x="2384753" y="3095096"/>
                  <a:pt x="2384753" y="3063442"/>
                </a:cubicBezTo>
                <a:cubicBezTo>
                  <a:pt x="2384753" y="3033188"/>
                  <a:pt x="2363729" y="3010687"/>
                  <a:pt x="2318680" y="3010687"/>
                </a:cubicBezTo>
                <a:lnTo>
                  <a:pt x="2318719" y="3010648"/>
                </a:lnTo>
                <a:cubicBezTo>
                  <a:pt x="2307920" y="3010648"/>
                  <a:pt x="2286590" y="3010648"/>
                  <a:pt x="2286590" y="3010648"/>
                </a:cubicBezTo>
                <a:close/>
                <a:moveTo>
                  <a:pt x="2194640" y="3010648"/>
                </a:moveTo>
                <a:lnTo>
                  <a:pt x="2169335" y="3068907"/>
                </a:lnTo>
                <a:lnTo>
                  <a:pt x="2162474" y="3052816"/>
                </a:lnTo>
                <a:lnTo>
                  <a:pt x="2136137" y="3052816"/>
                </a:lnTo>
                <a:lnTo>
                  <a:pt x="2167578" y="3118506"/>
                </a:lnTo>
                <a:lnTo>
                  <a:pt x="2170502" y="3118506"/>
                </a:lnTo>
                <a:lnTo>
                  <a:pt x="2221437" y="3010648"/>
                </a:lnTo>
                <a:close/>
                <a:moveTo>
                  <a:pt x="2576498" y="2971879"/>
                </a:moveTo>
                <a:lnTo>
                  <a:pt x="2576498" y="3147458"/>
                </a:lnTo>
                <a:lnTo>
                  <a:pt x="2595962" y="3147458"/>
                </a:lnTo>
                <a:lnTo>
                  <a:pt x="2595962" y="2971879"/>
                </a:lnTo>
                <a:close/>
                <a:moveTo>
                  <a:pt x="0" y="0"/>
                </a:moveTo>
                <a:lnTo>
                  <a:pt x="1546227" y="0"/>
                </a:lnTo>
                <a:lnTo>
                  <a:pt x="3017924" y="0"/>
                </a:lnTo>
                <a:lnTo>
                  <a:pt x="3017924" y="203048"/>
                </a:lnTo>
                <a:lnTo>
                  <a:pt x="3017924" y="1048650"/>
                </a:lnTo>
                <a:lnTo>
                  <a:pt x="3017924" y="3315600"/>
                </a:lnTo>
                <a:lnTo>
                  <a:pt x="1546227" y="3315600"/>
                </a:lnTo>
                <a:lnTo>
                  <a:pt x="606560" y="3315600"/>
                </a:lnTo>
                <a:lnTo>
                  <a:pt x="0" y="3315600"/>
                </a:lnTo>
                <a:lnTo>
                  <a:pt x="0" y="10486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4" name="Rectangle 13">
            <a:extLst>
              <a:ext uri="{FF2B5EF4-FFF2-40B4-BE49-F238E27FC236}">
                <a16:creationId xmlns:a16="http://schemas.microsoft.com/office/drawing/2014/main" id="{E6236BA1-0D0C-3B15-9729-55705CE3B6D5}"/>
              </a:ext>
              <a:ext uri="{C183D7F6-B498-43B3-948B-1728B52AA6E4}">
                <adec:decorative xmlns:adec="http://schemas.microsoft.com/office/drawing/2017/decorative" val="1"/>
              </a:ext>
            </a:extLst>
          </p:cNvPr>
          <p:cNvSpPr/>
          <p:nvPr userDrawn="1"/>
        </p:nvSpPr>
        <p:spPr>
          <a:xfrm>
            <a:off x="0" y="0"/>
            <a:ext cx="4037611" cy="346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Slide Number Placeholder 7">
            <a:extLst>
              <a:ext uri="{FF2B5EF4-FFF2-40B4-BE49-F238E27FC236}">
                <a16:creationId xmlns:a16="http://schemas.microsoft.com/office/drawing/2014/main" id="{95FB6912-B810-8A46-94FD-A4C9F97EBB58}"/>
              </a:ext>
            </a:extLst>
          </p:cNvPr>
          <p:cNvSpPr>
            <a:spLocks noGrp="1"/>
          </p:cNvSpPr>
          <p:nvPr userDrawn="1">
            <p:ph type="sldNum" sz="quarter" idx="18"/>
          </p:nvPr>
        </p:nvSpPr>
        <p:spPr/>
        <p:txBody>
          <a:bodyPr/>
          <a:lstStyle>
            <a:lvl1pPr>
              <a:defRPr>
                <a:solidFill>
                  <a:schemeClr val="bg1"/>
                </a:solidFill>
              </a:defRPr>
            </a:lvl1pPr>
          </a:lstStyle>
          <a:p>
            <a:pPr marL="12701"/>
            <a:fld id="{078C017C-E1B9-8443-B047-B08AAA027B45}" type="slidenum">
              <a:rPr lang="en-US" smtClean="0"/>
              <a:pPr marL="12701"/>
              <a:t>‹#›</a:t>
            </a:fld>
            <a:endParaRPr lang="en-US"/>
          </a:p>
        </p:txBody>
      </p:sp>
      <p:sp>
        <p:nvSpPr>
          <p:cNvPr id="6" name="Date Placeholder 5">
            <a:extLst>
              <a:ext uri="{FF2B5EF4-FFF2-40B4-BE49-F238E27FC236}">
                <a16:creationId xmlns:a16="http://schemas.microsoft.com/office/drawing/2014/main" id="{2A94A909-1D52-5E46-B1A0-D0AF81D2814A}"/>
              </a:ext>
              <a:ext uri="{C183D7F6-B498-43B3-948B-1728B52AA6E4}">
                <adec:decorative xmlns:adec="http://schemas.microsoft.com/office/drawing/2017/decorative" val="1"/>
              </a:ext>
            </a:extLst>
          </p:cNvPr>
          <p:cNvSpPr>
            <a:spLocks noGrp="1"/>
          </p:cNvSpPr>
          <p:nvPr userDrawn="1">
            <p:ph type="dt" sz="half" idx="16"/>
          </p:nvPr>
        </p:nvSpPr>
        <p:spPr/>
        <p:txBody>
          <a:bodyPr/>
          <a:lstStyle/>
          <a:p>
            <a:endParaRPr lang="en-US"/>
          </a:p>
        </p:txBody>
      </p:sp>
      <p:sp>
        <p:nvSpPr>
          <p:cNvPr id="7" name="Footer Placeholder 6">
            <a:extLst>
              <a:ext uri="{FF2B5EF4-FFF2-40B4-BE49-F238E27FC236}">
                <a16:creationId xmlns:a16="http://schemas.microsoft.com/office/drawing/2014/main" id="{37A6EC4E-A217-D940-A712-EF8E45593574}"/>
              </a:ext>
              <a:ext uri="{C183D7F6-B498-43B3-948B-1728B52AA6E4}">
                <adec:decorative xmlns:adec="http://schemas.microsoft.com/office/drawing/2017/decorative" val="1"/>
              </a:ext>
            </a:extLst>
          </p:cNvPr>
          <p:cNvSpPr>
            <a:spLocks noGrp="1"/>
          </p:cNvSpPr>
          <p:nvPr userDrawn="1">
            <p:ph type="ftr" sz="quarter" idx="17"/>
          </p:nvPr>
        </p:nvSpPr>
        <p:spPr/>
        <p:txBody>
          <a:bodyPr/>
          <a:lstStyle/>
          <a:p>
            <a:endParaRPr lang="en-US"/>
          </a:p>
        </p:txBody>
      </p:sp>
      <p:grpSp>
        <p:nvGrpSpPr>
          <p:cNvPr id="9" name="Group 8">
            <a:extLst>
              <a:ext uri="{FF2B5EF4-FFF2-40B4-BE49-F238E27FC236}">
                <a16:creationId xmlns:a16="http://schemas.microsoft.com/office/drawing/2014/main" id="{A9A7483A-4424-4C4C-B1F2-8E0F2C79B3A4}"/>
              </a:ext>
              <a:ext uri="{C183D7F6-B498-43B3-948B-1728B52AA6E4}">
                <adec:decorative xmlns:adec="http://schemas.microsoft.com/office/drawing/2017/decorative" val="1"/>
              </a:ext>
            </a:extLst>
          </p:cNvPr>
          <p:cNvGrpSpPr/>
          <p:nvPr userDrawn="1"/>
        </p:nvGrpSpPr>
        <p:grpSpPr>
          <a:xfrm>
            <a:off x="12532244" y="-1"/>
            <a:ext cx="3948953" cy="6858001"/>
            <a:chOff x="9399182" y="-1"/>
            <a:chExt cx="2961715" cy="6858001"/>
          </a:xfrm>
        </p:grpSpPr>
        <p:sp>
          <p:nvSpPr>
            <p:cNvPr id="13" name="Rectangle 12">
              <a:extLst>
                <a:ext uri="{FF2B5EF4-FFF2-40B4-BE49-F238E27FC236}">
                  <a16:creationId xmlns:a16="http://schemas.microsoft.com/office/drawing/2014/main" id="{9743BD3E-2C67-B54E-81F0-54DACF7DFE45}"/>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47" name="Picture 46">
              <a:extLst>
                <a:ext uri="{FF2B5EF4-FFF2-40B4-BE49-F238E27FC236}">
                  <a16:creationId xmlns:a16="http://schemas.microsoft.com/office/drawing/2014/main" id="{A9367C43-CC85-224D-AD7D-1ED5A0D9F644}"/>
                </a:ext>
              </a:extLst>
            </p:cNvPr>
            <p:cNvPicPr>
              <a:picLocks noChangeAspect="1"/>
            </p:cNvPicPr>
            <p:nvPr userDrawn="1"/>
          </p:nvPicPr>
          <p:blipFill rotWithShape="1">
            <a:blip r:embed="rId2"/>
            <a:srcRect r="31332"/>
            <a:stretch/>
          </p:blipFill>
          <p:spPr>
            <a:xfrm>
              <a:off x="9558506" y="1334591"/>
              <a:ext cx="2639325" cy="793238"/>
            </a:xfrm>
            <a:prstGeom prst="rect">
              <a:avLst/>
            </a:prstGeom>
          </p:spPr>
        </p:pic>
        <p:grpSp>
          <p:nvGrpSpPr>
            <p:cNvPr id="17" name="Group 16">
              <a:extLst>
                <a:ext uri="{FF2B5EF4-FFF2-40B4-BE49-F238E27FC236}">
                  <a16:creationId xmlns:a16="http://schemas.microsoft.com/office/drawing/2014/main" id="{2A9C7FA4-FCE6-7949-A0D7-679DD9A64FDC}"/>
                </a:ext>
              </a:extLst>
            </p:cNvPr>
            <p:cNvGrpSpPr/>
            <p:nvPr userDrawn="1"/>
          </p:nvGrpSpPr>
          <p:grpSpPr>
            <a:xfrm>
              <a:off x="9541497" y="162442"/>
              <a:ext cx="2819400" cy="814510"/>
              <a:chOff x="-3644733" y="165205"/>
              <a:chExt cx="2819400" cy="814510"/>
            </a:xfrm>
          </p:grpSpPr>
          <p:sp>
            <p:nvSpPr>
              <p:cNvPr id="53" name="Rectangle 52">
                <a:extLst>
                  <a:ext uri="{FF2B5EF4-FFF2-40B4-BE49-F238E27FC236}">
                    <a16:creationId xmlns:a16="http://schemas.microsoft.com/office/drawing/2014/main" id="{E6A4374B-28C4-A446-B944-F0B0823BD893}"/>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TextBox 53">
                <a:extLst>
                  <a:ext uri="{FF2B5EF4-FFF2-40B4-BE49-F238E27FC236}">
                    <a16:creationId xmlns:a16="http://schemas.microsoft.com/office/drawing/2014/main" id="{EE586C57-8856-BD47-9CD4-B7DE17D313F0}"/>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55" name="Picture 54">
                <a:extLst>
                  <a:ext uri="{FF2B5EF4-FFF2-40B4-BE49-F238E27FC236}">
                    <a16:creationId xmlns:a16="http://schemas.microsoft.com/office/drawing/2014/main" id="{819A74B4-84E5-5946-9114-CF2C00B8314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35" name="TextBox 34">
              <a:extLst>
                <a:ext uri="{FF2B5EF4-FFF2-40B4-BE49-F238E27FC236}">
                  <a16:creationId xmlns:a16="http://schemas.microsoft.com/office/drawing/2014/main" id="{0C99A293-5185-464D-9613-58B7520A8FFD}"/>
                </a:ext>
              </a:extLst>
            </p:cNvPr>
            <p:cNvSpPr txBox="1"/>
            <p:nvPr userDrawn="1"/>
          </p:nvSpPr>
          <p:spPr>
            <a:xfrm>
              <a:off x="9558507"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36" name="Straight Connector 35">
              <a:extLst>
                <a:ext uri="{FF2B5EF4-FFF2-40B4-BE49-F238E27FC236}">
                  <a16:creationId xmlns:a16="http://schemas.microsoft.com/office/drawing/2014/main" id="{1C5A7CD5-C968-D840-92D1-2E763C0E070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3BCF84ED-985E-15F0-9E2D-349689C1EB63}"/>
              </a:ext>
              <a:ext uri="{C183D7F6-B498-43B3-948B-1728B52AA6E4}">
                <adec:decorative xmlns:adec="http://schemas.microsoft.com/office/drawing/2017/decorative" val="1"/>
              </a:ext>
            </a:extLst>
          </p:cNvPr>
          <p:cNvGrpSpPr/>
          <p:nvPr userDrawn="1"/>
        </p:nvGrpSpPr>
        <p:grpSpPr>
          <a:xfrm>
            <a:off x="-342618" y="-246933"/>
            <a:ext cx="11958140" cy="7347304"/>
            <a:chOff x="-256964" y="-246933"/>
            <a:chExt cx="8968605" cy="7347304"/>
          </a:xfrm>
        </p:grpSpPr>
        <p:grpSp>
          <p:nvGrpSpPr>
            <p:cNvPr id="25" name="Group 24">
              <a:extLst>
                <a:ext uri="{FF2B5EF4-FFF2-40B4-BE49-F238E27FC236}">
                  <a16:creationId xmlns:a16="http://schemas.microsoft.com/office/drawing/2014/main" id="{8103AB71-ACF2-D747-99D4-1B67168DB846}"/>
                </a:ext>
              </a:extLst>
            </p:cNvPr>
            <p:cNvGrpSpPr/>
            <p:nvPr userDrawn="1"/>
          </p:nvGrpSpPr>
          <p:grpSpPr>
            <a:xfrm>
              <a:off x="-256964" y="4205062"/>
              <a:ext cx="251461" cy="1998593"/>
              <a:chOff x="-256404" y="360363"/>
              <a:chExt cx="251461" cy="692152"/>
            </a:xfrm>
          </p:grpSpPr>
          <p:grpSp>
            <p:nvGrpSpPr>
              <p:cNvPr id="26" name="Group 25">
                <a:extLst>
                  <a:ext uri="{FF2B5EF4-FFF2-40B4-BE49-F238E27FC236}">
                    <a16:creationId xmlns:a16="http://schemas.microsoft.com/office/drawing/2014/main" id="{03C6CB04-838C-1B48-B38E-7B94BB69DD62}"/>
                  </a:ext>
                </a:extLst>
              </p:cNvPr>
              <p:cNvGrpSpPr/>
              <p:nvPr userDrawn="1"/>
            </p:nvGrpSpPr>
            <p:grpSpPr>
              <a:xfrm rot="16200000">
                <a:off x="-476749" y="580708"/>
                <a:ext cx="692152" cy="251461"/>
                <a:chOff x="431800" y="-235792"/>
                <a:chExt cx="4400551" cy="235792"/>
              </a:xfrm>
            </p:grpSpPr>
            <p:cxnSp>
              <p:nvCxnSpPr>
                <p:cNvPr id="28" name="Straight Connector 27">
                  <a:extLst>
                    <a:ext uri="{FF2B5EF4-FFF2-40B4-BE49-F238E27FC236}">
                      <a16:creationId xmlns:a16="http://schemas.microsoft.com/office/drawing/2014/main" id="{E791AF36-A848-784A-9A81-59277F52155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DBC04DA-F43F-C344-981D-CACEBABFB90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BABEF78A-48F4-204E-80F9-FC75EBD140D2}"/>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7" name="TextBox 26">
                <a:extLst>
                  <a:ext uri="{FF2B5EF4-FFF2-40B4-BE49-F238E27FC236}">
                    <a16:creationId xmlns:a16="http://schemas.microsoft.com/office/drawing/2014/main" id="{116AC5B1-5C25-304E-951F-89E93B11D04C}"/>
                  </a:ext>
                </a:extLst>
              </p:cNvPr>
              <p:cNvSpPr txBox="1"/>
              <p:nvPr userDrawn="1"/>
            </p:nvSpPr>
            <p:spPr>
              <a:xfrm rot="16200000">
                <a:off x="-246970" y="662665"/>
                <a:ext cx="232609"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Q&amp;A MESSAGE</a:t>
                </a:r>
              </a:p>
            </p:txBody>
          </p:sp>
        </p:grpSp>
        <p:grpSp>
          <p:nvGrpSpPr>
            <p:cNvPr id="31" name="Group 30">
              <a:extLst>
                <a:ext uri="{FF2B5EF4-FFF2-40B4-BE49-F238E27FC236}">
                  <a16:creationId xmlns:a16="http://schemas.microsoft.com/office/drawing/2014/main" id="{ECDB5F78-53FA-F540-9184-B4244AFBB550}"/>
                </a:ext>
              </a:extLst>
            </p:cNvPr>
            <p:cNvGrpSpPr/>
            <p:nvPr userDrawn="1"/>
          </p:nvGrpSpPr>
          <p:grpSpPr>
            <a:xfrm>
              <a:off x="431240" y="-246933"/>
              <a:ext cx="8280401" cy="7347304"/>
              <a:chOff x="431240" y="-246933"/>
              <a:chExt cx="8280401" cy="7347304"/>
            </a:xfrm>
          </p:grpSpPr>
          <p:grpSp>
            <p:nvGrpSpPr>
              <p:cNvPr id="32" name="Group 31">
                <a:extLst>
                  <a:ext uri="{FF2B5EF4-FFF2-40B4-BE49-F238E27FC236}">
                    <a16:creationId xmlns:a16="http://schemas.microsoft.com/office/drawing/2014/main" id="{E94D2956-4630-B947-85C0-FA902055800D}"/>
                  </a:ext>
                </a:extLst>
              </p:cNvPr>
              <p:cNvGrpSpPr/>
              <p:nvPr userDrawn="1"/>
            </p:nvGrpSpPr>
            <p:grpSpPr>
              <a:xfrm>
                <a:off x="431242" y="6864579"/>
                <a:ext cx="8280398" cy="235792"/>
                <a:chOff x="431801" y="-235792"/>
                <a:chExt cx="4400550" cy="235792"/>
              </a:xfrm>
            </p:grpSpPr>
            <p:cxnSp>
              <p:nvCxnSpPr>
                <p:cNvPr id="45" name="Straight Connector 44">
                  <a:extLst>
                    <a:ext uri="{FF2B5EF4-FFF2-40B4-BE49-F238E27FC236}">
                      <a16:creationId xmlns:a16="http://schemas.microsoft.com/office/drawing/2014/main" id="{A9DCB243-7CBD-CF41-A847-4743B31F6F48}"/>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A3C3437-8E87-6441-8B0A-8F8F806A150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6173C6B-B5E5-C049-9D82-7736499206BB}"/>
                  </a:ext>
                </a:extLst>
              </p:cNvPr>
              <p:cNvGrpSpPr/>
              <p:nvPr userDrawn="1"/>
            </p:nvGrpSpPr>
            <p:grpSpPr>
              <a:xfrm>
                <a:off x="431240" y="-246933"/>
                <a:ext cx="8280401" cy="235792"/>
                <a:chOff x="431800" y="-240735"/>
                <a:chExt cx="8280401" cy="235792"/>
              </a:xfrm>
            </p:grpSpPr>
            <p:grpSp>
              <p:nvGrpSpPr>
                <p:cNvPr id="38" name="Group 37">
                  <a:extLst>
                    <a:ext uri="{FF2B5EF4-FFF2-40B4-BE49-F238E27FC236}">
                      <a16:creationId xmlns:a16="http://schemas.microsoft.com/office/drawing/2014/main" id="{7DB3214B-5835-0A45-ACF6-5EA3D2A2C2A4}"/>
                    </a:ext>
                  </a:extLst>
                </p:cNvPr>
                <p:cNvGrpSpPr/>
                <p:nvPr userDrawn="1"/>
              </p:nvGrpSpPr>
              <p:grpSpPr>
                <a:xfrm>
                  <a:off x="431800" y="-240735"/>
                  <a:ext cx="8280400" cy="235792"/>
                  <a:chOff x="431800" y="-235792"/>
                  <a:chExt cx="4400551" cy="235792"/>
                </a:xfrm>
              </p:grpSpPr>
              <p:cxnSp>
                <p:nvCxnSpPr>
                  <p:cNvPr id="42" name="Straight Connector 41">
                    <a:extLst>
                      <a:ext uri="{FF2B5EF4-FFF2-40B4-BE49-F238E27FC236}">
                        <a16:creationId xmlns:a16="http://schemas.microsoft.com/office/drawing/2014/main" id="{9CD9029C-552E-3842-9142-2A9B992CBCD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5CB89CE-5B72-E546-9AC4-BA4ABE7B6E5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96D438F2-534B-EE4B-B585-C4CC5EDDB6F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9" name="TextBox 38">
                  <a:extLst>
                    <a:ext uri="{FF2B5EF4-FFF2-40B4-BE49-F238E27FC236}">
                      <a16:creationId xmlns:a16="http://schemas.microsoft.com/office/drawing/2014/main" id="{64038C5B-89D1-BD45-9508-F03D30A080FB}"/>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40" name="Straight Arrow Connector 39">
                  <a:extLst>
                    <a:ext uri="{FF2B5EF4-FFF2-40B4-BE49-F238E27FC236}">
                      <a16:creationId xmlns:a16="http://schemas.microsoft.com/office/drawing/2014/main" id="{EF67F087-0FB9-A040-AE75-7F2F09852397}"/>
                    </a:ext>
                  </a:extLst>
                </p:cNvPr>
                <p:cNvCxnSpPr>
                  <a:cxnSpLocks/>
                  <a:stCxn id="39" idx="1"/>
                  <a:endCxn id="44" idx="2"/>
                </p:cNvCxnSpPr>
                <p:nvPr userDrawn="1"/>
              </p:nvCxnSpPr>
              <p:spPr>
                <a:xfrm flipH="1">
                  <a:off x="431801" y="-122839"/>
                  <a:ext cx="3477126"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D7BC267-67E7-4F46-8C2A-B2420627EE12}"/>
                    </a:ext>
                  </a:extLst>
                </p:cNvPr>
                <p:cNvCxnSpPr>
                  <a:cxnSpLocks/>
                  <a:stCxn id="39" idx="3"/>
                  <a:endCxn id="44"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738516690"/>
      </p:ext>
    </p:extLst>
  </p:cSld>
  <p:clrMapOvr>
    <a:overrideClrMapping bg1="lt1" tx1="dk1" bg2="lt2" tx2="dk2" accent1="accent1" accent2="accent2" accent3="accent3" accent4="accent4" accent5="accent5" accent6="accent6" hlink="lt1" folHlink="lt1"/>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hank You (Photo)">
    <p:bg>
      <p:bgPr>
        <a:solidFill>
          <a:schemeClr val="bg1"/>
        </a:solidFill>
        <a:effectLst/>
      </p:bgPr>
    </p:bg>
    <p:spTree>
      <p:nvGrpSpPr>
        <p:cNvPr id="1" name=""/>
        <p:cNvGrpSpPr/>
        <p:nvPr/>
      </p:nvGrpSpPr>
      <p:grpSpPr>
        <a:xfrm>
          <a:off x="0" y="0"/>
          <a:ext cx="0" cy="0"/>
          <a:chOff x="0" y="0"/>
          <a:chExt cx="0" cy="0"/>
        </a:xfrm>
      </p:grpSpPr>
      <p:sp>
        <p:nvSpPr>
          <p:cNvPr id="170" name="Rectangle 169">
            <a:extLst>
              <a:ext uri="{FF2B5EF4-FFF2-40B4-BE49-F238E27FC236}">
                <a16:creationId xmlns:a16="http://schemas.microsoft.com/office/drawing/2014/main" id="{33873085-7BCA-772F-6FC1-89CD2FFE257F}"/>
              </a:ext>
              <a:ext uri="{C183D7F6-B498-43B3-948B-1728B52AA6E4}">
                <adec:decorative xmlns:adec="http://schemas.microsoft.com/office/drawing/2017/decorative" val="1"/>
              </a:ext>
            </a:extLst>
          </p:cNvPr>
          <p:cNvSpPr/>
          <p:nvPr userDrawn="1"/>
        </p:nvSpPr>
        <p:spPr>
          <a:xfrm>
            <a:off x="1" y="3542400"/>
            <a:ext cx="8067305" cy="3315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AE92DE0F-EE53-C14F-99E3-F9D9748A8383}"/>
              </a:ext>
            </a:extLst>
          </p:cNvPr>
          <p:cNvSpPr>
            <a:spLocks noGrp="1"/>
          </p:cNvSpPr>
          <p:nvPr>
            <p:ph type="title" hasCustomPrompt="1"/>
          </p:nvPr>
        </p:nvSpPr>
        <p:spPr>
          <a:xfrm>
            <a:off x="2" y="5074245"/>
            <a:ext cx="8057554" cy="1783757"/>
          </a:xfrm>
        </p:spPr>
        <p:txBody>
          <a:bodyPr lIns="432000" bIns="251999"/>
          <a:lstStyle>
            <a:lvl1pPr>
              <a:defRPr sz="4800">
                <a:solidFill>
                  <a:schemeClr val="bg2"/>
                </a:solidFill>
              </a:defRPr>
            </a:lvl1pPr>
          </a:lstStyle>
          <a:p>
            <a:r>
              <a:rPr lang="en-US"/>
              <a:t>Thank you message</a:t>
            </a:r>
          </a:p>
        </p:txBody>
      </p:sp>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3" y="3550722"/>
            <a:ext cx="8058135" cy="1516942"/>
          </a:xfrm>
          <a:prstGeom prst="rect">
            <a:avLst/>
          </a:prstGeom>
          <a:noFill/>
          <a:ln>
            <a:noFill/>
          </a:ln>
        </p:spPr>
        <p:txBody>
          <a:bodyPr wrap="square" lIns="432000" tIns="324000" rIns="432000" bIns="0" anchor="t">
            <a:noAutofit/>
          </a:bodyPr>
          <a:lstStyle>
            <a:lvl1pPr marL="20638" indent="0">
              <a:spcAft>
                <a:spcPts val="300"/>
              </a:spcAft>
              <a:buNone/>
              <a:tabLst/>
              <a:defRPr sz="1401" b="1">
                <a:solidFill>
                  <a:schemeClr val="bg1"/>
                </a:solidFill>
              </a:defRPr>
            </a:lvl1pPr>
            <a:lvl2pPr marL="20638" indent="0">
              <a:spcAft>
                <a:spcPts val="201"/>
              </a:spcAft>
              <a:buNone/>
              <a:tabLst/>
              <a:defRPr sz="1401">
                <a:solidFill>
                  <a:schemeClr val="bg1"/>
                </a:solidFill>
              </a:defRPr>
            </a:lvl2pPr>
            <a:lvl3pPr marL="20638" indent="0">
              <a:spcAft>
                <a:spcPts val="201"/>
              </a:spcAft>
              <a:buFont typeface="Wingdings" pitchFamily="2" charset="2"/>
              <a:buNone/>
              <a:tabLst/>
              <a:defRPr sz="1401">
                <a:solidFill>
                  <a:schemeClr val="bg1"/>
                </a:solidFill>
              </a:defRPr>
            </a:lvl3pPr>
            <a:lvl4pPr marL="20638" indent="0">
              <a:spcAft>
                <a:spcPts val="201"/>
              </a:spcAft>
              <a:buFont typeface="System Font Regular"/>
              <a:buNone/>
              <a:tabLst/>
              <a:defRPr sz="1401">
                <a:solidFill>
                  <a:schemeClr val="bg1"/>
                </a:solidFill>
              </a:defRPr>
            </a:lvl4pPr>
            <a:lvl5pPr marL="20638" indent="0">
              <a:spcAft>
                <a:spcPts val="201"/>
              </a:spcAft>
              <a:buNone/>
              <a:tabLst/>
              <a:defRPr sz="1401">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a:t>Click to add contact information</a:t>
            </a:r>
          </a:p>
          <a:p>
            <a:pPr lvl="1"/>
            <a:r>
              <a:rPr lang="en-US"/>
              <a:t>Second level</a:t>
            </a:r>
          </a:p>
        </p:txBody>
      </p:sp>
      <p:sp>
        <p:nvSpPr>
          <p:cNvPr id="25" name="Picture Placeholder 24">
            <a:extLst>
              <a:ext uri="{FF2B5EF4-FFF2-40B4-BE49-F238E27FC236}">
                <a16:creationId xmlns:a16="http://schemas.microsoft.com/office/drawing/2014/main" id="{DDE404AD-B661-6644-92E8-7E8C873D3937}"/>
              </a:ext>
            </a:extLst>
          </p:cNvPr>
          <p:cNvSpPr>
            <a:spLocks noGrp="1"/>
          </p:cNvSpPr>
          <p:nvPr>
            <p:ph type="pic" sz="quarter" idx="13" hasCustomPrompt="1"/>
          </p:nvPr>
        </p:nvSpPr>
        <p:spPr>
          <a:xfrm>
            <a:off x="4138412" y="1"/>
            <a:ext cx="8053591" cy="3466796"/>
          </a:xfrm>
          <a:prstGeom prst="rect">
            <a:avLst/>
          </a:prstGeom>
          <a:solidFill>
            <a:schemeClr val="accent1"/>
          </a:solidFill>
          <a:ln>
            <a:noFill/>
          </a:ln>
        </p:spPr>
        <p:txBody>
          <a:bodyPr wrap="square" rIns="0" anchor="ctr">
            <a:noAutofit/>
          </a:bodyPr>
          <a:lstStyle>
            <a:lvl1pPr marL="0" indent="0" algn="ctr">
              <a:spcBef>
                <a:spcPts val="0"/>
              </a:spcBef>
              <a:spcAft>
                <a:spcPts val="0"/>
              </a:spcAft>
              <a:buNone/>
              <a:defRPr b="0">
                <a:solidFill>
                  <a:schemeClr val="bg1"/>
                </a:solidFill>
              </a:defRPr>
            </a:lvl1pPr>
          </a:lstStyle>
          <a:p>
            <a:r>
              <a:rPr lang="en-US"/>
              <a:t>Insert photo to this placeholder</a:t>
            </a:r>
            <a:br>
              <a:rPr lang="en-US"/>
            </a:br>
            <a:br>
              <a:rPr lang="en-US"/>
            </a:br>
            <a:r>
              <a:rPr lang="en-US"/>
              <a:t>Click icon to add photo</a:t>
            </a:r>
            <a:br>
              <a:rPr lang="en-US"/>
            </a:br>
            <a:br>
              <a:rPr lang="en-US"/>
            </a:br>
            <a:br>
              <a:rPr lang="en-US"/>
            </a:br>
            <a:br>
              <a:rPr lang="en-US"/>
            </a:br>
            <a:br>
              <a:rPr lang="en-US"/>
            </a:br>
            <a:br>
              <a:rPr lang="en-US"/>
            </a:br>
            <a:br>
              <a:rPr lang="en-US"/>
            </a:br>
            <a:endParaRPr lang="en-US"/>
          </a:p>
        </p:txBody>
      </p:sp>
      <p:sp>
        <p:nvSpPr>
          <p:cNvPr id="65" name="Text Placeholder 21">
            <a:extLst>
              <a:ext uri="{FF2B5EF4-FFF2-40B4-BE49-F238E27FC236}">
                <a16:creationId xmlns:a16="http://schemas.microsoft.com/office/drawing/2014/main" id="{41291117-3B8F-E84F-819C-E9D1B31461BA}"/>
              </a:ext>
            </a:extLst>
          </p:cNvPr>
          <p:cNvSpPr>
            <a:spLocks noGrp="1"/>
          </p:cNvSpPr>
          <p:nvPr userDrawn="1">
            <p:ph type="body" sz="quarter" idx="14" hasCustomPrompt="1"/>
          </p:nvPr>
        </p:nvSpPr>
        <p:spPr>
          <a:xfrm>
            <a:off x="7945967" y="3121202"/>
            <a:ext cx="3670032"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167" name="Rectangle 166">
            <a:extLst>
              <a:ext uri="{FF2B5EF4-FFF2-40B4-BE49-F238E27FC236}">
                <a16:creationId xmlns:a16="http://schemas.microsoft.com/office/drawing/2014/main" id="{315FEC61-F0C3-51E4-7D51-CF6F3B0D4283}"/>
              </a:ext>
              <a:ext uri="{C183D7F6-B498-43B3-948B-1728B52AA6E4}">
                <adec:decorative xmlns:adec="http://schemas.microsoft.com/office/drawing/2017/decorative" val="1"/>
              </a:ext>
            </a:extLst>
          </p:cNvPr>
          <p:cNvSpPr/>
          <p:nvPr userDrawn="1"/>
        </p:nvSpPr>
        <p:spPr>
          <a:xfrm>
            <a:off x="8168102" y="3542400"/>
            <a:ext cx="4023899" cy="3315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68" name="Rectangle 167">
            <a:extLst>
              <a:ext uri="{FF2B5EF4-FFF2-40B4-BE49-F238E27FC236}">
                <a16:creationId xmlns:a16="http://schemas.microsoft.com/office/drawing/2014/main" id="{85F03589-091A-26EE-EEF2-31EA48CD30BD}"/>
              </a:ext>
              <a:ext uri="{C183D7F6-B498-43B3-948B-1728B52AA6E4}">
                <adec:decorative xmlns:adec="http://schemas.microsoft.com/office/drawing/2017/decorative" val="1"/>
              </a:ext>
            </a:extLst>
          </p:cNvPr>
          <p:cNvSpPr/>
          <p:nvPr userDrawn="1"/>
        </p:nvSpPr>
        <p:spPr>
          <a:xfrm>
            <a:off x="0" y="0"/>
            <a:ext cx="4037611" cy="346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66" name="Graphic 165" descr="VEDP - Virginia Economic Development Partnership logo&#10;VEDP.org ">
            <a:extLst>
              <a:ext uri="{FF2B5EF4-FFF2-40B4-BE49-F238E27FC236}">
                <a16:creationId xmlns:a16="http://schemas.microsoft.com/office/drawing/2014/main" id="{0AD4E187-D50F-9DE9-0A05-BD24B593B30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44510" y="6183897"/>
            <a:ext cx="2589497" cy="484155"/>
          </a:xfrm>
          <a:prstGeom prst="rect">
            <a:avLst/>
          </a:prstGeom>
        </p:spPr>
      </p:pic>
      <p:sp>
        <p:nvSpPr>
          <p:cNvPr id="6" name="Slide Number Placeholder 5">
            <a:extLst>
              <a:ext uri="{FF2B5EF4-FFF2-40B4-BE49-F238E27FC236}">
                <a16:creationId xmlns:a16="http://schemas.microsoft.com/office/drawing/2014/main" id="{345A57F9-6F4F-954D-883C-298340BAC4E8}"/>
              </a:ext>
              <a:ext uri="{C183D7F6-B498-43B3-948B-1728B52AA6E4}">
                <adec:decorative xmlns:adec="http://schemas.microsoft.com/office/drawing/2017/decorative" val="1"/>
              </a:ext>
            </a:extLst>
          </p:cNvPr>
          <p:cNvSpPr>
            <a:spLocks noGrp="1"/>
          </p:cNvSpPr>
          <p:nvPr userDrawn="1">
            <p:ph type="sldNum" sz="quarter" idx="18"/>
          </p:nvPr>
        </p:nvSpPr>
        <p:spPr>
          <a:xfrm>
            <a:off x="0" y="6864579"/>
            <a:ext cx="0" cy="0"/>
          </a:xfrm>
          <a:noFill/>
          <a:ln>
            <a:solidFill>
              <a:schemeClr val="bg1">
                <a:alpha val="0"/>
              </a:schemeClr>
            </a:solidFill>
          </a:ln>
        </p:spPr>
        <p:txBody>
          <a:bodyPr/>
          <a:lstStyle>
            <a:lvl1pPr>
              <a:defRPr sz="178" b="0">
                <a:noFill/>
              </a:defRPr>
            </a:lvl1pPr>
          </a:lstStyle>
          <a:p>
            <a:pPr marL="12701"/>
            <a:fld id="{078C017C-E1B9-8443-B047-B08AAA027B45}" type="slidenum">
              <a:rPr lang="en-US" smtClean="0"/>
              <a:pPr marL="12701"/>
              <a:t>‹#›</a:t>
            </a:fld>
            <a:endParaRPr lang="en-US"/>
          </a:p>
        </p:txBody>
      </p:sp>
      <p:sp>
        <p:nvSpPr>
          <p:cNvPr id="3" name="Date Placeholder 2">
            <a:extLst>
              <a:ext uri="{FF2B5EF4-FFF2-40B4-BE49-F238E27FC236}">
                <a16:creationId xmlns:a16="http://schemas.microsoft.com/office/drawing/2014/main" id="{1E2FA3C1-DFDE-954E-A045-DA2C23D87C79}"/>
              </a:ext>
              <a:ext uri="{C183D7F6-B498-43B3-948B-1728B52AA6E4}">
                <adec:decorative xmlns:adec="http://schemas.microsoft.com/office/drawing/2017/decorative" val="1"/>
              </a:ext>
            </a:extLst>
          </p:cNvPr>
          <p:cNvSpPr>
            <a:spLocks noGrp="1"/>
          </p:cNvSpPr>
          <p:nvPr userDrawn="1">
            <p:ph type="dt" sz="half" idx="16"/>
          </p:nvPr>
        </p:nvSpPr>
        <p:spPr>
          <a:xfrm>
            <a:off x="0" y="6864579"/>
            <a:ext cx="0" cy="0"/>
          </a:xfrm>
          <a:ln>
            <a:solidFill>
              <a:schemeClr val="bg1">
                <a:alpha val="0"/>
              </a:schemeClr>
            </a:solidFill>
          </a:ln>
        </p:spPr>
        <p:txBody>
          <a:bodyPr/>
          <a:lstStyle/>
          <a:p>
            <a:endParaRPr lang="en-US"/>
          </a:p>
        </p:txBody>
      </p:sp>
      <p:sp>
        <p:nvSpPr>
          <p:cNvPr id="5" name="Footer Placeholder 4">
            <a:extLst>
              <a:ext uri="{FF2B5EF4-FFF2-40B4-BE49-F238E27FC236}">
                <a16:creationId xmlns:a16="http://schemas.microsoft.com/office/drawing/2014/main" id="{8E3C21A6-2F34-CB41-9CB8-465C5A165E2E}"/>
              </a:ext>
              <a:ext uri="{C183D7F6-B498-43B3-948B-1728B52AA6E4}">
                <adec:decorative xmlns:adec="http://schemas.microsoft.com/office/drawing/2017/decorative" val="1"/>
              </a:ext>
            </a:extLst>
          </p:cNvPr>
          <p:cNvSpPr>
            <a:spLocks noGrp="1"/>
          </p:cNvSpPr>
          <p:nvPr userDrawn="1">
            <p:ph type="ftr" sz="quarter" idx="17"/>
          </p:nvPr>
        </p:nvSpPr>
        <p:spPr>
          <a:xfrm>
            <a:off x="0" y="6864579"/>
            <a:ext cx="0" cy="0"/>
          </a:xfrm>
          <a:ln>
            <a:solidFill>
              <a:schemeClr val="bg1">
                <a:alpha val="0"/>
              </a:schemeClr>
            </a:solidFill>
          </a:ln>
        </p:spPr>
        <p:txBody>
          <a:bodyPr/>
          <a:lstStyle/>
          <a:p>
            <a:endParaRPr lang="en-US"/>
          </a:p>
        </p:txBody>
      </p:sp>
      <p:grpSp>
        <p:nvGrpSpPr>
          <p:cNvPr id="13" name="Group 12">
            <a:extLst>
              <a:ext uri="{FF2B5EF4-FFF2-40B4-BE49-F238E27FC236}">
                <a16:creationId xmlns:a16="http://schemas.microsoft.com/office/drawing/2014/main" id="{172910AD-F96F-4090-3553-13A86EC5EABC}"/>
              </a:ext>
              <a:ext uri="{C183D7F6-B498-43B3-948B-1728B52AA6E4}">
                <adec:decorative xmlns:adec="http://schemas.microsoft.com/office/drawing/2017/decorative" val="1"/>
              </a:ext>
            </a:extLst>
          </p:cNvPr>
          <p:cNvGrpSpPr/>
          <p:nvPr userDrawn="1"/>
        </p:nvGrpSpPr>
        <p:grpSpPr>
          <a:xfrm>
            <a:off x="-342618" y="-246933"/>
            <a:ext cx="11958140" cy="7347304"/>
            <a:chOff x="-256964" y="-246933"/>
            <a:chExt cx="8968605" cy="7347304"/>
          </a:xfrm>
        </p:grpSpPr>
        <p:grpSp>
          <p:nvGrpSpPr>
            <p:cNvPr id="7" name="Group 6">
              <a:extLst>
                <a:ext uri="{FF2B5EF4-FFF2-40B4-BE49-F238E27FC236}">
                  <a16:creationId xmlns:a16="http://schemas.microsoft.com/office/drawing/2014/main" id="{B0A164B3-8FCE-4E4B-B360-04ECA3CD2AA8}"/>
                </a:ext>
              </a:extLst>
            </p:cNvPr>
            <p:cNvGrpSpPr/>
            <p:nvPr userDrawn="1"/>
          </p:nvGrpSpPr>
          <p:grpSpPr>
            <a:xfrm>
              <a:off x="-256964" y="5365983"/>
              <a:ext cx="251461" cy="1099822"/>
              <a:chOff x="-256404" y="360363"/>
              <a:chExt cx="251461" cy="692152"/>
            </a:xfrm>
          </p:grpSpPr>
          <p:grpSp>
            <p:nvGrpSpPr>
              <p:cNvPr id="8" name="Group 7">
                <a:extLst>
                  <a:ext uri="{FF2B5EF4-FFF2-40B4-BE49-F238E27FC236}">
                    <a16:creationId xmlns:a16="http://schemas.microsoft.com/office/drawing/2014/main" id="{B41D2554-9517-BF41-8E4D-516D3FB68F51}"/>
                  </a:ext>
                </a:extLst>
              </p:cNvPr>
              <p:cNvGrpSpPr/>
              <p:nvPr userDrawn="1"/>
            </p:nvGrpSpPr>
            <p:grpSpPr>
              <a:xfrm rot="16200000">
                <a:off x="-476749" y="580708"/>
                <a:ext cx="692152" cy="251461"/>
                <a:chOff x="431800" y="-235792"/>
                <a:chExt cx="4400551" cy="235792"/>
              </a:xfrm>
            </p:grpSpPr>
            <p:cxnSp>
              <p:nvCxnSpPr>
                <p:cNvPr id="10" name="Straight Connector 9">
                  <a:extLst>
                    <a:ext uri="{FF2B5EF4-FFF2-40B4-BE49-F238E27FC236}">
                      <a16:creationId xmlns:a16="http://schemas.microsoft.com/office/drawing/2014/main" id="{663ADAD1-481A-7B4C-986E-CFA8555641A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3487CA-6D0B-C049-B9A4-75466E8DD3B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B925DF6-3FFE-BD40-9EE2-29A73ECA1CE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9" name="TextBox 8">
                <a:extLst>
                  <a:ext uri="{FF2B5EF4-FFF2-40B4-BE49-F238E27FC236}">
                    <a16:creationId xmlns:a16="http://schemas.microsoft.com/office/drawing/2014/main" id="{6D5BF6DD-76B4-0145-A962-2C82A8F2CC6B}"/>
                  </a:ext>
                </a:extLst>
              </p:cNvPr>
              <p:cNvSpPr txBox="1"/>
              <p:nvPr userDrawn="1"/>
            </p:nvSpPr>
            <p:spPr>
              <a:xfrm rot="16200000">
                <a:off x="-297627" y="622270"/>
                <a:ext cx="333919" cy="161583"/>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50A982D0-E4B8-1041-813F-BDDC3436A88D}"/>
                </a:ext>
              </a:extLst>
            </p:cNvPr>
            <p:cNvGrpSpPr/>
            <p:nvPr userDrawn="1"/>
          </p:nvGrpSpPr>
          <p:grpSpPr>
            <a:xfrm>
              <a:off x="-256964" y="3915233"/>
              <a:ext cx="251461" cy="1152430"/>
              <a:chOff x="-256404" y="360363"/>
              <a:chExt cx="251461" cy="692152"/>
            </a:xfrm>
          </p:grpSpPr>
          <p:grpSp>
            <p:nvGrpSpPr>
              <p:cNvPr id="17" name="Group 16">
                <a:extLst>
                  <a:ext uri="{FF2B5EF4-FFF2-40B4-BE49-F238E27FC236}">
                    <a16:creationId xmlns:a16="http://schemas.microsoft.com/office/drawing/2014/main" id="{C83CFF79-5962-9D49-8E42-F2AF4C267204}"/>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A6F525C6-8B46-4140-AF00-48FB794ECBC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04655F-D15F-D843-AA38-CAA6FDF115A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3ACDE28-DF49-C14A-B556-C3FBEB96DDE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8" name="TextBox 17">
                <a:extLst>
                  <a:ext uri="{FF2B5EF4-FFF2-40B4-BE49-F238E27FC236}">
                    <a16:creationId xmlns:a16="http://schemas.microsoft.com/office/drawing/2014/main" id="{509205E5-0F35-EB40-8B2F-8E547892AACD}"/>
                  </a:ext>
                </a:extLst>
              </p:cNvPr>
              <p:cNvSpPr txBox="1"/>
              <p:nvPr userDrawn="1"/>
            </p:nvSpPr>
            <p:spPr>
              <a:xfrm rot="16200000">
                <a:off x="-333808" y="662667"/>
                <a:ext cx="406288"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nvGrpSpPr>
            <p:cNvPr id="77" name="Group 76">
              <a:extLst>
                <a:ext uri="{FF2B5EF4-FFF2-40B4-BE49-F238E27FC236}">
                  <a16:creationId xmlns:a16="http://schemas.microsoft.com/office/drawing/2014/main" id="{BB7448AF-7E4C-3B4B-8EEC-CADF56A2032C}"/>
                </a:ext>
              </a:extLst>
            </p:cNvPr>
            <p:cNvGrpSpPr/>
            <p:nvPr userDrawn="1"/>
          </p:nvGrpSpPr>
          <p:grpSpPr>
            <a:xfrm>
              <a:off x="431240" y="-246933"/>
              <a:ext cx="8280401" cy="7347304"/>
              <a:chOff x="431240" y="-246933"/>
              <a:chExt cx="8280401" cy="7347304"/>
            </a:xfrm>
          </p:grpSpPr>
          <p:grpSp>
            <p:nvGrpSpPr>
              <p:cNvPr id="78" name="Group 77">
                <a:extLst>
                  <a:ext uri="{FF2B5EF4-FFF2-40B4-BE49-F238E27FC236}">
                    <a16:creationId xmlns:a16="http://schemas.microsoft.com/office/drawing/2014/main" id="{672BAF4C-241C-FC45-8467-60B10AF7AB65}"/>
                  </a:ext>
                </a:extLst>
              </p:cNvPr>
              <p:cNvGrpSpPr/>
              <p:nvPr userDrawn="1"/>
            </p:nvGrpSpPr>
            <p:grpSpPr>
              <a:xfrm>
                <a:off x="431242" y="6864579"/>
                <a:ext cx="8280398" cy="235792"/>
                <a:chOff x="431801" y="-235792"/>
                <a:chExt cx="4400550" cy="235792"/>
              </a:xfrm>
            </p:grpSpPr>
            <p:cxnSp>
              <p:nvCxnSpPr>
                <p:cNvPr id="87" name="Straight Connector 86">
                  <a:extLst>
                    <a:ext uri="{FF2B5EF4-FFF2-40B4-BE49-F238E27FC236}">
                      <a16:creationId xmlns:a16="http://schemas.microsoft.com/office/drawing/2014/main" id="{590F8A25-E020-6846-8351-4AC93F1283B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BB4FF16-C4BE-2F41-97E4-CA7412FE1A7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1FBF7B4D-D315-D841-998E-600E7FD39B85}"/>
                  </a:ext>
                </a:extLst>
              </p:cNvPr>
              <p:cNvGrpSpPr/>
              <p:nvPr userDrawn="1"/>
            </p:nvGrpSpPr>
            <p:grpSpPr>
              <a:xfrm>
                <a:off x="431240" y="-246933"/>
                <a:ext cx="8280401" cy="235792"/>
                <a:chOff x="431800" y="-240735"/>
                <a:chExt cx="8280401" cy="235792"/>
              </a:xfrm>
            </p:grpSpPr>
            <p:grpSp>
              <p:nvGrpSpPr>
                <p:cNvPr id="80" name="Group 79">
                  <a:extLst>
                    <a:ext uri="{FF2B5EF4-FFF2-40B4-BE49-F238E27FC236}">
                      <a16:creationId xmlns:a16="http://schemas.microsoft.com/office/drawing/2014/main" id="{262CB220-7BBD-9A40-8EFE-DBF481D41325}"/>
                    </a:ext>
                  </a:extLst>
                </p:cNvPr>
                <p:cNvGrpSpPr/>
                <p:nvPr userDrawn="1"/>
              </p:nvGrpSpPr>
              <p:grpSpPr>
                <a:xfrm>
                  <a:off x="431800" y="-240735"/>
                  <a:ext cx="8280400" cy="235792"/>
                  <a:chOff x="431800" y="-235792"/>
                  <a:chExt cx="4400551" cy="235792"/>
                </a:xfrm>
              </p:grpSpPr>
              <p:cxnSp>
                <p:nvCxnSpPr>
                  <p:cNvPr id="84" name="Straight Connector 83">
                    <a:extLst>
                      <a:ext uri="{FF2B5EF4-FFF2-40B4-BE49-F238E27FC236}">
                        <a16:creationId xmlns:a16="http://schemas.microsoft.com/office/drawing/2014/main" id="{4C0212DE-4F3A-064A-8852-84F9520CE40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4F88236-9314-6245-BA34-4C419A15253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208F0B2C-2ECF-FF4E-9454-5EE223675D0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1" name="TextBox 80">
                  <a:extLst>
                    <a:ext uri="{FF2B5EF4-FFF2-40B4-BE49-F238E27FC236}">
                      <a16:creationId xmlns:a16="http://schemas.microsoft.com/office/drawing/2014/main" id="{52854B52-8256-764E-870F-8B12DFC75805}"/>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82" name="Straight Arrow Connector 81">
                  <a:extLst>
                    <a:ext uri="{FF2B5EF4-FFF2-40B4-BE49-F238E27FC236}">
                      <a16:creationId xmlns:a16="http://schemas.microsoft.com/office/drawing/2014/main" id="{EE3A4062-FF2D-804A-88FA-53139017D530}"/>
                    </a:ext>
                  </a:extLst>
                </p:cNvPr>
                <p:cNvCxnSpPr>
                  <a:cxnSpLocks/>
                  <a:stCxn id="81" idx="1"/>
                  <a:endCxn id="86" idx="2"/>
                </p:cNvCxnSpPr>
                <p:nvPr userDrawn="1"/>
              </p:nvCxnSpPr>
              <p:spPr>
                <a:xfrm flipH="1">
                  <a:off x="431801" y="-122839"/>
                  <a:ext cx="347712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9961C7F-EE2F-4844-874C-FABF729B3E38}"/>
                    </a:ext>
                  </a:extLst>
                </p:cNvPr>
                <p:cNvCxnSpPr>
                  <a:cxnSpLocks/>
                  <a:stCxn id="81" idx="3"/>
                  <a:endCxn id="86"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grpSp>
        <p:nvGrpSpPr>
          <p:cNvPr id="12" name="Group 11">
            <a:extLst>
              <a:ext uri="{FF2B5EF4-FFF2-40B4-BE49-F238E27FC236}">
                <a16:creationId xmlns:a16="http://schemas.microsoft.com/office/drawing/2014/main" id="{70D3A53B-CD04-0E55-1B40-64E41672F084}"/>
              </a:ext>
              <a:ext uri="{C183D7F6-B498-43B3-948B-1728B52AA6E4}">
                <adec:decorative xmlns:adec="http://schemas.microsoft.com/office/drawing/2017/decorative" val="1"/>
              </a:ext>
            </a:extLst>
          </p:cNvPr>
          <p:cNvGrpSpPr/>
          <p:nvPr userDrawn="1"/>
        </p:nvGrpSpPr>
        <p:grpSpPr>
          <a:xfrm>
            <a:off x="12532244" y="-3"/>
            <a:ext cx="3948953" cy="11560627"/>
            <a:chOff x="9399182" y="-3"/>
            <a:chExt cx="2961715" cy="11560627"/>
          </a:xfrm>
        </p:grpSpPr>
        <p:sp>
          <p:nvSpPr>
            <p:cNvPr id="4" name="Rectangle 3">
              <a:extLst>
                <a:ext uri="{FF2B5EF4-FFF2-40B4-BE49-F238E27FC236}">
                  <a16:creationId xmlns:a16="http://schemas.microsoft.com/office/drawing/2014/main" id="{D5DDCB34-39F5-4FC7-C952-49BD8409CD3C}"/>
                </a:ext>
              </a:extLst>
            </p:cNvPr>
            <p:cNvSpPr/>
            <p:nvPr userDrawn="1"/>
          </p:nvSpPr>
          <p:spPr>
            <a:xfrm>
              <a:off x="9399182" y="-3"/>
              <a:ext cx="2798651" cy="11560627"/>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176" name="Group 175">
              <a:extLst>
                <a:ext uri="{FF2B5EF4-FFF2-40B4-BE49-F238E27FC236}">
                  <a16:creationId xmlns:a16="http://schemas.microsoft.com/office/drawing/2014/main" id="{C1D237D4-333B-2E39-55E0-C7859FA2EE37}"/>
                </a:ext>
              </a:extLst>
            </p:cNvPr>
            <p:cNvGrpSpPr/>
            <p:nvPr userDrawn="1"/>
          </p:nvGrpSpPr>
          <p:grpSpPr>
            <a:xfrm>
              <a:off x="9399182" y="-1"/>
              <a:ext cx="2961715" cy="10515601"/>
              <a:chOff x="9399182" y="-1"/>
              <a:chExt cx="2961715" cy="10515601"/>
            </a:xfrm>
          </p:grpSpPr>
          <p:sp>
            <p:nvSpPr>
              <p:cNvPr id="24" name="Rectangle 23">
                <a:extLst>
                  <a:ext uri="{FF2B5EF4-FFF2-40B4-BE49-F238E27FC236}">
                    <a16:creationId xmlns:a16="http://schemas.microsoft.com/office/drawing/2014/main" id="{8F61A072-3C5F-4846-BB8E-52BBAAD71B0D}"/>
                  </a:ext>
                </a:extLst>
              </p:cNvPr>
              <p:cNvSpPr/>
              <p:nvPr userDrawn="1"/>
            </p:nvSpPr>
            <p:spPr>
              <a:xfrm>
                <a:off x="9399182" y="-1"/>
                <a:ext cx="2798651" cy="105156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73" name="Picture 72">
                <a:extLst>
                  <a:ext uri="{FF2B5EF4-FFF2-40B4-BE49-F238E27FC236}">
                    <a16:creationId xmlns:a16="http://schemas.microsoft.com/office/drawing/2014/main" id="{9623AF5A-508B-0F44-9682-E5B1C5647AF4}"/>
                  </a:ext>
                </a:extLst>
              </p:cNvPr>
              <p:cNvPicPr>
                <a:picLocks noChangeAspect="1"/>
              </p:cNvPicPr>
              <p:nvPr userDrawn="1"/>
            </p:nvPicPr>
            <p:blipFill rotWithShape="1">
              <a:blip r:embed="rId3"/>
              <a:srcRect r="44021" b="6017"/>
              <a:stretch/>
            </p:blipFill>
            <p:spPr>
              <a:xfrm>
                <a:off x="9558506" y="2504909"/>
                <a:ext cx="2632538" cy="532435"/>
              </a:xfrm>
              <a:prstGeom prst="rect">
                <a:avLst/>
              </a:prstGeom>
            </p:spPr>
          </p:pic>
          <p:sp>
            <p:nvSpPr>
              <p:cNvPr id="59" name="Rectangle 58">
                <a:extLst>
                  <a:ext uri="{FF2B5EF4-FFF2-40B4-BE49-F238E27FC236}">
                    <a16:creationId xmlns:a16="http://schemas.microsoft.com/office/drawing/2014/main" id="{74FE977B-E645-754F-A6D9-0F8ACDA35EAF}"/>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TextBox 59">
                <a:extLst>
                  <a:ext uri="{FF2B5EF4-FFF2-40B4-BE49-F238E27FC236}">
                    <a16:creationId xmlns:a16="http://schemas.microsoft.com/office/drawing/2014/main" id="{BFC01FD0-DC6E-0747-B9A3-3D0A61805785}"/>
                  </a:ext>
                </a:extLst>
              </p:cNvPr>
              <p:cNvSpPr txBox="1"/>
              <p:nvPr userDrawn="1"/>
            </p:nvSpPr>
            <p:spPr>
              <a:xfrm>
                <a:off x="10147059"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61" name="Picture 60">
                <a:extLst>
                  <a:ext uri="{FF2B5EF4-FFF2-40B4-BE49-F238E27FC236}">
                    <a16:creationId xmlns:a16="http://schemas.microsoft.com/office/drawing/2014/main" id="{1ADEDEE9-2E86-2D43-BC1C-F833B71D59CB}"/>
                  </a:ext>
                </a:extLst>
              </p:cNvPr>
              <p:cNvPicPr>
                <a:picLocks noChangeAspect="1"/>
              </p:cNvPicPr>
              <p:nvPr userDrawn="1"/>
            </p:nvPicPr>
            <p:blipFill rotWithShape="1">
              <a:blip r:embed="rId4"/>
              <a:srcRect l="8882" t="5165" r="-1"/>
              <a:stretch/>
            </p:blipFill>
            <p:spPr>
              <a:xfrm>
                <a:off x="9694938" y="411250"/>
                <a:ext cx="324017" cy="289055"/>
              </a:xfrm>
              <a:prstGeom prst="roundRect">
                <a:avLst/>
              </a:prstGeom>
            </p:spPr>
          </p:pic>
          <p:sp>
            <p:nvSpPr>
              <p:cNvPr id="41" name="TextBox 40">
                <a:extLst>
                  <a:ext uri="{FF2B5EF4-FFF2-40B4-BE49-F238E27FC236}">
                    <a16:creationId xmlns:a16="http://schemas.microsoft.com/office/drawing/2014/main" id="{A5BBEC5F-5FC4-4543-B661-598C68695314}"/>
                  </a:ext>
                </a:extLst>
              </p:cNvPr>
              <p:cNvSpPr txBox="1"/>
              <p:nvPr userDrawn="1"/>
            </p:nvSpPr>
            <p:spPr>
              <a:xfrm>
                <a:off x="9558507"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42" name="Straight Connector 41">
                <a:extLst>
                  <a:ext uri="{FF2B5EF4-FFF2-40B4-BE49-F238E27FC236}">
                    <a16:creationId xmlns:a16="http://schemas.microsoft.com/office/drawing/2014/main" id="{28C6DE0C-61AB-CD48-9657-673BA80A6635}"/>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69471EDC-27DE-CD50-7B81-434F56AD64FC}"/>
                  </a:ext>
                </a:extLst>
              </p:cNvPr>
              <p:cNvGrpSpPr/>
              <p:nvPr userDrawn="1"/>
            </p:nvGrpSpPr>
            <p:grpSpPr>
              <a:xfrm>
                <a:off x="9518577" y="3166937"/>
                <a:ext cx="2754815" cy="7215097"/>
                <a:chOff x="9518577" y="5173248"/>
                <a:chExt cx="2754815" cy="7215097"/>
              </a:xfrm>
            </p:grpSpPr>
            <p:sp>
              <p:nvSpPr>
                <p:cNvPr id="129" name="TextBox 128">
                  <a:extLst>
                    <a:ext uri="{FF2B5EF4-FFF2-40B4-BE49-F238E27FC236}">
                      <a16:creationId xmlns:a16="http://schemas.microsoft.com/office/drawing/2014/main" id="{88A13F28-CED5-76D7-C037-607F15C99B44}"/>
                    </a:ext>
                  </a:extLst>
                </p:cNvPr>
                <p:cNvSpPr txBox="1"/>
                <p:nvPr userDrawn="1"/>
              </p:nvSpPr>
              <p:spPr>
                <a:xfrm>
                  <a:off x="9555250" y="5173248"/>
                  <a:ext cx="12515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130" name="Straight Connector 129">
                  <a:extLst>
                    <a:ext uri="{FF2B5EF4-FFF2-40B4-BE49-F238E27FC236}">
                      <a16:creationId xmlns:a16="http://schemas.microsoft.com/office/drawing/2014/main" id="{3D8AB8F4-9312-82F0-CD0D-3FDAE2C0AAA3}"/>
                    </a:ext>
                  </a:extLst>
                </p:cNvPr>
                <p:cNvCxnSpPr>
                  <a:cxnSpLocks/>
                </p:cNvCxnSpPr>
                <p:nvPr userDrawn="1"/>
              </p:nvCxnSpPr>
              <p:spPr>
                <a:xfrm>
                  <a:off x="9555251" y="537586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859BCA07-ACB0-A77B-E6B3-CB8EA64584E9}"/>
                    </a:ext>
                  </a:extLst>
                </p:cNvPr>
                <p:cNvSpPr txBox="1"/>
                <p:nvPr userDrawn="1"/>
              </p:nvSpPr>
              <p:spPr>
                <a:xfrm>
                  <a:off x="9683170" y="6234175"/>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132" name="Group 131">
                  <a:extLst>
                    <a:ext uri="{FF2B5EF4-FFF2-40B4-BE49-F238E27FC236}">
                      <a16:creationId xmlns:a16="http://schemas.microsoft.com/office/drawing/2014/main" id="{573B41A4-E21D-75BD-E9D8-8D904749A2A1}"/>
                    </a:ext>
                  </a:extLst>
                </p:cNvPr>
                <p:cNvGrpSpPr/>
                <p:nvPr userDrawn="1"/>
              </p:nvGrpSpPr>
              <p:grpSpPr>
                <a:xfrm>
                  <a:off x="9518577" y="5498368"/>
                  <a:ext cx="2617883" cy="635287"/>
                  <a:chOff x="12352022" y="513115"/>
                  <a:chExt cx="2617883" cy="635287"/>
                </a:xfrm>
              </p:grpSpPr>
              <p:sp>
                <p:nvSpPr>
                  <p:cNvPr id="155" name="TextBox 154">
                    <a:extLst>
                      <a:ext uri="{FF2B5EF4-FFF2-40B4-BE49-F238E27FC236}">
                        <a16:creationId xmlns:a16="http://schemas.microsoft.com/office/drawing/2014/main" id="{96141F3A-2998-CEF4-60E4-0C322E97B3B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56" name="TextBox 155">
                    <a:extLst>
                      <a:ext uri="{FF2B5EF4-FFF2-40B4-BE49-F238E27FC236}">
                        <a16:creationId xmlns:a16="http://schemas.microsoft.com/office/drawing/2014/main" id="{F5D7DF94-14FC-645C-6648-1C4B477DD3E0}"/>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57" name="TextBox 156">
                    <a:extLst>
                      <a:ext uri="{FF2B5EF4-FFF2-40B4-BE49-F238E27FC236}">
                        <a16:creationId xmlns:a16="http://schemas.microsoft.com/office/drawing/2014/main" id="{7E3027BD-67A9-CA7D-1028-F8AECD3A3DD7}"/>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a:t>
                    </a:r>
                  </a:p>
                  <a:p>
                    <a:pPr lvl="0"/>
                    <a:r>
                      <a:rPr lang="en-US" sz="1051"/>
                      <a:t>Add the image to the placeholder.</a:t>
                    </a:r>
                  </a:p>
                </p:txBody>
              </p:sp>
            </p:grpSp>
            <p:sp>
              <p:nvSpPr>
                <p:cNvPr id="133" name="TextBox 132">
                  <a:extLst>
                    <a:ext uri="{FF2B5EF4-FFF2-40B4-BE49-F238E27FC236}">
                      <a16:creationId xmlns:a16="http://schemas.microsoft.com/office/drawing/2014/main" id="{6A374D40-A69E-2E92-40E6-D38B8DC6655A}"/>
                    </a:ext>
                  </a:extLst>
                </p:cNvPr>
                <p:cNvSpPr txBox="1"/>
                <p:nvPr userDrawn="1"/>
              </p:nvSpPr>
              <p:spPr>
                <a:xfrm>
                  <a:off x="9683170" y="6615167"/>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134" name="TextBox 133">
                  <a:extLst>
                    <a:ext uri="{FF2B5EF4-FFF2-40B4-BE49-F238E27FC236}">
                      <a16:creationId xmlns:a16="http://schemas.microsoft.com/office/drawing/2014/main" id="{1531124D-0E61-0D48-84A5-5A0F31839CBA}"/>
                    </a:ext>
                  </a:extLst>
                </p:cNvPr>
                <p:cNvSpPr txBox="1"/>
                <p:nvPr userDrawn="1"/>
              </p:nvSpPr>
              <p:spPr>
                <a:xfrm>
                  <a:off x="9683170" y="7325480"/>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135" name="Group 134">
                  <a:extLst>
                    <a:ext uri="{FF2B5EF4-FFF2-40B4-BE49-F238E27FC236}">
                      <a16:creationId xmlns:a16="http://schemas.microsoft.com/office/drawing/2014/main" id="{0096AA18-75F6-880D-04ED-51282585E1E9}"/>
                    </a:ext>
                  </a:extLst>
                </p:cNvPr>
                <p:cNvGrpSpPr/>
                <p:nvPr userDrawn="1"/>
              </p:nvGrpSpPr>
              <p:grpSpPr>
                <a:xfrm>
                  <a:off x="9538241" y="7901931"/>
                  <a:ext cx="2735151" cy="1280928"/>
                  <a:chOff x="9286315" y="6976989"/>
                  <a:chExt cx="2735151" cy="1280928"/>
                </a:xfrm>
              </p:grpSpPr>
              <p:sp>
                <p:nvSpPr>
                  <p:cNvPr id="150" name="Rectangle 149">
                    <a:extLst>
                      <a:ext uri="{FF2B5EF4-FFF2-40B4-BE49-F238E27FC236}">
                        <a16:creationId xmlns:a16="http://schemas.microsoft.com/office/drawing/2014/main" id="{D9FA0A9F-31AA-CD4B-0B79-D7CA8B91810C}"/>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1" name="TextBox 150">
                    <a:extLst>
                      <a:ext uri="{FF2B5EF4-FFF2-40B4-BE49-F238E27FC236}">
                        <a16:creationId xmlns:a16="http://schemas.microsoft.com/office/drawing/2014/main" id="{97C02C4B-BAD2-3F0B-3FB6-B98800FB7344}"/>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52" name="Graphic 151">
                    <a:extLst>
                      <a:ext uri="{FF2B5EF4-FFF2-40B4-BE49-F238E27FC236}">
                        <a16:creationId xmlns:a16="http://schemas.microsoft.com/office/drawing/2014/main" id="{FA2E4670-00C6-5973-DEF8-82E093332C0C}"/>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53" name="TextBox 152">
                    <a:extLst>
                      <a:ext uri="{FF2B5EF4-FFF2-40B4-BE49-F238E27FC236}">
                        <a16:creationId xmlns:a16="http://schemas.microsoft.com/office/drawing/2014/main" id="{EFC89C75-202C-0608-2AD7-34C7A7901BC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54" name="Picture 153">
                    <a:extLst>
                      <a:ext uri="{FF2B5EF4-FFF2-40B4-BE49-F238E27FC236}">
                        <a16:creationId xmlns:a16="http://schemas.microsoft.com/office/drawing/2014/main" id="{B8E1EB03-FA6F-C9C1-F722-101386F591B3}"/>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36" name="Group 135">
                  <a:extLst>
                    <a:ext uri="{FF2B5EF4-FFF2-40B4-BE49-F238E27FC236}">
                      <a16:creationId xmlns:a16="http://schemas.microsoft.com/office/drawing/2014/main" id="{AA9D2A8E-0E8C-F608-5201-6C8B84FEA350}"/>
                    </a:ext>
                  </a:extLst>
                </p:cNvPr>
                <p:cNvGrpSpPr/>
                <p:nvPr userDrawn="1"/>
              </p:nvGrpSpPr>
              <p:grpSpPr>
                <a:xfrm>
                  <a:off x="9538241" y="9269042"/>
                  <a:ext cx="2735151" cy="2200108"/>
                  <a:chOff x="9538241" y="5155416"/>
                  <a:chExt cx="2735151" cy="2200108"/>
                </a:xfrm>
              </p:grpSpPr>
              <p:sp>
                <p:nvSpPr>
                  <p:cNvPr id="142" name="Rectangle 141">
                    <a:extLst>
                      <a:ext uri="{FF2B5EF4-FFF2-40B4-BE49-F238E27FC236}">
                        <a16:creationId xmlns:a16="http://schemas.microsoft.com/office/drawing/2014/main" id="{A710FCD7-FD72-31AA-AE81-928544731807}"/>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3" name="TextBox 142">
                    <a:extLst>
                      <a:ext uri="{FF2B5EF4-FFF2-40B4-BE49-F238E27FC236}">
                        <a16:creationId xmlns:a16="http://schemas.microsoft.com/office/drawing/2014/main" id="{8B01FA8A-07AB-AFC1-430D-BFD237EA5459}"/>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44" name="Graphic 143">
                    <a:extLst>
                      <a:ext uri="{FF2B5EF4-FFF2-40B4-BE49-F238E27FC236}">
                        <a16:creationId xmlns:a16="http://schemas.microsoft.com/office/drawing/2014/main" id="{0D45F4E9-948E-9385-F8B3-0A52F21EA329}"/>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8464" y="5294499"/>
                    <a:ext cx="155227" cy="155227"/>
                  </a:xfrm>
                  <a:prstGeom prst="rect">
                    <a:avLst/>
                  </a:prstGeom>
                </p:spPr>
              </p:pic>
              <p:sp>
                <p:nvSpPr>
                  <p:cNvPr id="145" name="TextBox 144">
                    <a:extLst>
                      <a:ext uri="{FF2B5EF4-FFF2-40B4-BE49-F238E27FC236}">
                        <a16:creationId xmlns:a16="http://schemas.microsoft.com/office/drawing/2014/main" id="{5623E3D2-ABE0-FA2E-65E5-AD8F7954C3BC}"/>
                      </a:ext>
                    </a:extLst>
                  </p:cNvPr>
                  <p:cNvSpPr txBox="1"/>
                  <p:nvPr userDrawn="1"/>
                </p:nvSpPr>
                <p:spPr>
                  <a:xfrm>
                    <a:off x="9713478"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146" name="TextBox 145">
                    <a:extLst>
                      <a:ext uri="{FF2B5EF4-FFF2-40B4-BE49-F238E27FC236}">
                        <a16:creationId xmlns:a16="http://schemas.microsoft.com/office/drawing/2014/main" id="{F86E83F1-4918-6F5F-C963-8724EA454135}"/>
                      </a:ext>
                    </a:extLst>
                  </p:cNvPr>
                  <p:cNvSpPr txBox="1"/>
                  <p:nvPr userDrawn="1"/>
                </p:nvSpPr>
                <p:spPr>
                  <a:xfrm>
                    <a:off x="9713478" y="6516011"/>
                    <a:ext cx="2422982"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147" name="TextBox 146">
                    <a:extLst>
                      <a:ext uri="{FF2B5EF4-FFF2-40B4-BE49-F238E27FC236}">
                        <a16:creationId xmlns:a16="http://schemas.microsoft.com/office/drawing/2014/main" id="{9CFFB793-0573-0B31-1C19-A170BC2609E4}"/>
                      </a:ext>
                    </a:extLst>
                  </p:cNvPr>
                  <p:cNvSpPr txBox="1"/>
                  <p:nvPr userDrawn="1"/>
                </p:nvSpPr>
                <p:spPr>
                  <a:xfrm>
                    <a:off x="9713478" y="6063079"/>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48" name="TextBox 147">
                    <a:extLst>
                      <a:ext uri="{FF2B5EF4-FFF2-40B4-BE49-F238E27FC236}">
                        <a16:creationId xmlns:a16="http://schemas.microsoft.com/office/drawing/2014/main" id="{C5E7B2FA-36C3-5D70-FED0-BBF6B56D8B97}"/>
                      </a:ext>
                    </a:extLst>
                  </p:cNvPr>
                  <p:cNvSpPr txBox="1"/>
                  <p:nvPr userDrawn="1"/>
                </p:nvSpPr>
                <p:spPr>
                  <a:xfrm>
                    <a:off x="9713478" y="7056726"/>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149" name="Straight Connector 148">
                    <a:extLst>
                      <a:ext uri="{FF2B5EF4-FFF2-40B4-BE49-F238E27FC236}">
                        <a16:creationId xmlns:a16="http://schemas.microsoft.com/office/drawing/2014/main" id="{93358C13-8EB3-99D0-9D62-FEDABD76767C}"/>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9D236F64-E783-3D63-38B1-7E6A2BA3B254}"/>
                    </a:ext>
                  </a:extLst>
                </p:cNvPr>
                <p:cNvGrpSpPr/>
                <p:nvPr userDrawn="1"/>
              </p:nvGrpSpPr>
              <p:grpSpPr>
                <a:xfrm>
                  <a:off x="9538241" y="11555333"/>
                  <a:ext cx="2735150" cy="833012"/>
                  <a:chOff x="9554253" y="2870841"/>
                  <a:chExt cx="2735150" cy="833012"/>
                </a:xfrm>
              </p:grpSpPr>
              <p:sp>
                <p:nvSpPr>
                  <p:cNvPr id="138" name="Rectangle 137">
                    <a:extLst>
                      <a:ext uri="{FF2B5EF4-FFF2-40B4-BE49-F238E27FC236}">
                        <a16:creationId xmlns:a16="http://schemas.microsoft.com/office/drawing/2014/main" id="{BC32593A-4EC0-9040-9876-0F7385ABD9EC}"/>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9" name="TextBox 138">
                    <a:extLst>
                      <a:ext uri="{FF2B5EF4-FFF2-40B4-BE49-F238E27FC236}">
                        <a16:creationId xmlns:a16="http://schemas.microsoft.com/office/drawing/2014/main" id="{819BD6B8-EDF5-9768-740A-BF2B4F2533CE}"/>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140" name="TextBox 139">
                    <a:extLst>
                      <a:ext uri="{FF2B5EF4-FFF2-40B4-BE49-F238E27FC236}">
                        <a16:creationId xmlns:a16="http://schemas.microsoft.com/office/drawing/2014/main" id="{C7901B62-E31D-556A-9E1B-B1902E41E539}"/>
                      </a:ext>
                    </a:extLst>
                  </p:cNvPr>
                  <p:cNvSpPr txBox="1"/>
                  <p:nvPr userDrawn="1"/>
                </p:nvSpPr>
                <p:spPr>
                  <a:xfrm>
                    <a:off x="9729490" y="3260780"/>
                    <a:ext cx="1902872"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141" name="Graphic 140">
                    <a:extLst>
                      <a:ext uri="{FF2B5EF4-FFF2-40B4-BE49-F238E27FC236}">
                        <a16:creationId xmlns:a16="http://schemas.microsoft.com/office/drawing/2014/main" id="{8F2F0A6B-F4FA-69E6-75FB-70F3D3862513}"/>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9699180" y="3010968"/>
                    <a:ext cx="170340" cy="170340"/>
                  </a:xfrm>
                  <a:prstGeom prst="rect">
                    <a:avLst/>
                  </a:prstGeom>
                </p:spPr>
              </p:pic>
            </p:grpSp>
          </p:grpSp>
          <p:pic>
            <p:nvPicPr>
              <p:cNvPr id="171" name="Picture 170">
                <a:extLst>
                  <a:ext uri="{FF2B5EF4-FFF2-40B4-BE49-F238E27FC236}">
                    <a16:creationId xmlns:a16="http://schemas.microsoft.com/office/drawing/2014/main" id="{6ADBC72A-B4BE-29CB-A1CC-472BA876B3F9}"/>
                  </a:ext>
                </a:extLst>
              </p:cNvPr>
              <p:cNvPicPr>
                <a:picLocks noChangeAspect="1"/>
              </p:cNvPicPr>
              <p:nvPr userDrawn="1"/>
            </p:nvPicPr>
            <p:blipFill rotWithShape="1">
              <a:blip r:embed="rId8"/>
              <a:srcRect t="6873"/>
              <a:stretch/>
            </p:blipFill>
            <p:spPr>
              <a:xfrm>
                <a:off x="9558506" y="1606798"/>
                <a:ext cx="2639327" cy="607073"/>
              </a:xfrm>
              <a:prstGeom prst="rect">
                <a:avLst/>
              </a:prstGeom>
            </p:spPr>
          </p:pic>
          <p:sp>
            <p:nvSpPr>
              <p:cNvPr id="172" name="TextBox 171">
                <a:extLst>
                  <a:ext uri="{FF2B5EF4-FFF2-40B4-BE49-F238E27FC236}">
                    <a16:creationId xmlns:a16="http://schemas.microsoft.com/office/drawing/2014/main" id="{3C0726F1-6439-BDF7-F158-5FB4A0079A94}"/>
                  </a:ext>
                </a:extLst>
              </p:cNvPr>
              <p:cNvSpPr txBox="1">
                <a:spLocks noChangeAspect="1"/>
              </p:cNvSpPr>
              <p:nvPr userDrawn="1"/>
            </p:nvSpPr>
            <p:spPr>
              <a:xfrm>
                <a:off x="9521833" y="1414723"/>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73" name="TextBox 172">
                <a:extLst>
                  <a:ext uri="{FF2B5EF4-FFF2-40B4-BE49-F238E27FC236}">
                    <a16:creationId xmlns:a16="http://schemas.microsoft.com/office/drawing/2014/main" id="{4489FDA6-0EEE-B8DB-69C5-6B95F52FCC9A}"/>
                  </a:ext>
                </a:extLst>
              </p:cNvPr>
              <p:cNvSpPr txBox="1"/>
              <p:nvPr userDrawn="1"/>
            </p:nvSpPr>
            <p:spPr>
              <a:xfrm>
                <a:off x="9686426" y="1389696"/>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Thank You Message</a:t>
                </a:r>
              </a:p>
            </p:txBody>
          </p:sp>
          <p:sp>
            <p:nvSpPr>
              <p:cNvPr id="174" name="TextBox 173">
                <a:extLst>
                  <a:ext uri="{FF2B5EF4-FFF2-40B4-BE49-F238E27FC236}">
                    <a16:creationId xmlns:a16="http://schemas.microsoft.com/office/drawing/2014/main" id="{2C5FAC6C-F75C-4B6C-802E-49B4556DBF52}"/>
                  </a:ext>
                </a:extLst>
              </p:cNvPr>
              <p:cNvSpPr txBox="1">
                <a:spLocks noChangeAspect="1"/>
              </p:cNvSpPr>
              <p:nvPr userDrawn="1"/>
            </p:nvSpPr>
            <p:spPr>
              <a:xfrm>
                <a:off x="9521833" y="23166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75" name="TextBox 174">
                <a:extLst>
                  <a:ext uri="{FF2B5EF4-FFF2-40B4-BE49-F238E27FC236}">
                    <a16:creationId xmlns:a16="http://schemas.microsoft.com/office/drawing/2014/main" id="{330184BC-5602-3210-FC41-9A6A61F760E3}"/>
                  </a:ext>
                </a:extLst>
              </p:cNvPr>
              <p:cNvSpPr txBox="1"/>
              <p:nvPr userDrawn="1"/>
            </p:nvSpPr>
            <p:spPr>
              <a:xfrm>
                <a:off x="9686426" y="2291614"/>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Contact Info</a:t>
                </a:r>
              </a:p>
            </p:txBody>
          </p:sp>
        </p:grpSp>
      </p:grpSp>
    </p:spTree>
    <p:extLst>
      <p:ext uri="{BB962C8B-B14F-4D97-AF65-F5344CB8AC3E}">
        <p14:creationId xmlns:p14="http://schemas.microsoft.com/office/powerpoint/2010/main" val="3177937156"/>
      </p:ext>
    </p:extLst>
  </p:cSld>
  <p:clrMapOvr>
    <a:overrideClrMapping bg1="lt1" tx1="dk1" bg2="lt2" tx2="dk2" accent1="accent1" accent2="accent2" accent3="accent3" accent4="accent4" accent5="accent5" accent6="accent6" hlink="lt1" folHlink="lt1"/>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hank You (Photo, Int.)">
    <p:bg>
      <p:bgPr>
        <a:solidFill>
          <a:schemeClr val="bg1"/>
        </a:solidFill>
        <a:effectLst/>
      </p:bgPr>
    </p:bg>
    <p:spTree>
      <p:nvGrpSpPr>
        <p:cNvPr id="1" name=""/>
        <p:cNvGrpSpPr/>
        <p:nvPr/>
      </p:nvGrpSpPr>
      <p:grpSpPr>
        <a:xfrm>
          <a:off x="0" y="0"/>
          <a:ext cx="0" cy="0"/>
          <a:chOff x="0" y="0"/>
          <a:chExt cx="0" cy="0"/>
        </a:xfrm>
      </p:grpSpPr>
      <p:sp>
        <p:nvSpPr>
          <p:cNvPr id="193" name="Rectangle 192">
            <a:extLst>
              <a:ext uri="{FF2B5EF4-FFF2-40B4-BE49-F238E27FC236}">
                <a16:creationId xmlns:a16="http://schemas.microsoft.com/office/drawing/2014/main" id="{3A73600A-A9E3-11D1-F403-989B3CCF7D22}"/>
              </a:ext>
              <a:ext uri="{C183D7F6-B498-43B3-948B-1728B52AA6E4}">
                <adec:decorative xmlns:adec="http://schemas.microsoft.com/office/drawing/2017/decorative" val="1"/>
              </a:ext>
            </a:extLst>
          </p:cNvPr>
          <p:cNvSpPr/>
          <p:nvPr userDrawn="1"/>
        </p:nvSpPr>
        <p:spPr>
          <a:xfrm>
            <a:off x="1" y="3542400"/>
            <a:ext cx="8067305" cy="3315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AE92DE0F-EE53-C14F-99E3-F9D9748A8383}"/>
              </a:ext>
            </a:extLst>
          </p:cNvPr>
          <p:cNvSpPr>
            <a:spLocks noGrp="1"/>
          </p:cNvSpPr>
          <p:nvPr>
            <p:ph type="title" hasCustomPrompt="1"/>
          </p:nvPr>
        </p:nvSpPr>
        <p:spPr>
          <a:xfrm>
            <a:off x="2" y="5074245"/>
            <a:ext cx="8057554" cy="1783757"/>
          </a:xfrm>
        </p:spPr>
        <p:txBody>
          <a:bodyPr lIns="432000" bIns="251999"/>
          <a:lstStyle>
            <a:lvl1pPr>
              <a:defRPr sz="4800">
                <a:solidFill>
                  <a:schemeClr val="bg2"/>
                </a:solidFill>
              </a:defRPr>
            </a:lvl1pPr>
          </a:lstStyle>
          <a:p>
            <a:r>
              <a:rPr lang="en-US"/>
              <a:t>Thank you message</a:t>
            </a:r>
          </a:p>
        </p:txBody>
      </p:sp>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3" y="3550722"/>
            <a:ext cx="8058135" cy="1516942"/>
          </a:xfrm>
          <a:prstGeom prst="rect">
            <a:avLst/>
          </a:prstGeom>
          <a:noFill/>
          <a:ln>
            <a:noFill/>
          </a:ln>
        </p:spPr>
        <p:txBody>
          <a:bodyPr wrap="square" lIns="432000" tIns="324000" rIns="432000" bIns="0" anchor="t">
            <a:noAutofit/>
          </a:bodyPr>
          <a:lstStyle>
            <a:lvl1pPr marL="20638" indent="0">
              <a:spcAft>
                <a:spcPts val="300"/>
              </a:spcAft>
              <a:buNone/>
              <a:tabLst/>
              <a:defRPr sz="1401" b="1">
                <a:solidFill>
                  <a:schemeClr val="bg1"/>
                </a:solidFill>
              </a:defRPr>
            </a:lvl1pPr>
            <a:lvl2pPr marL="20638" indent="0">
              <a:spcAft>
                <a:spcPts val="201"/>
              </a:spcAft>
              <a:buNone/>
              <a:tabLst/>
              <a:defRPr sz="1401">
                <a:solidFill>
                  <a:schemeClr val="bg1"/>
                </a:solidFill>
              </a:defRPr>
            </a:lvl2pPr>
            <a:lvl3pPr marL="20638" indent="0">
              <a:spcAft>
                <a:spcPts val="201"/>
              </a:spcAft>
              <a:buFont typeface="Wingdings" pitchFamily="2" charset="2"/>
              <a:buNone/>
              <a:tabLst/>
              <a:defRPr sz="1401">
                <a:solidFill>
                  <a:schemeClr val="bg1"/>
                </a:solidFill>
              </a:defRPr>
            </a:lvl3pPr>
            <a:lvl4pPr marL="20638" indent="0">
              <a:spcAft>
                <a:spcPts val="201"/>
              </a:spcAft>
              <a:buFont typeface="System Font Regular"/>
              <a:buNone/>
              <a:tabLst/>
              <a:defRPr sz="1401">
                <a:solidFill>
                  <a:schemeClr val="bg1"/>
                </a:solidFill>
              </a:defRPr>
            </a:lvl4pPr>
            <a:lvl5pPr marL="20638" indent="0">
              <a:spcAft>
                <a:spcPts val="201"/>
              </a:spcAft>
              <a:buNone/>
              <a:tabLst/>
              <a:defRPr sz="1401">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a:t>Click to add contact information</a:t>
            </a:r>
          </a:p>
          <a:p>
            <a:pPr lvl="1"/>
            <a:r>
              <a:rPr lang="en-US"/>
              <a:t>Second level</a:t>
            </a:r>
          </a:p>
        </p:txBody>
      </p:sp>
      <p:sp>
        <p:nvSpPr>
          <p:cNvPr id="25" name="Picture Placeholder 24">
            <a:extLst>
              <a:ext uri="{FF2B5EF4-FFF2-40B4-BE49-F238E27FC236}">
                <a16:creationId xmlns:a16="http://schemas.microsoft.com/office/drawing/2014/main" id="{DDE404AD-B661-6644-92E8-7E8C873D3937}"/>
              </a:ext>
            </a:extLst>
          </p:cNvPr>
          <p:cNvSpPr>
            <a:spLocks noGrp="1"/>
          </p:cNvSpPr>
          <p:nvPr>
            <p:ph type="pic" sz="quarter" idx="13" hasCustomPrompt="1"/>
          </p:nvPr>
        </p:nvSpPr>
        <p:spPr>
          <a:xfrm>
            <a:off x="4138412" y="1"/>
            <a:ext cx="8053591" cy="3466796"/>
          </a:xfrm>
          <a:prstGeom prst="rect">
            <a:avLst/>
          </a:prstGeom>
          <a:solidFill>
            <a:schemeClr val="accent1"/>
          </a:solidFill>
          <a:ln>
            <a:noFill/>
          </a:ln>
        </p:spPr>
        <p:txBody>
          <a:bodyPr wrap="square" rIns="0" anchor="ctr">
            <a:noAutofit/>
          </a:bodyPr>
          <a:lstStyle>
            <a:lvl1pPr marL="0" indent="0" algn="ctr">
              <a:spcBef>
                <a:spcPts val="0"/>
              </a:spcBef>
              <a:spcAft>
                <a:spcPts val="0"/>
              </a:spcAft>
              <a:buNone/>
              <a:defRPr b="0">
                <a:solidFill>
                  <a:schemeClr val="bg1"/>
                </a:solidFill>
              </a:defRPr>
            </a:lvl1pPr>
          </a:lstStyle>
          <a:p>
            <a:r>
              <a:rPr lang="en-US"/>
              <a:t>Insert photo to this placeholder</a:t>
            </a:r>
            <a:br>
              <a:rPr lang="en-US"/>
            </a:br>
            <a:br>
              <a:rPr lang="en-US"/>
            </a:br>
            <a:r>
              <a:rPr lang="en-US"/>
              <a:t>Click icon to add photo</a:t>
            </a:r>
            <a:br>
              <a:rPr lang="en-US"/>
            </a:br>
            <a:br>
              <a:rPr lang="en-US"/>
            </a:br>
            <a:br>
              <a:rPr lang="en-US"/>
            </a:br>
            <a:br>
              <a:rPr lang="en-US"/>
            </a:br>
            <a:br>
              <a:rPr lang="en-US"/>
            </a:br>
            <a:br>
              <a:rPr lang="en-US"/>
            </a:br>
            <a:br>
              <a:rPr lang="en-US"/>
            </a:br>
            <a:endParaRPr lang="en-US"/>
          </a:p>
        </p:txBody>
      </p:sp>
      <p:sp>
        <p:nvSpPr>
          <p:cNvPr id="65" name="Text Placeholder 21">
            <a:extLst>
              <a:ext uri="{FF2B5EF4-FFF2-40B4-BE49-F238E27FC236}">
                <a16:creationId xmlns:a16="http://schemas.microsoft.com/office/drawing/2014/main" id="{41291117-3B8F-E84F-819C-E9D1B31461BA}"/>
              </a:ext>
            </a:extLst>
          </p:cNvPr>
          <p:cNvSpPr>
            <a:spLocks noGrp="1"/>
          </p:cNvSpPr>
          <p:nvPr userDrawn="1">
            <p:ph type="body" sz="quarter" idx="14" hasCustomPrompt="1"/>
          </p:nvPr>
        </p:nvSpPr>
        <p:spPr>
          <a:xfrm>
            <a:off x="7945967" y="3121202"/>
            <a:ext cx="3670032"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190" name="Rectangle 189">
            <a:extLst>
              <a:ext uri="{FF2B5EF4-FFF2-40B4-BE49-F238E27FC236}">
                <a16:creationId xmlns:a16="http://schemas.microsoft.com/office/drawing/2014/main" id="{4A948E70-B75C-6DC5-9AFB-DA614527D52B}"/>
              </a:ext>
              <a:ext uri="{C183D7F6-B498-43B3-948B-1728B52AA6E4}">
                <adec:decorative xmlns:adec="http://schemas.microsoft.com/office/drawing/2017/decorative" val="1"/>
              </a:ext>
            </a:extLst>
          </p:cNvPr>
          <p:cNvSpPr/>
          <p:nvPr userDrawn="1"/>
        </p:nvSpPr>
        <p:spPr>
          <a:xfrm>
            <a:off x="8168102" y="3542400"/>
            <a:ext cx="4023899" cy="3315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91" name="Rectangle 190">
            <a:extLst>
              <a:ext uri="{FF2B5EF4-FFF2-40B4-BE49-F238E27FC236}">
                <a16:creationId xmlns:a16="http://schemas.microsoft.com/office/drawing/2014/main" id="{22F9BE20-09E2-C87B-F72F-911AE09BED1E}"/>
              </a:ext>
              <a:ext uri="{C183D7F6-B498-43B3-948B-1728B52AA6E4}">
                <adec:decorative xmlns:adec="http://schemas.microsoft.com/office/drawing/2017/decorative" val="1"/>
              </a:ext>
            </a:extLst>
          </p:cNvPr>
          <p:cNvSpPr/>
          <p:nvPr userDrawn="1"/>
        </p:nvSpPr>
        <p:spPr>
          <a:xfrm>
            <a:off x="0" y="0"/>
            <a:ext cx="4037611" cy="346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89" name="Graphic 188" descr="VEDP - International Trade logo&#10;ExportVirginia.org">
            <a:extLst>
              <a:ext uri="{FF2B5EF4-FFF2-40B4-BE49-F238E27FC236}">
                <a16:creationId xmlns:a16="http://schemas.microsoft.com/office/drawing/2014/main" id="{329BF526-9CC9-F49E-3A69-4D1577CC35B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44510" y="6183897"/>
            <a:ext cx="2589497" cy="484155"/>
          </a:xfrm>
          <a:prstGeom prst="rect">
            <a:avLst/>
          </a:prstGeom>
        </p:spPr>
      </p:pic>
      <p:sp>
        <p:nvSpPr>
          <p:cNvPr id="3" name="Date Placeholder 2">
            <a:extLst>
              <a:ext uri="{FF2B5EF4-FFF2-40B4-BE49-F238E27FC236}">
                <a16:creationId xmlns:a16="http://schemas.microsoft.com/office/drawing/2014/main" id="{1E2FA3C1-DFDE-954E-A045-DA2C23D87C79}"/>
              </a:ext>
              <a:ext uri="{C183D7F6-B498-43B3-948B-1728B52AA6E4}">
                <adec:decorative xmlns:adec="http://schemas.microsoft.com/office/drawing/2017/decorative" val="1"/>
              </a:ext>
            </a:extLst>
          </p:cNvPr>
          <p:cNvSpPr>
            <a:spLocks noGrp="1"/>
          </p:cNvSpPr>
          <p:nvPr userDrawn="1">
            <p:ph type="dt" sz="half" idx="16"/>
          </p:nvPr>
        </p:nvSpPr>
        <p:spPr>
          <a:xfrm>
            <a:off x="0" y="6864579"/>
            <a:ext cx="0" cy="0"/>
          </a:xfrm>
          <a:ln>
            <a:solidFill>
              <a:schemeClr val="bg1">
                <a:alpha val="0"/>
              </a:schemeClr>
            </a:solidFill>
          </a:ln>
        </p:spPr>
        <p:txBody>
          <a:bodyPr/>
          <a:lstStyle/>
          <a:p>
            <a:endParaRPr lang="en-US"/>
          </a:p>
        </p:txBody>
      </p:sp>
      <p:sp>
        <p:nvSpPr>
          <p:cNvPr id="5" name="Footer Placeholder 4">
            <a:extLst>
              <a:ext uri="{FF2B5EF4-FFF2-40B4-BE49-F238E27FC236}">
                <a16:creationId xmlns:a16="http://schemas.microsoft.com/office/drawing/2014/main" id="{8E3C21A6-2F34-CB41-9CB8-465C5A165E2E}"/>
              </a:ext>
              <a:ext uri="{C183D7F6-B498-43B3-948B-1728B52AA6E4}">
                <adec:decorative xmlns:adec="http://schemas.microsoft.com/office/drawing/2017/decorative" val="1"/>
              </a:ext>
            </a:extLst>
          </p:cNvPr>
          <p:cNvSpPr>
            <a:spLocks noGrp="1"/>
          </p:cNvSpPr>
          <p:nvPr userDrawn="1">
            <p:ph type="ftr" sz="quarter" idx="17"/>
          </p:nvPr>
        </p:nvSpPr>
        <p:spPr>
          <a:xfrm>
            <a:off x="0" y="6864579"/>
            <a:ext cx="0" cy="0"/>
          </a:xfrm>
          <a:ln>
            <a:solidFill>
              <a:schemeClr val="bg1">
                <a:alpha val="0"/>
              </a:schemeClr>
            </a:solidFill>
          </a:ln>
        </p:spPr>
        <p:txBody>
          <a:bodyPr/>
          <a:lstStyle/>
          <a:p>
            <a:endParaRPr lang="en-US"/>
          </a:p>
        </p:txBody>
      </p:sp>
      <p:sp>
        <p:nvSpPr>
          <p:cNvPr id="6" name="Slide Number Placeholder 5">
            <a:extLst>
              <a:ext uri="{FF2B5EF4-FFF2-40B4-BE49-F238E27FC236}">
                <a16:creationId xmlns:a16="http://schemas.microsoft.com/office/drawing/2014/main" id="{345A57F9-6F4F-954D-883C-298340BAC4E8}"/>
              </a:ext>
              <a:ext uri="{C183D7F6-B498-43B3-948B-1728B52AA6E4}">
                <adec:decorative xmlns:adec="http://schemas.microsoft.com/office/drawing/2017/decorative" val="1"/>
              </a:ext>
            </a:extLst>
          </p:cNvPr>
          <p:cNvSpPr>
            <a:spLocks noGrp="1"/>
          </p:cNvSpPr>
          <p:nvPr userDrawn="1">
            <p:ph type="sldNum" sz="quarter" idx="18"/>
          </p:nvPr>
        </p:nvSpPr>
        <p:spPr>
          <a:xfrm>
            <a:off x="0" y="6864579"/>
            <a:ext cx="0" cy="0"/>
          </a:xfrm>
          <a:noFill/>
          <a:ln>
            <a:solidFill>
              <a:schemeClr val="bg1">
                <a:alpha val="0"/>
              </a:schemeClr>
            </a:solidFill>
          </a:ln>
        </p:spPr>
        <p:txBody>
          <a:bodyPr/>
          <a:lstStyle>
            <a:lvl1pPr>
              <a:defRPr sz="178" b="0">
                <a:noFill/>
              </a:defRPr>
            </a:lvl1pPr>
          </a:lstStyle>
          <a:p>
            <a:pPr marL="12701"/>
            <a:fld id="{078C017C-E1B9-8443-B047-B08AAA027B45}" type="slidenum">
              <a:rPr lang="en-US" smtClean="0"/>
              <a:pPr marL="12701"/>
              <a:t>‹#›</a:t>
            </a:fld>
            <a:endParaRPr lang="en-US"/>
          </a:p>
        </p:txBody>
      </p:sp>
      <p:grpSp>
        <p:nvGrpSpPr>
          <p:cNvPr id="13" name="Group 12">
            <a:extLst>
              <a:ext uri="{FF2B5EF4-FFF2-40B4-BE49-F238E27FC236}">
                <a16:creationId xmlns:a16="http://schemas.microsoft.com/office/drawing/2014/main" id="{34C86A59-0446-FC06-A589-D65230B0375F}"/>
              </a:ext>
              <a:ext uri="{C183D7F6-B498-43B3-948B-1728B52AA6E4}">
                <adec:decorative xmlns:adec="http://schemas.microsoft.com/office/drawing/2017/decorative" val="1"/>
              </a:ext>
            </a:extLst>
          </p:cNvPr>
          <p:cNvGrpSpPr/>
          <p:nvPr userDrawn="1"/>
        </p:nvGrpSpPr>
        <p:grpSpPr>
          <a:xfrm>
            <a:off x="-342618" y="-246933"/>
            <a:ext cx="11958140" cy="7347304"/>
            <a:chOff x="-256964" y="-246933"/>
            <a:chExt cx="8968605" cy="7347304"/>
          </a:xfrm>
        </p:grpSpPr>
        <p:grpSp>
          <p:nvGrpSpPr>
            <p:cNvPr id="7" name="Group 6">
              <a:extLst>
                <a:ext uri="{FF2B5EF4-FFF2-40B4-BE49-F238E27FC236}">
                  <a16:creationId xmlns:a16="http://schemas.microsoft.com/office/drawing/2014/main" id="{B0A164B3-8FCE-4E4B-B360-04ECA3CD2AA8}"/>
                </a:ext>
              </a:extLst>
            </p:cNvPr>
            <p:cNvGrpSpPr/>
            <p:nvPr userDrawn="1"/>
          </p:nvGrpSpPr>
          <p:grpSpPr>
            <a:xfrm>
              <a:off x="-256964" y="5365983"/>
              <a:ext cx="251461" cy="1099822"/>
              <a:chOff x="-256404" y="360363"/>
              <a:chExt cx="251461" cy="692152"/>
            </a:xfrm>
          </p:grpSpPr>
          <p:grpSp>
            <p:nvGrpSpPr>
              <p:cNvPr id="8" name="Group 7">
                <a:extLst>
                  <a:ext uri="{FF2B5EF4-FFF2-40B4-BE49-F238E27FC236}">
                    <a16:creationId xmlns:a16="http://schemas.microsoft.com/office/drawing/2014/main" id="{B41D2554-9517-BF41-8E4D-516D3FB68F51}"/>
                  </a:ext>
                </a:extLst>
              </p:cNvPr>
              <p:cNvGrpSpPr/>
              <p:nvPr userDrawn="1"/>
            </p:nvGrpSpPr>
            <p:grpSpPr>
              <a:xfrm rot="16200000">
                <a:off x="-476749" y="580708"/>
                <a:ext cx="692152" cy="251461"/>
                <a:chOff x="431800" y="-235792"/>
                <a:chExt cx="4400551" cy="235792"/>
              </a:xfrm>
            </p:grpSpPr>
            <p:cxnSp>
              <p:nvCxnSpPr>
                <p:cNvPr id="10" name="Straight Connector 9">
                  <a:extLst>
                    <a:ext uri="{FF2B5EF4-FFF2-40B4-BE49-F238E27FC236}">
                      <a16:creationId xmlns:a16="http://schemas.microsoft.com/office/drawing/2014/main" id="{663ADAD1-481A-7B4C-986E-CFA8555641A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3487CA-6D0B-C049-B9A4-75466E8DD3B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B925DF6-3FFE-BD40-9EE2-29A73ECA1CE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9" name="TextBox 8">
                <a:extLst>
                  <a:ext uri="{FF2B5EF4-FFF2-40B4-BE49-F238E27FC236}">
                    <a16:creationId xmlns:a16="http://schemas.microsoft.com/office/drawing/2014/main" id="{6D5BF6DD-76B4-0145-A962-2C82A8F2CC6B}"/>
                  </a:ext>
                </a:extLst>
              </p:cNvPr>
              <p:cNvSpPr txBox="1"/>
              <p:nvPr userDrawn="1"/>
            </p:nvSpPr>
            <p:spPr>
              <a:xfrm rot="16200000">
                <a:off x="-297627" y="622270"/>
                <a:ext cx="333919" cy="161583"/>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50A982D0-E4B8-1041-813F-BDDC3436A88D}"/>
                </a:ext>
              </a:extLst>
            </p:cNvPr>
            <p:cNvGrpSpPr/>
            <p:nvPr userDrawn="1"/>
          </p:nvGrpSpPr>
          <p:grpSpPr>
            <a:xfrm>
              <a:off x="-256964" y="3915233"/>
              <a:ext cx="251461" cy="1152430"/>
              <a:chOff x="-256404" y="360363"/>
              <a:chExt cx="251461" cy="692152"/>
            </a:xfrm>
          </p:grpSpPr>
          <p:grpSp>
            <p:nvGrpSpPr>
              <p:cNvPr id="17" name="Group 16">
                <a:extLst>
                  <a:ext uri="{FF2B5EF4-FFF2-40B4-BE49-F238E27FC236}">
                    <a16:creationId xmlns:a16="http://schemas.microsoft.com/office/drawing/2014/main" id="{C83CFF79-5962-9D49-8E42-F2AF4C267204}"/>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A6F525C6-8B46-4140-AF00-48FB794ECBC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04655F-D15F-D843-AA38-CAA6FDF115A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3ACDE28-DF49-C14A-B556-C3FBEB96DDE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8" name="TextBox 17">
                <a:extLst>
                  <a:ext uri="{FF2B5EF4-FFF2-40B4-BE49-F238E27FC236}">
                    <a16:creationId xmlns:a16="http://schemas.microsoft.com/office/drawing/2014/main" id="{509205E5-0F35-EB40-8B2F-8E547892AACD}"/>
                  </a:ext>
                </a:extLst>
              </p:cNvPr>
              <p:cNvSpPr txBox="1"/>
              <p:nvPr userDrawn="1"/>
            </p:nvSpPr>
            <p:spPr>
              <a:xfrm rot="16200000">
                <a:off x="-333808" y="662667"/>
                <a:ext cx="406288"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nvGrpSpPr>
            <p:cNvPr id="77" name="Group 76">
              <a:extLst>
                <a:ext uri="{FF2B5EF4-FFF2-40B4-BE49-F238E27FC236}">
                  <a16:creationId xmlns:a16="http://schemas.microsoft.com/office/drawing/2014/main" id="{BB7448AF-7E4C-3B4B-8EEC-CADF56A2032C}"/>
                </a:ext>
              </a:extLst>
            </p:cNvPr>
            <p:cNvGrpSpPr/>
            <p:nvPr userDrawn="1"/>
          </p:nvGrpSpPr>
          <p:grpSpPr>
            <a:xfrm>
              <a:off x="431240" y="-246933"/>
              <a:ext cx="8280401" cy="7347304"/>
              <a:chOff x="431240" y="-246933"/>
              <a:chExt cx="8280401" cy="7347304"/>
            </a:xfrm>
          </p:grpSpPr>
          <p:grpSp>
            <p:nvGrpSpPr>
              <p:cNvPr id="78" name="Group 77">
                <a:extLst>
                  <a:ext uri="{FF2B5EF4-FFF2-40B4-BE49-F238E27FC236}">
                    <a16:creationId xmlns:a16="http://schemas.microsoft.com/office/drawing/2014/main" id="{672BAF4C-241C-FC45-8467-60B10AF7AB65}"/>
                  </a:ext>
                </a:extLst>
              </p:cNvPr>
              <p:cNvGrpSpPr/>
              <p:nvPr userDrawn="1"/>
            </p:nvGrpSpPr>
            <p:grpSpPr>
              <a:xfrm>
                <a:off x="431242" y="6864579"/>
                <a:ext cx="8280398" cy="235792"/>
                <a:chOff x="431801" y="-235792"/>
                <a:chExt cx="4400550" cy="235792"/>
              </a:xfrm>
            </p:grpSpPr>
            <p:cxnSp>
              <p:nvCxnSpPr>
                <p:cNvPr id="87" name="Straight Connector 86">
                  <a:extLst>
                    <a:ext uri="{FF2B5EF4-FFF2-40B4-BE49-F238E27FC236}">
                      <a16:creationId xmlns:a16="http://schemas.microsoft.com/office/drawing/2014/main" id="{590F8A25-E020-6846-8351-4AC93F1283B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BB4FF16-C4BE-2F41-97E4-CA7412FE1A7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1FBF7B4D-D315-D841-998E-600E7FD39B85}"/>
                  </a:ext>
                </a:extLst>
              </p:cNvPr>
              <p:cNvGrpSpPr/>
              <p:nvPr userDrawn="1"/>
            </p:nvGrpSpPr>
            <p:grpSpPr>
              <a:xfrm>
                <a:off x="431240" y="-246933"/>
                <a:ext cx="8280401" cy="235792"/>
                <a:chOff x="431800" y="-240735"/>
                <a:chExt cx="8280401" cy="235792"/>
              </a:xfrm>
            </p:grpSpPr>
            <p:grpSp>
              <p:nvGrpSpPr>
                <p:cNvPr id="80" name="Group 79">
                  <a:extLst>
                    <a:ext uri="{FF2B5EF4-FFF2-40B4-BE49-F238E27FC236}">
                      <a16:creationId xmlns:a16="http://schemas.microsoft.com/office/drawing/2014/main" id="{262CB220-7BBD-9A40-8EFE-DBF481D41325}"/>
                    </a:ext>
                  </a:extLst>
                </p:cNvPr>
                <p:cNvGrpSpPr/>
                <p:nvPr userDrawn="1"/>
              </p:nvGrpSpPr>
              <p:grpSpPr>
                <a:xfrm>
                  <a:off x="431800" y="-240735"/>
                  <a:ext cx="8280400" cy="235792"/>
                  <a:chOff x="431800" y="-235792"/>
                  <a:chExt cx="4400551" cy="235792"/>
                </a:xfrm>
              </p:grpSpPr>
              <p:cxnSp>
                <p:nvCxnSpPr>
                  <p:cNvPr id="84" name="Straight Connector 83">
                    <a:extLst>
                      <a:ext uri="{FF2B5EF4-FFF2-40B4-BE49-F238E27FC236}">
                        <a16:creationId xmlns:a16="http://schemas.microsoft.com/office/drawing/2014/main" id="{4C0212DE-4F3A-064A-8852-84F9520CE40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4F88236-9314-6245-BA34-4C419A15253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208F0B2C-2ECF-FF4E-9454-5EE223675D0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1" name="TextBox 80">
                  <a:extLst>
                    <a:ext uri="{FF2B5EF4-FFF2-40B4-BE49-F238E27FC236}">
                      <a16:creationId xmlns:a16="http://schemas.microsoft.com/office/drawing/2014/main" id="{52854B52-8256-764E-870F-8B12DFC75805}"/>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82" name="Straight Arrow Connector 81">
                  <a:extLst>
                    <a:ext uri="{FF2B5EF4-FFF2-40B4-BE49-F238E27FC236}">
                      <a16:creationId xmlns:a16="http://schemas.microsoft.com/office/drawing/2014/main" id="{EE3A4062-FF2D-804A-88FA-53139017D530}"/>
                    </a:ext>
                  </a:extLst>
                </p:cNvPr>
                <p:cNvCxnSpPr>
                  <a:cxnSpLocks/>
                  <a:stCxn id="81" idx="1"/>
                  <a:endCxn id="86" idx="2"/>
                </p:cNvCxnSpPr>
                <p:nvPr userDrawn="1"/>
              </p:nvCxnSpPr>
              <p:spPr>
                <a:xfrm flipH="1">
                  <a:off x="431801" y="-122839"/>
                  <a:ext cx="347712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9961C7F-EE2F-4844-874C-FABF729B3E38}"/>
                    </a:ext>
                  </a:extLst>
                </p:cNvPr>
                <p:cNvCxnSpPr>
                  <a:cxnSpLocks/>
                  <a:stCxn id="81" idx="3"/>
                  <a:endCxn id="86"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grpSp>
        <p:nvGrpSpPr>
          <p:cNvPr id="12" name="Group 11">
            <a:extLst>
              <a:ext uri="{FF2B5EF4-FFF2-40B4-BE49-F238E27FC236}">
                <a16:creationId xmlns:a16="http://schemas.microsoft.com/office/drawing/2014/main" id="{B3E16C4B-3C19-A191-AB53-631382F49BA6}"/>
              </a:ext>
              <a:ext uri="{C183D7F6-B498-43B3-948B-1728B52AA6E4}">
                <adec:decorative xmlns:adec="http://schemas.microsoft.com/office/drawing/2017/decorative" val="1"/>
              </a:ext>
            </a:extLst>
          </p:cNvPr>
          <p:cNvGrpSpPr/>
          <p:nvPr userDrawn="1"/>
        </p:nvGrpSpPr>
        <p:grpSpPr>
          <a:xfrm>
            <a:off x="12532244" y="-3"/>
            <a:ext cx="3948953" cy="11560627"/>
            <a:chOff x="9399182" y="-3"/>
            <a:chExt cx="2961715" cy="11560627"/>
          </a:xfrm>
        </p:grpSpPr>
        <p:sp>
          <p:nvSpPr>
            <p:cNvPr id="4" name="Rectangle 3">
              <a:extLst>
                <a:ext uri="{FF2B5EF4-FFF2-40B4-BE49-F238E27FC236}">
                  <a16:creationId xmlns:a16="http://schemas.microsoft.com/office/drawing/2014/main" id="{FB2682CC-5174-9CEC-FD9F-21970CBBE322}"/>
                </a:ext>
              </a:extLst>
            </p:cNvPr>
            <p:cNvSpPr/>
            <p:nvPr userDrawn="1"/>
          </p:nvSpPr>
          <p:spPr>
            <a:xfrm>
              <a:off x="9399182" y="-3"/>
              <a:ext cx="2798651" cy="11560627"/>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194" name="Group 193">
              <a:extLst>
                <a:ext uri="{FF2B5EF4-FFF2-40B4-BE49-F238E27FC236}">
                  <a16:creationId xmlns:a16="http://schemas.microsoft.com/office/drawing/2014/main" id="{21C76838-456D-5E1D-713A-A0D25171585A}"/>
                </a:ext>
              </a:extLst>
            </p:cNvPr>
            <p:cNvGrpSpPr/>
            <p:nvPr userDrawn="1"/>
          </p:nvGrpSpPr>
          <p:grpSpPr>
            <a:xfrm>
              <a:off x="9399182" y="-1"/>
              <a:ext cx="2961715" cy="10515601"/>
              <a:chOff x="9399182" y="-1"/>
              <a:chExt cx="2961715" cy="10515601"/>
            </a:xfrm>
          </p:grpSpPr>
          <p:sp>
            <p:nvSpPr>
              <p:cNvPr id="195" name="Rectangle 194">
                <a:extLst>
                  <a:ext uri="{FF2B5EF4-FFF2-40B4-BE49-F238E27FC236}">
                    <a16:creationId xmlns:a16="http://schemas.microsoft.com/office/drawing/2014/main" id="{C991B8F1-373C-A415-0D71-B99C6A98E5A6}"/>
                  </a:ext>
                </a:extLst>
              </p:cNvPr>
              <p:cNvSpPr/>
              <p:nvPr userDrawn="1"/>
            </p:nvSpPr>
            <p:spPr>
              <a:xfrm>
                <a:off x="9399182" y="-1"/>
                <a:ext cx="2798651" cy="105156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196" name="Picture 195">
                <a:extLst>
                  <a:ext uri="{FF2B5EF4-FFF2-40B4-BE49-F238E27FC236}">
                    <a16:creationId xmlns:a16="http://schemas.microsoft.com/office/drawing/2014/main" id="{865AA774-1B35-C578-FD15-59C7A6F10E29}"/>
                  </a:ext>
                </a:extLst>
              </p:cNvPr>
              <p:cNvPicPr>
                <a:picLocks noChangeAspect="1"/>
              </p:cNvPicPr>
              <p:nvPr userDrawn="1"/>
            </p:nvPicPr>
            <p:blipFill rotWithShape="1">
              <a:blip r:embed="rId3"/>
              <a:srcRect r="44021" b="6017"/>
              <a:stretch/>
            </p:blipFill>
            <p:spPr>
              <a:xfrm>
                <a:off x="9558506" y="2504909"/>
                <a:ext cx="2632538" cy="532435"/>
              </a:xfrm>
              <a:prstGeom prst="rect">
                <a:avLst/>
              </a:prstGeom>
            </p:spPr>
          </p:pic>
          <p:sp>
            <p:nvSpPr>
              <p:cNvPr id="197" name="Rectangle 196">
                <a:extLst>
                  <a:ext uri="{FF2B5EF4-FFF2-40B4-BE49-F238E27FC236}">
                    <a16:creationId xmlns:a16="http://schemas.microsoft.com/office/drawing/2014/main" id="{75489DE7-650C-DC76-8F63-A67EC1F424B7}"/>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8" name="TextBox 197">
                <a:extLst>
                  <a:ext uri="{FF2B5EF4-FFF2-40B4-BE49-F238E27FC236}">
                    <a16:creationId xmlns:a16="http://schemas.microsoft.com/office/drawing/2014/main" id="{D6EC9FED-0A2D-2835-0433-D2DCCD04CA68}"/>
                  </a:ext>
                </a:extLst>
              </p:cNvPr>
              <p:cNvSpPr txBox="1"/>
              <p:nvPr userDrawn="1"/>
            </p:nvSpPr>
            <p:spPr>
              <a:xfrm>
                <a:off x="10147059"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99" name="Picture 198">
                <a:extLst>
                  <a:ext uri="{FF2B5EF4-FFF2-40B4-BE49-F238E27FC236}">
                    <a16:creationId xmlns:a16="http://schemas.microsoft.com/office/drawing/2014/main" id="{23AB7F38-F583-F162-CBF4-270BAF0BAD04}"/>
                  </a:ext>
                </a:extLst>
              </p:cNvPr>
              <p:cNvPicPr>
                <a:picLocks noChangeAspect="1"/>
              </p:cNvPicPr>
              <p:nvPr userDrawn="1"/>
            </p:nvPicPr>
            <p:blipFill rotWithShape="1">
              <a:blip r:embed="rId4"/>
              <a:srcRect l="8882" t="5165" r="-1"/>
              <a:stretch/>
            </p:blipFill>
            <p:spPr>
              <a:xfrm>
                <a:off x="9694938" y="411250"/>
                <a:ext cx="324017" cy="289055"/>
              </a:xfrm>
              <a:prstGeom prst="roundRect">
                <a:avLst/>
              </a:prstGeom>
            </p:spPr>
          </p:pic>
          <p:sp>
            <p:nvSpPr>
              <p:cNvPr id="200" name="TextBox 199">
                <a:extLst>
                  <a:ext uri="{FF2B5EF4-FFF2-40B4-BE49-F238E27FC236}">
                    <a16:creationId xmlns:a16="http://schemas.microsoft.com/office/drawing/2014/main" id="{24D8461E-6257-0B68-F298-A78D9759035F}"/>
                  </a:ext>
                </a:extLst>
              </p:cNvPr>
              <p:cNvSpPr txBox="1"/>
              <p:nvPr userDrawn="1"/>
            </p:nvSpPr>
            <p:spPr>
              <a:xfrm>
                <a:off x="9558507"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201" name="Straight Connector 200">
                <a:extLst>
                  <a:ext uri="{FF2B5EF4-FFF2-40B4-BE49-F238E27FC236}">
                    <a16:creationId xmlns:a16="http://schemas.microsoft.com/office/drawing/2014/main" id="{610F9D24-BEFA-1E95-CDB6-FC5927657DDB}"/>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02" name="Group 201">
                <a:extLst>
                  <a:ext uri="{FF2B5EF4-FFF2-40B4-BE49-F238E27FC236}">
                    <a16:creationId xmlns:a16="http://schemas.microsoft.com/office/drawing/2014/main" id="{6DD27D29-1D96-9DEC-C1C6-CA5D87A90D33}"/>
                  </a:ext>
                </a:extLst>
              </p:cNvPr>
              <p:cNvGrpSpPr/>
              <p:nvPr userDrawn="1"/>
            </p:nvGrpSpPr>
            <p:grpSpPr>
              <a:xfrm>
                <a:off x="9518577" y="3166937"/>
                <a:ext cx="2754815" cy="7215097"/>
                <a:chOff x="9518577" y="5173248"/>
                <a:chExt cx="2754815" cy="7215097"/>
              </a:xfrm>
            </p:grpSpPr>
            <p:sp>
              <p:nvSpPr>
                <p:cNvPr id="208" name="TextBox 207">
                  <a:extLst>
                    <a:ext uri="{FF2B5EF4-FFF2-40B4-BE49-F238E27FC236}">
                      <a16:creationId xmlns:a16="http://schemas.microsoft.com/office/drawing/2014/main" id="{27B26529-60BE-1589-EE0C-5FE4B24379E8}"/>
                    </a:ext>
                  </a:extLst>
                </p:cNvPr>
                <p:cNvSpPr txBox="1"/>
                <p:nvPr userDrawn="1"/>
              </p:nvSpPr>
              <p:spPr>
                <a:xfrm>
                  <a:off x="9555250" y="5173248"/>
                  <a:ext cx="12515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209" name="Straight Connector 208">
                  <a:extLst>
                    <a:ext uri="{FF2B5EF4-FFF2-40B4-BE49-F238E27FC236}">
                      <a16:creationId xmlns:a16="http://schemas.microsoft.com/office/drawing/2014/main" id="{3D6A7566-4279-D24B-D732-38FA383960B4}"/>
                    </a:ext>
                  </a:extLst>
                </p:cNvPr>
                <p:cNvCxnSpPr>
                  <a:cxnSpLocks/>
                </p:cNvCxnSpPr>
                <p:nvPr userDrawn="1"/>
              </p:nvCxnSpPr>
              <p:spPr>
                <a:xfrm>
                  <a:off x="9555251" y="537586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0" name="TextBox 209">
                  <a:extLst>
                    <a:ext uri="{FF2B5EF4-FFF2-40B4-BE49-F238E27FC236}">
                      <a16:creationId xmlns:a16="http://schemas.microsoft.com/office/drawing/2014/main" id="{DDD56887-9656-B9C5-07E2-83115F0FAE0A}"/>
                    </a:ext>
                  </a:extLst>
                </p:cNvPr>
                <p:cNvSpPr txBox="1"/>
                <p:nvPr userDrawn="1"/>
              </p:nvSpPr>
              <p:spPr>
                <a:xfrm>
                  <a:off x="9683170" y="6234175"/>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211" name="Group 210">
                  <a:extLst>
                    <a:ext uri="{FF2B5EF4-FFF2-40B4-BE49-F238E27FC236}">
                      <a16:creationId xmlns:a16="http://schemas.microsoft.com/office/drawing/2014/main" id="{C730C0D3-E274-9B3D-3682-101F7FBB2549}"/>
                    </a:ext>
                  </a:extLst>
                </p:cNvPr>
                <p:cNvGrpSpPr/>
                <p:nvPr userDrawn="1"/>
              </p:nvGrpSpPr>
              <p:grpSpPr>
                <a:xfrm>
                  <a:off x="9518577" y="5498368"/>
                  <a:ext cx="2617883" cy="635287"/>
                  <a:chOff x="12352022" y="513115"/>
                  <a:chExt cx="2617883" cy="635287"/>
                </a:xfrm>
              </p:grpSpPr>
              <p:sp>
                <p:nvSpPr>
                  <p:cNvPr id="234" name="TextBox 233">
                    <a:extLst>
                      <a:ext uri="{FF2B5EF4-FFF2-40B4-BE49-F238E27FC236}">
                        <a16:creationId xmlns:a16="http://schemas.microsoft.com/office/drawing/2014/main" id="{13048EF2-E4B0-83CB-068D-40CDBC38D08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235" name="TextBox 234">
                    <a:extLst>
                      <a:ext uri="{FF2B5EF4-FFF2-40B4-BE49-F238E27FC236}">
                        <a16:creationId xmlns:a16="http://schemas.microsoft.com/office/drawing/2014/main" id="{CC6EF402-7E82-4030-350E-AEA5403901C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236" name="TextBox 235">
                    <a:extLst>
                      <a:ext uri="{FF2B5EF4-FFF2-40B4-BE49-F238E27FC236}">
                        <a16:creationId xmlns:a16="http://schemas.microsoft.com/office/drawing/2014/main" id="{FC0E4772-FBCC-13DA-E22B-3F23267EC106}"/>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a:t>
                    </a:r>
                  </a:p>
                  <a:p>
                    <a:pPr lvl="0"/>
                    <a:r>
                      <a:rPr lang="en-US" sz="1051"/>
                      <a:t>Add the image to the placeholder.</a:t>
                    </a:r>
                  </a:p>
                </p:txBody>
              </p:sp>
            </p:grpSp>
            <p:sp>
              <p:nvSpPr>
                <p:cNvPr id="212" name="TextBox 211">
                  <a:extLst>
                    <a:ext uri="{FF2B5EF4-FFF2-40B4-BE49-F238E27FC236}">
                      <a16:creationId xmlns:a16="http://schemas.microsoft.com/office/drawing/2014/main" id="{4763E9D2-9A40-8755-C586-AE893B565BD7}"/>
                    </a:ext>
                  </a:extLst>
                </p:cNvPr>
                <p:cNvSpPr txBox="1"/>
                <p:nvPr userDrawn="1"/>
              </p:nvSpPr>
              <p:spPr>
                <a:xfrm>
                  <a:off x="9683170" y="6615167"/>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213" name="TextBox 212">
                  <a:extLst>
                    <a:ext uri="{FF2B5EF4-FFF2-40B4-BE49-F238E27FC236}">
                      <a16:creationId xmlns:a16="http://schemas.microsoft.com/office/drawing/2014/main" id="{B2B15CA0-0547-C686-D027-57489E494889}"/>
                    </a:ext>
                  </a:extLst>
                </p:cNvPr>
                <p:cNvSpPr txBox="1"/>
                <p:nvPr userDrawn="1"/>
              </p:nvSpPr>
              <p:spPr>
                <a:xfrm>
                  <a:off x="9683170" y="7325480"/>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214" name="Group 213">
                  <a:extLst>
                    <a:ext uri="{FF2B5EF4-FFF2-40B4-BE49-F238E27FC236}">
                      <a16:creationId xmlns:a16="http://schemas.microsoft.com/office/drawing/2014/main" id="{A9A50C28-A99D-0EC0-D654-4D69302D0295}"/>
                    </a:ext>
                  </a:extLst>
                </p:cNvPr>
                <p:cNvGrpSpPr/>
                <p:nvPr userDrawn="1"/>
              </p:nvGrpSpPr>
              <p:grpSpPr>
                <a:xfrm>
                  <a:off x="9538241" y="7901931"/>
                  <a:ext cx="2735151" cy="1280928"/>
                  <a:chOff x="9286315" y="6976989"/>
                  <a:chExt cx="2735151" cy="1280928"/>
                </a:xfrm>
              </p:grpSpPr>
              <p:sp>
                <p:nvSpPr>
                  <p:cNvPr id="229" name="Rectangle 228">
                    <a:extLst>
                      <a:ext uri="{FF2B5EF4-FFF2-40B4-BE49-F238E27FC236}">
                        <a16:creationId xmlns:a16="http://schemas.microsoft.com/office/drawing/2014/main" id="{5996E6B1-720F-336A-9E59-0C83AB7F4D8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0" name="TextBox 229">
                    <a:extLst>
                      <a:ext uri="{FF2B5EF4-FFF2-40B4-BE49-F238E27FC236}">
                        <a16:creationId xmlns:a16="http://schemas.microsoft.com/office/drawing/2014/main" id="{0C6741D5-84F1-9F31-AAF5-151641FF4877}"/>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231" name="Graphic 230">
                    <a:extLst>
                      <a:ext uri="{FF2B5EF4-FFF2-40B4-BE49-F238E27FC236}">
                        <a16:creationId xmlns:a16="http://schemas.microsoft.com/office/drawing/2014/main" id="{B7593014-67F9-AC9F-6BCB-9FC28EBC7B08}"/>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232" name="TextBox 231">
                    <a:extLst>
                      <a:ext uri="{FF2B5EF4-FFF2-40B4-BE49-F238E27FC236}">
                        <a16:creationId xmlns:a16="http://schemas.microsoft.com/office/drawing/2014/main" id="{B7714822-CD5A-DA0B-1F0E-EFFEB0B2A131}"/>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233" name="Picture 232">
                    <a:extLst>
                      <a:ext uri="{FF2B5EF4-FFF2-40B4-BE49-F238E27FC236}">
                        <a16:creationId xmlns:a16="http://schemas.microsoft.com/office/drawing/2014/main" id="{1F90CA92-BED0-4126-0216-8E4E0E95473C}"/>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215" name="Group 214">
                  <a:extLst>
                    <a:ext uri="{FF2B5EF4-FFF2-40B4-BE49-F238E27FC236}">
                      <a16:creationId xmlns:a16="http://schemas.microsoft.com/office/drawing/2014/main" id="{4511237B-0353-EC30-510F-D58FEBC2875C}"/>
                    </a:ext>
                  </a:extLst>
                </p:cNvPr>
                <p:cNvGrpSpPr/>
                <p:nvPr userDrawn="1"/>
              </p:nvGrpSpPr>
              <p:grpSpPr>
                <a:xfrm>
                  <a:off x="9538241" y="9269042"/>
                  <a:ext cx="2735151" cy="2200108"/>
                  <a:chOff x="9538241" y="5155416"/>
                  <a:chExt cx="2735151" cy="2200108"/>
                </a:xfrm>
              </p:grpSpPr>
              <p:sp>
                <p:nvSpPr>
                  <p:cNvPr id="221" name="Rectangle 220">
                    <a:extLst>
                      <a:ext uri="{FF2B5EF4-FFF2-40B4-BE49-F238E27FC236}">
                        <a16:creationId xmlns:a16="http://schemas.microsoft.com/office/drawing/2014/main" id="{009E0E3D-165F-230F-44FE-1A03BCA5F982}"/>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2" name="TextBox 221">
                    <a:extLst>
                      <a:ext uri="{FF2B5EF4-FFF2-40B4-BE49-F238E27FC236}">
                        <a16:creationId xmlns:a16="http://schemas.microsoft.com/office/drawing/2014/main" id="{7F2322EA-781D-69DF-EC3F-65EB140123B7}"/>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223" name="Graphic 222">
                    <a:extLst>
                      <a:ext uri="{FF2B5EF4-FFF2-40B4-BE49-F238E27FC236}">
                        <a16:creationId xmlns:a16="http://schemas.microsoft.com/office/drawing/2014/main" id="{7055E7F5-4FEB-5AA5-3DE7-A1E2FB0926AF}"/>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8464" y="5294499"/>
                    <a:ext cx="155227" cy="155227"/>
                  </a:xfrm>
                  <a:prstGeom prst="rect">
                    <a:avLst/>
                  </a:prstGeom>
                </p:spPr>
              </p:pic>
              <p:sp>
                <p:nvSpPr>
                  <p:cNvPr id="224" name="TextBox 223">
                    <a:extLst>
                      <a:ext uri="{FF2B5EF4-FFF2-40B4-BE49-F238E27FC236}">
                        <a16:creationId xmlns:a16="http://schemas.microsoft.com/office/drawing/2014/main" id="{8DA61993-54C7-B9B7-B688-A779F1E0BDB2}"/>
                      </a:ext>
                    </a:extLst>
                  </p:cNvPr>
                  <p:cNvSpPr txBox="1"/>
                  <p:nvPr userDrawn="1"/>
                </p:nvSpPr>
                <p:spPr>
                  <a:xfrm>
                    <a:off x="9713478"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225" name="TextBox 224">
                    <a:extLst>
                      <a:ext uri="{FF2B5EF4-FFF2-40B4-BE49-F238E27FC236}">
                        <a16:creationId xmlns:a16="http://schemas.microsoft.com/office/drawing/2014/main" id="{55F2C903-948E-7009-213E-C5C2713D901C}"/>
                      </a:ext>
                    </a:extLst>
                  </p:cNvPr>
                  <p:cNvSpPr txBox="1"/>
                  <p:nvPr userDrawn="1"/>
                </p:nvSpPr>
                <p:spPr>
                  <a:xfrm>
                    <a:off x="9713478" y="6516011"/>
                    <a:ext cx="2422982"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226" name="TextBox 225">
                    <a:extLst>
                      <a:ext uri="{FF2B5EF4-FFF2-40B4-BE49-F238E27FC236}">
                        <a16:creationId xmlns:a16="http://schemas.microsoft.com/office/drawing/2014/main" id="{0F1E519B-C83A-CFB3-C4FA-9244A692C8D1}"/>
                      </a:ext>
                    </a:extLst>
                  </p:cNvPr>
                  <p:cNvSpPr txBox="1"/>
                  <p:nvPr userDrawn="1"/>
                </p:nvSpPr>
                <p:spPr>
                  <a:xfrm>
                    <a:off x="9713478" y="6063079"/>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227" name="TextBox 226">
                    <a:extLst>
                      <a:ext uri="{FF2B5EF4-FFF2-40B4-BE49-F238E27FC236}">
                        <a16:creationId xmlns:a16="http://schemas.microsoft.com/office/drawing/2014/main" id="{692568AE-A769-CE04-89F5-C8BA5AE83C29}"/>
                      </a:ext>
                    </a:extLst>
                  </p:cNvPr>
                  <p:cNvSpPr txBox="1"/>
                  <p:nvPr userDrawn="1"/>
                </p:nvSpPr>
                <p:spPr>
                  <a:xfrm>
                    <a:off x="9713478" y="7056726"/>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228" name="Straight Connector 227">
                    <a:extLst>
                      <a:ext uri="{FF2B5EF4-FFF2-40B4-BE49-F238E27FC236}">
                        <a16:creationId xmlns:a16="http://schemas.microsoft.com/office/drawing/2014/main" id="{7C074861-C2A8-0BF0-CAB9-0D67211D2C28}"/>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16" name="Group 215">
                  <a:extLst>
                    <a:ext uri="{FF2B5EF4-FFF2-40B4-BE49-F238E27FC236}">
                      <a16:creationId xmlns:a16="http://schemas.microsoft.com/office/drawing/2014/main" id="{A21F5228-3D22-DF92-DEB3-D472A9C8702B}"/>
                    </a:ext>
                  </a:extLst>
                </p:cNvPr>
                <p:cNvGrpSpPr/>
                <p:nvPr userDrawn="1"/>
              </p:nvGrpSpPr>
              <p:grpSpPr>
                <a:xfrm>
                  <a:off x="9538241" y="11555333"/>
                  <a:ext cx="2735150" cy="833012"/>
                  <a:chOff x="9554253" y="2870841"/>
                  <a:chExt cx="2735150" cy="833012"/>
                </a:xfrm>
              </p:grpSpPr>
              <p:sp>
                <p:nvSpPr>
                  <p:cNvPr id="217" name="Rectangle 216">
                    <a:extLst>
                      <a:ext uri="{FF2B5EF4-FFF2-40B4-BE49-F238E27FC236}">
                        <a16:creationId xmlns:a16="http://schemas.microsoft.com/office/drawing/2014/main" id="{6901F98F-618D-FB54-76B0-3D32319FDF52}"/>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8" name="TextBox 217">
                    <a:extLst>
                      <a:ext uri="{FF2B5EF4-FFF2-40B4-BE49-F238E27FC236}">
                        <a16:creationId xmlns:a16="http://schemas.microsoft.com/office/drawing/2014/main" id="{B6FA2AC3-9FB7-09D3-2748-F3CAA32460E5}"/>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219" name="TextBox 218">
                    <a:extLst>
                      <a:ext uri="{FF2B5EF4-FFF2-40B4-BE49-F238E27FC236}">
                        <a16:creationId xmlns:a16="http://schemas.microsoft.com/office/drawing/2014/main" id="{845744B1-E6AB-6D5D-BF8F-DAD4D13B2994}"/>
                      </a:ext>
                    </a:extLst>
                  </p:cNvPr>
                  <p:cNvSpPr txBox="1"/>
                  <p:nvPr userDrawn="1"/>
                </p:nvSpPr>
                <p:spPr>
                  <a:xfrm>
                    <a:off x="9729490" y="3260780"/>
                    <a:ext cx="1902872"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220" name="Graphic 219">
                    <a:extLst>
                      <a:ext uri="{FF2B5EF4-FFF2-40B4-BE49-F238E27FC236}">
                        <a16:creationId xmlns:a16="http://schemas.microsoft.com/office/drawing/2014/main" id="{FD00219A-822C-061F-8A61-0C0F15A4404A}"/>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9699180" y="3010968"/>
                    <a:ext cx="170340" cy="170340"/>
                  </a:xfrm>
                  <a:prstGeom prst="rect">
                    <a:avLst/>
                  </a:prstGeom>
                </p:spPr>
              </p:pic>
            </p:grpSp>
          </p:grpSp>
          <p:pic>
            <p:nvPicPr>
              <p:cNvPr id="203" name="Picture 202">
                <a:extLst>
                  <a:ext uri="{FF2B5EF4-FFF2-40B4-BE49-F238E27FC236}">
                    <a16:creationId xmlns:a16="http://schemas.microsoft.com/office/drawing/2014/main" id="{2D80E793-4755-E30A-D597-31F98F62A9AA}"/>
                  </a:ext>
                </a:extLst>
              </p:cNvPr>
              <p:cNvPicPr>
                <a:picLocks noChangeAspect="1"/>
              </p:cNvPicPr>
              <p:nvPr userDrawn="1"/>
            </p:nvPicPr>
            <p:blipFill rotWithShape="1">
              <a:blip r:embed="rId8"/>
              <a:srcRect t="6873"/>
              <a:stretch/>
            </p:blipFill>
            <p:spPr>
              <a:xfrm>
                <a:off x="9558506" y="1606798"/>
                <a:ext cx="2639327" cy="607073"/>
              </a:xfrm>
              <a:prstGeom prst="rect">
                <a:avLst/>
              </a:prstGeom>
            </p:spPr>
          </p:pic>
          <p:sp>
            <p:nvSpPr>
              <p:cNvPr id="204" name="TextBox 203">
                <a:extLst>
                  <a:ext uri="{FF2B5EF4-FFF2-40B4-BE49-F238E27FC236}">
                    <a16:creationId xmlns:a16="http://schemas.microsoft.com/office/drawing/2014/main" id="{2955FE8A-3962-5686-8B29-93B4F8D3E0D9}"/>
                  </a:ext>
                </a:extLst>
              </p:cNvPr>
              <p:cNvSpPr txBox="1">
                <a:spLocks noChangeAspect="1"/>
              </p:cNvSpPr>
              <p:nvPr userDrawn="1"/>
            </p:nvSpPr>
            <p:spPr>
              <a:xfrm>
                <a:off x="9521833" y="1414723"/>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205" name="TextBox 204">
                <a:extLst>
                  <a:ext uri="{FF2B5EF4-FFF2-40B4-BE49-F238E27FC236}">
                    <a16:creationId xmlns:a16="http://schemas.microsoft.com/office/drawing/2014/main" id="{9CF9459E-66A7-9D53-A834-29BAE90D1F5C}"/>
                  </a:ext>
                </a:extLst>
              </p:cNvPr>
              <p:cNvSpPr txBox="1"/>
              <p:nvPr userDrawn="1"/>
            </p:nvSpPr>
            <p:spPr>
              <a:xfrm>
                <a:off x="9686426" y="1389696"/>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Thank You Message</a:t>
                </a:r>
              </a:p>
            </p:txBody>
          </p:sp>
          <p:sp>
            <p:nvSpPr>
              <p:cNvPr id="206" name="TextBox 205">
                <a:extLst>
                  <a:ext uri="{FF2B5EF4-FFF2-40B4-BE49-F238E27FC236}">
                    <a16:creationId xmlns:a16="http://schemas.microsoft.com/office/drawing/2014/main" id="{97C91B04-58DF-5EEC-D68B-5F5B0290ED7F}"/>
                  </a:ext>
                </a:extLst>
              </p:cNvPr>
              <p:cNvSpPr txBox="1">
                <a:spLocks noChangeAspect="1"/>
              </p:cNvSpPr>
              <p:nvPr userDrawn="1"/>
            </p:nvSpPr>
            <p:spPr>
              <a:xfrm>
                <a:off x="9521833" y="23166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207" name="TextBox 206">
                <a:extLst>
                  <a:ext uri="{FF2B5EF4-FFF2-40B4-BE49-F238E27FC236}">
                    <a16:creationId xmlns:a16="http://schemas.microsoft.com/office/drawing/2014/main" id="{7E043A2E-A137-6425-68E4-5911F94731C7}"/>
                  </a:ext>
                </a:extLst>
              </p:cNvPr>
              <p:cNvSpPr txBox="1"/>
              <p:nvPr userDrawn="1"/>
            </p:nvSpPr>
            <p:spPr>
              <a:xfrm>
                <a:off x="9686426" y="2291614"/>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Contact Info</a:t>
                </a:r>
              </a:p>
            </p:txBody>
          </p:sp>
        </p:grpSp>
      </p:grpSp>
    </p:spTree>
    <p:extLst>
      <p:ext uri="{BB962C8B-B14F-4D97-AF65-F5344CB8AC3E}">
        <p14:creationId xmlns:p14="http://schemas.microsoft.com/office/powerpoint/2010/main" val="3663258000"/>
      </p:ext>
    </p:extLst>
  </p:cSld>
  <p:clrMapOvr>
    <a:overrideClrMapping bg1="lt1" tx1="dk1" bg2="lt2" tx2="dk2" accent1="accent1" accent2="accent2" accent3="accent3" accent4="accent4" accent5="accent5" accent6="accent6" hlink="lt1" folHlink="lt1"/>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hank You (Photo, T.S.)">
    <p:bg>
      <p:bgPr>
        <a:solidFill>
          <a:schemeClr val="bg1"/>
        </a:solidFill>
        <a:effectLst/>
      </p:bgPr>
    </p:bg>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DB4B6417-1AF5-5B00-7A70-C327F5C00255}"/>
              </a:ext>
              <a:ext uri="{C183D7F6-B498-43B3-948B-1728B52AA6E4}">
                <adec:decorative xmlns:adec="http://schemas.microsoft.com/office/drawing/2017/decorative" val="1"/>
              </a:ext>
            </a:extLst>
          </p:cNvPr>
          <p:cNvSpPr/>
          <p:nvPr userDrawn="1"/>
        </p:nvSpPr>
        <p:spPr>
          <a:xfrm>
            <a:off x="1" y="3542400"/>
            <a:ext cx="8067305" cy="3315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AE92DE0F-EE53-C14F-99E3-F9D9748A8383}"/>
              </a:ext>
            </a:extLst>
          </p:cNvPr>
          <p:cNvSpPr>
            <a:spLocks noGrp="1"/>
          </p:cNvSpPr>
          <p:nvPr>
            <p:ph type="title" hasCustomPrompt="1"/>
          </p:nvPr>
        </p:nvSpPr>
        <p:spPr>
          <a:xfrm>
            <a:off x="2" y="5074245"/>
            <a:ext cx="8057554" cy="1783757"/>
          </a:xfrm>
        </p:spPr>
        <p:txBody>
          <a:bodyPr lIns="432000" bIns="251999"/>
          <a:lstStyle>
            <a:lvl1pPr>
              <a:defRPr sz="4800">
                <a:solidFill>
                  <a:schemeClr val="bg2"/>
                </a:solidFill>
              </a:defRPr>
            </a:lvl1pPr>
          </a:lstStyle>
          <a:p>
            <a:r>
              <a:rPr lang="en-US"/>
              <a:t>Thank you message</a:t>
            </a:r>
          </a:p>
        </p:txBody>
      </p:sp>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3" y="3550722"/>
            <a:ext cx="8058135" cy="1516942"/>
          </a:xfrm>
          <a:prstGeom prst="rect">
            <a:avLst/>
          </a:prstGeom>
          <a:noFill/>
          <a:ln>
            <a:noFill/>
          </a:ln>
        </p:spPr>
        <p:txBody>
          <a:bodyPr wrap="square" lIns="432000" tIns="324000" rIns="432000" bIns="0" anchor="t">
            <a:noAutofit/>
          </a:bodyPr>
          <a:lstStyle>
            <a:lvl1pPr marL="20638" indent="0">
              <a:spcAft>
                <a:spcPts val="300"/>
              </a:spcAft>
              <a:buNone/>
              <a:tabLst/>
              <a:defRPr sz="1401" b="1">
                <a:solidFill>
                  <a:schemeClr val="bg1"/>
                </a:solidFill>
              </a:defRPr>
            </a:lvl1pPr>
            <a:lvl2pPr marL="20638" indent="0">
              <a:spcAft>
                <a:spcPts val="201"/>
              </a:spcAft>
              <a:buNone/>
              <a:tabLst/>
              <a:defRPr sz="1401">
                <a:solidFill>
                  <a:schemeClr val="bg1"/>
                </a:solidFill>
              </a:defRPr>
            </a:lvl2pPr>
            <a:lvl3pPr marL="20638" indent="0">
              <a:spcAft>
                <a:spcPts val="201"/>
              </a:spcAft>
              <a:buFont typeface="Wingdings" pitchFamily="2" charset="2"/>
              <a:buNone/>
              <a:tabLst/>
              <a:defRPr sz="1401">
                <a:solidFill>
                  <a:schemeClr val="bg1"/>
                </a:solidFill>
              </a:defRPr>
            </a:lvl3pPr>
            <a:lvl4pPr marL="20638" indent="0">
              <a:spcAft>
                <a:spcPts val="201"/>
              </a:spcAft>
              <a:buFont typeface="System Font Regular"/>
              <a:buNone/>
              <a:tabLst/>
              <a:defRPr sz="1401">
                <a:solidFill>
                  <a:schemeClr val="bg1"/>
                </a:solidFill>
              </a:defRPr>
            </a:lvl4pPr>
            <a:lvl5pPr marL="20638" indent="0">
              <a:spcAft>
                <a:spcPts val="201"/>
              </a:spcAft>
              <a:buNone/>
              <a:tabLst/>
              <a:defRPr sz="1401">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a:t>Click to add contact information</a:t>
            </a:r>
          </a:p>
          <a:p>
            <a:pPr lvl="1"/>
            <a:r>
              <a:rPr lang="en-US"/>
              <a:t>Second level</a:t>
            </a:r>
          </a:p>
        </p:txBody>
      </p:sp>
      <p:sp>
        <p:nvSpPr>
          <p:cNvPr id="25" name="Picture Placeholder 24">
            <a:extLst>
              <a:ext uri="{FF2B5EF4-FFF2-40B4-BE49-F238E27FC236}">
                <a16:creationId xmlns:a16="http://schemas.microsoft.com/office/drawing/2014/main" id="{DDE404AD-B661-6644-92E8-7E8C873D3937}"/>
              </a:ext>
            </a:extLst>
          </p:cNvPr>
          <p:cNvSpPr>
            <a:spLocks noGrp="1"/>
          </p:cNvSpPr>
          <p:nvPr>
            <p:ph type="pic" sz="quarter" idx="13" hasCustomPrompt="1"/>
          </p:nvPr>
        </p:nvSpPr>
        <p:spPr>
          <a:xfrm>
            <a:off x="4138412" y="1"/>
            <a:ext cx="8053591" cy="3466796"/>
          </a:xfrm>
          <a:prstGeom prst="rect">
            <a:avLst/>
          </a:prstGeom>
          <a:solidFill>
            <a:schemeClr val="accent1"/>
          </a:solidFill>
          <a:ln>
            <a:noFill/>
          </a:ln>
        </p:spPr>
        <p:txBody>
          <a:bodyPr wrap="square" rIns="0" anchor="ctr">
            <a:noAutofit/>
          </a:bodyPr>
          <a:lstStyle>
            <a:lvl1pPr marL="0" indent="0" algn="ctr">
              <a:spcBef>
                <a:spcPts val="0"/>
              </a:spcBef>
              <a:spcAft>
                <a:spcPts val="0"/>
              </a:spcAft>
              <a:buNone/>
              <a:defRPr b="0">
                <a:solidFill>
                  <a:schemeClr val="bg1"/>
                </a:solidFill>
              </a:defRPr>
            </a:lvl1pPr>
          </a:lstStyle>
          <a:p>
            <a:r>
              <a:rPr lang="en-US"/>
              <a:t>Insert photo to this placeholder</a:t>
            </a:r>
            <a:br>
              <a:rPr lang="en-US"/>
            </a:br>
            <a:br>
              <a:rPr lang="en-US"/>
            </a:br>
            <a:r>
              <a:rPr lang="en-US"/>
              <a:t>Click icon to add photo</a:t>
            </a:r>
            <a:br>
              <a:rPr lang="en-US"/>
            </a:br>
            <a:br>
              <a:rPr lang="en-US"/>
            </a:br>
            <a:br>
              <a:rPr lang="en-US"/>
            </a:br>
            <a:br>
              <a:rPr lang="en-US"/>
            </a:br>
            <a:br>
              <a:rPr lang="en-US"/>
            </a:br>
            <a:br>
              <a:rPr lang="en-US"/>
            </a:br>
            <a:br>
              <a:rPr lang="en-US"/>
            </a:br>
            <a:endParaRPr lang="en-US"/>
          </a:p>
        </p:txBody>
      </p:sp>
      <p:sp>
        <p:nvSpPr>
          <p:cNvPr id="65" name="Text Placeholder 21">
            <a:extLst>
              <a:ext uri="{FF2B5EF4-FFF2-40B4-BE49-F238E27FC236}">
                <a16:creationId xmlns:a16="http://schemas.microsoft.com/office/drawing/2014/main" id="{41291117-3B8F-E84F-819C-E9D1B31461BA}"/>
              </a:ext>
            </a:extLst>
          </p:cNvPr>
          <p:cNvSpPr>
            <a:spLocks noGrp="1"/>
          </p:cNvSpPr>
          <p:nvPr userDrawn="1">
            <p:ph type="body" sz="quarter" idx="14" hasCustomPrompt="1"/>
          </p:nvPr>
        </p:nvSpPr>
        <p:spPr>
          <a:xfrm>
            <a:off x="7945967" y="3121202"/>
            <a:ext cx="3670032"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107" name="Rectangle 106">
            <a:extLst>
              <a:ext uri="{FF2B5EF4-FFF2-40B4-BE49-F238E27FC236}">
                <a16:creationId xmlns:a16="http://schemas.microsoft.com/office/drawing/2014/main" id="{05D0E91A-BC41-F7DF-66C8-35DA6783F266}"/>
              </a:ext>
              <a:ext uri="{C183D7F6-B498-43B3-948B-1728B52AA6E4}">
                <adec:decorative xmlns:adec="http://schemas.microsoft.com/office/drawing/2017/decorative" val="1"/>
              </a:ext>
            </a:extLst>
          </p:cNvPr>
          <p:cNvSpPr/>
          <p:nvPr userDrawn="1"/>
        </p:nvSpPr>
        <p:spPr>
          <a:xfrm>
            <a:off x="8168102" y="3542400"/>
            <a:ext cx="4023899" cy="3315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08" name="Rectangle 107">
            <a:extLst>
              <a:ext uri="{FF2B5EF4-FFF2-40B4-BE49-F238E27FC236}">
                <a16:creationId xmlns:a16="http://schemas.microsoft.com/office/drawing/2014/main" id="{32F04A84-900E-A077-186A-4EEA61EB3354}"/>
              </a:ext>
              <a:ext uri="{C183D7F6-B498-43B3-948B-1728B52AA6E4}">
                <adec:decorative xmlns:adec="http://schemas.microsoft.com/office/drawing/2017/decorative" val="1"/>
              </a:ext>
            </a:extLst>
          </p:cNvPr>
          <p:cNvSpPr/>
          <p:nvPr userDrawn="1"/>
        </p:nvSpPr>
        <p:spPr>
          <a:xfrm>
            <a:off x="0" y="0"/>
            <a:ext cx="4037611" cy="346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6" name="Graphic 105" descr="VEDP - Virginia Talent Accelerator Program logo">
            <a:extLst>
              <a:ext uri="{FF2B5EF4-FFF2-40B4-BE49-F238E27FC236}">
                <a16:creationId xmlns:a16="http://schemas.microsoft.com/office/drawing/2014/main" id="{54874C78-A994-2F79-DAD7-3330EFCBD5B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44510" y="6183897"/>
            <a:ext cx="2589497" cy="484155"/>
          </a:xfrm>
          <a:prstGeom prst="rect">
            <a:avLst/>
          </a:prstGeom>
        </p:spPr>
      </p:pic>
      <p:sp>
        <p:nvSpPr>
          <p:cNvPr id="3" name="Date Placeholder 2">
            <a:extLst>
              <a:ext uri="{FF2B5EF4-FFF2-40B4-BE49-F238E27FC236}">
                <a16:creationId xmlns:a16="http://schemas.microsoft.com/office/drawing/2014/main" id="{1E2FA3C1-DFDE-954E-A045-DA2C23D87C79}"/>
              </a:ext>
              <a:ext uri="{C183D7F6-B498-43B3-948B-1728B52AA6E4}">
                <adec:decorative xmlns:adec="http://schemas.microsoft.com/office/drawing/2017/decorative" val="1"/>
              </a:ext>
            </a:extLst>
          </p:cNvPr>
          <p:cNvSpPr>
            <a:spLocks noGrp="1"/>
          </p:cNvSpPr>
          <p:nvPr userDrawn="1">
            <p:ph type="dt" sz="half" idx="16"/>
          </p:nvPr>
        </p:nvSpPr>
        <p:spPr>
          <a:xfrm>
            <a:off x="0" y="6864579"/>
            <a:ext cx="0" cy="0"/>
          </a:xfrm>
          <a:ln>
            <a:solidFill>
              <a:schemeClr val="bg1">
                <a:alpha val="0"/>
              </a:schemeClr>
            </a:solidFill>
          </a:ln>
        </p:spPr>
        <p:txBody>
          <a:bodyPr/>
          <a:lstStyle/>
          <a:p>
            <a:endParaRPr lang="en-US"/>
          </a:p>
        </p:txBody>
      </p:sp>
      <p:sp>
        <p:nvSpPr>
          <p:cNvPr id="5" name="Footer Placeholder 4">
            <a:extLst>
              <a:ext uri="{FF2B5EF4-FFF2-40B4-BE49-F238E27FC236}">
                <a16:creationId xmlns:a16="http://schemas.microsoft.com/office/drawing/2014/main" id="{8E3C21A6-2F34-CB41-9CB8-465C5A165E2E}"/>
              </a:ext>
              <a:ext uri="{C183D7F6-B498-43B3-948B-1728B52AA6E4}">
                <adec:decorative xmlns:adec="http://schemas.microsoft.com/office/drawing/2017/decorative" val="1"/>
              </a:ext>
            </a:extLst>
          </p:cNvPr>
          <p:cNvSpPr>
            <a:spLocks noGrp="1"/>
          </p:cNvSpPr>
          <p:nvPr userDrawn="1">
            <p:ph type="ftr" sz="quarter" idx="17"/>
          </p:nvPr>
        </p:nvSpPr>
        <p:spPr>
          <a:xfrm>
            <a:off x="0" y="6864579"/>
            <a:ext cx="0" cy="0"/>
          </a:xfrm>
          <a:ln>
            <a:solidFill>
              <a:schemeClr val="bg1">
                <a:alpha val="0"/>
              </a:schemeClr>
            </a:solidFill>
          </a:ln>
        </p:spPr>
        <p:txBody>
          <a:bodyPr/>
          <a:lstStyle/>
          <a:p>
            <a:endParaRPr lang="en-US"/>
          </a:p>
        </p:txBody>
      </p:sp>
      <p:sp>
        <p:nvSpPr>
          <p:cNvPr id="6" name="Slide Number Placeholder 5">
            <a:extLst>
              <a:ext uri="{FF2B5EF4-FFF2-40B4-BE49-F238E27FC236}">
                <a16:creationId xmlns:a16="http://schemas.microsoft.com/office/drawing/2014/main" id="{345A57F9-6F4F-954D-883C-298340BAC4E8}"/>
              </a:ext>
              <a:ext uri="{C183D7F6-B498-43B3-948B-1728B52AA6E4}">
                <adec:decorative xmlns:adec="http://schemas.microsoft.com/office/drawing/2017/decorative" val="1"/>
              </a:ext>
            </a:extLst>
          </p:cNvPr>
          <p:cNvSpPr>
            <a:spLocks noGrp="1"/>
          </p:cNvSpPr>
          <p:nvPr userDrawn="1">
            <p:ph type="sldNum" sz="quarter" idx="18"/>
          </p:nvPr>
        </p:nvSpPr>
        <p:spPr>
          <a:xfrm>
            <a:off x="0" y="6864579"/>
            <a:ext cx="0" cy="0"/>
          </a:xfrm>
          <a:noFill/>
          <a:ln>
            <a:solidFill>
              <a:schemeClr val="bg1">
                <a:alpha val="0"/>
              </a:schemeClr>
            </a:solidFill>
          </a:ln>
        </p:spPr>
        <p:txBody>
          <a:bodyPr/>
          <a:lstStyle>
            <a:lvl1pPr>
              <a:defRPr sz="178" b="0">
                <a:noFill/>
              </a:defRPr>
            </a:lvl1pPr>
          </a:lstStyle>
          <a:p>
            <a:pPr marL="12701"/>
            <a:fld id="{078C017C-E1B9-8443-B047-B08AAA027B45}" type="slidenum">
              <a:rPr lang="en-US" smtClean="0"/>
              <a:pPr marL="12701"/>
              <a:t>‹#›</a:t>
            </a:fld>
            <a:endParaRPr lang="en-US"/>
          </a:p>
        </p:txBody>
      </p:sp>
      <p:grpSp>
        <p:nvGrpSpPr>
          <p:cNvPr id="13" name="Group 12">
            <a:extLst>
              <a:ext uri="{FF2B5EF4-FFF2-40B4-BE49-F238E27FC236}">
                <a16:creationId xmlns:a16="http://schemas.microsoft.com/office/drawing/2014/main" id="{34AF4A90-4C71-6521-B315-AC37B83FF60C}"/>
              </a:ext>
              <a:ext uri="{C183D7F6-B498-43B3-948B-1728B52AA6E4}">
                <adec:decorative xmlns:adec="http://schemas.microsoft.com/office/drawing/2017/decorative" val="1"/>
              </a:ext>
            </a:extLst>
          </p:cNvPr>
          <p:cNvGrpSpPr/>
          <p:nvPr userDrawn="1"/>
        </p:nvGrpSpPr>
        <p:grpSpPr>
          <a:xfrm>
            <a:off x="-342618" y="-246933"/>
            <a:ext cx="11958140" cy="7347304"/>
            <a:chOff x="-256964" y="-246933"/>
            <a:chExt cx="8968605" cy="7347304"/>
          </a:xfrm>
        </p:grpSpPr>
        <p:grpSp>
          <p:nvGrpSpPr>
            <p:cNvPr id="7" name="Group 6">
              <a:extLst>
                <a:ext uri="{FF2B5EF4-FFF2-40B4-BE49-F238E27FC236}">
                  <a16:creationId xmlns:a16="http://schemas.microsoft.com/office/drawing/2014/main" id="{B0A164B3-8FCE-4E4B-B360-04ECA3CD2AA8}"/>
                </a:ext>
              </a:extLst>
            </p:cNvPr>
            <p:cNvGrpSpPr/>
            <p:nvPr userDrawn="1"/>
          </p:nvGrpSpPr>
          <p:grpSpPr>
            <a:xfrm>
              <a:off x="-256964" y="5365983"/>
              <a:ext cx="251461" cy="1099822"/>
              <a:chOff x="-256404" y="360363"/>
              <a:chExt cx="251461" cy="692152"/>
            </a:xfrm>
          </p:grpSpPr>
          <p:grpSp>
            <p:nvGrpSpPr>
              <p:cNvPr id="8" name="Group 7">
                <a:extLst>
                  <a:ext uri="{FF2B5EF4-FFF2-40B4-BE49-F238E27FC236}">
                    <a16:creationId xmlns:a16="http://schemas.microsoft.com/office/drawing/2014/main" id="{B41D2554-9517-BF41-8E4D-516D3FB68F51}"/>
                  </a:ext>
                </a:extLst>
              </p:cNvPr>
              <p:cNvGrpSpPr/>
              <p:nvPr userDrawn="1"/>
            </p:nvGrpSpPr>
            <p:grpSpPr>
              <a:xfrm rot="16200000">
                <a:off x="-476749" y="580708"/>
                <a:ext cx="692152" cy="251461"/>
                <a:chOff x="431800" y="-235792"/>
                <a:chExt cx="4400551" cy="235792"/>
              </a:xfrm>
            </p:grpSpPr>
            <p:cxnSp>
              <p:nvCxnSpPr>
                <p:cNvPr id="10" name="Straight Connector 9">
                  <a:extLst>
                    <a:ext uri="{FF2B5EF4-FFF2-40B4-BE49-F238E27FC236}">
                      <a16:creationId xmlns:a16="http://schemas.microsoft.com/office/drawing/2014/main" id="{663ADAD1-481A-7B4C-986E-CFA8555641A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3487CA-6D0B-C049-B9A4-75466E8DD3B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B925DF6-3FFE-BD40-9EE2-29A73ECA1CE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9" name="TextBox 8">
                <a:extLst>
                  <a:ext uri="{FF2B5EF4-FFF2-40B4-BE49-F238E27FC236}">
                    <a16:creationId xmlns:a16="http://schemas.microsoft.com/office/drawing/2014/main" id="{6D5BF6DD-76B4-0145-A962-2C82A8F2CC6B}"/>
                  </a:ext>
                </a:extLst>
              </p:cNvPr>
              <p:cNvSpPr txBox="1"/>
              <p:nvPr userDrawn="1"/>
            </p:nvSpPr>
            <p:spPr>
              <a:xfrm rot="16200000">
                <a:off x="-297627" y="622270"/>
                <a:ext cx="333919" cy="161583"/>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50A982D0-E4B8-1041-813F-BDDC3436A88D}"/>
                </a:ext>
              </a:extLst>
            </p:cNvPr>
            <p:cNvGrpSpPr/>
            <p:nvPr userDrawn="1"/>
          </p:nvGrpSpPr>
          <p:grpSpPr>
            <a:xfrm>
              <a:off x="-256964" y="3915233"/>
              <a:ext cx="251461" cy="1152430"/>
              <a:chOff x="-256404" y="360363"/>
              <a:chExt cx="251461" cy="692152"/>
            </a:xfrm>
          </p:grpSpPr>
          <p:grpSp>
            <p:nvGrpSpPr>
              <p:cNvPr id="17" name="Group 16">
                <a:extLst>
                  <a:ext uri="{FF2B5EF4-FFF2-40B4-BE49-F238E27FC236}">
                    <a16:creationId xmlns:a16="http://schemas.microsoft.com/office/drawing/2014/main" id="{C83CFF79-5962-9D49-8E42-F2AF4C267204}"/>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A6F525C6-8B46-4140-AF00-48FB794ECBC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04655F-D15F-D843-AA38-CAA6FDF115A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3ACDE28-DF49-C14A-B556-C3FBEB96DDE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8" name="TextBox 17">
                <a:extLst>
                  <a:ext uri="{FF2B5EF4-FFF2-40B4-BE49-F238E27FC236}">
                    <a16:creationId xmlns:a16="http://schemas.microsoft.com/office/drawing/2014/main" id="{509205E5-0F35-EB40-8B2F-8E547892AACD}"/>
                  </a:ext>
                </a:extLst>
              </p:cNvPr>
              <p:cNvSpPr txBox="1"/>
              <p:nvPr userDrawn="1"/>
            </p:nvSpPr>
            <p:spPr>
              <a:xfrm rot="16200000">
                <a:off x="-333808" y="662667"/>
                <a:ext cx="406288"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nvGrpSpPr>
            <p:cNvPr id="77" name="Group 76">
              <a:extLst>
                <a:ext uri="{FF2B5EF4-FFF2-40B4-BE49-F238E27FC236}">
                  <a16:creationId xmlns:a16="http://schemas.microsoft.com/office/drawing/2014/main" id="{BB7448AF-7E4C-3B4B-8EEC-CADF56A2032C}"/>
                </a:ext>
              </a:extLst>
            </p:cNvPr>
            <p:cNvGrpSpPr/>
            <p:nvPr userDrawn="1"/>
          </p:nvGrpSpPr>
          <p:grpSpPr>
            <a:xfrm>
              <a:off x="431240" y="-246933"/>
              <a:ext cx="8280401" cy="7347304"/>
              <a:chOff x="431240" y="-246933"/>
              <a:chExt cx="8280401" cy="7347304"/>
            </a:xfrm>
          </p:grpSpPr>
          <p:grpSp>
            <p:nvGrpSpPr>
              <p:cNvPr id="78" name="Group 77">
                <a:extLst>
                  <a:ext uri="{FF2B5EF4-FFF2-40B4-BE49-F238E27FC236}">
                    <a16:creationId xmlns:a16="http://schemas.microsoft.com/office/drawing/2014/main" id="{672BAF4C-241C-FC45-8467-60B10AF7AB65}"/>
                  </a:ext>
                </a:extLst>
              </p:cNvPr>
              <p:cNvGrpSpPr/>
              <p:nvPr userDrawn="1"/>
            </p:nvGrpSpPr>
            <p:grpSpPr>
              <a:xfrm>
                <a:off x="431242" y="6864579"/>
                <a:ext cx="8280398" cy="235792"/>
                <a:chOff x="431801" y="-235792"/>
                <a:chExt cx="4400550" cy="235792"/>
              </a:xfrm>
            </p:grpSpPr>
            <p:cxnSp>
              <p:nvCxnSpPr>
                <p:cNvPr id="87" name="Straight Connector 86">
                  <a:extLst>
                    <a:ext uri="{FF2B5EF4-FFF2-40B4-BE49-F238E27FC236}">
                      <a16:creationId xmlns:a16="http://schemas.microsoft.com/office/drawing/2014/main" id="{590F8A25-E020-6846-8351-4AC93F1283B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BB4FF16-C4BE-2F41-97E4-CA7412FE1A7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1FBF7B4D-D315-D841-998E-600E7FD39B85}"/>
                  </a:ext>
                </a:extLst>
              </p:cNvPr>
              <p:cNvGrpSpPr/>
              <p:nvPr userDrawn="1"/>
            </p:nvGrpSpPr>
            <p:grpSpPr>
              <a:xfrm>
                <a:off x="431240" y="-246933"/>
                <a:ext cx="8280401" cy="235792"/>
                <a:chOff x="431800" y="-240735"/>
                <a:chExt cx="8280401" cy="235792"/>
              </a:xfrm>
            </p:grpSpPr>
            <p:grpSp>
              <p:nvGrpSpPr>
                <p:cNvPr id="80" name="Group 79">
                  <a:extLst>
                    <a:ext uri="{FF2B5EF4-FFF2-40B4-BE49-F238E27FC236}">
                      <a16:creationId xmlns:a16="http://schemas.microsoft.com/office/drawing/2014/main" id="{262CB220-7BBD-9A40-8EFE-DBF481D41325}"/>
                    </a:ext>
                  </a:extLst>
                </p:cNvPr>
                <p:cNvGrpSpPr/>
                <p:nvPr userDrawn="1"/>
              </p:nvGrpSpPr>
              <p:grpSpPr>
                <a:xfrm>
                  <a:off x="431800" y="-240735"/>
                  <a:ext cx="8280400" cy="235792"/>
                  <a:chOff x="431800" y="-235792"/>
                  <a:chExt cx="4400551" cy="235792"/>
                </a:xfrm>
              </p:grpSpPr>
              <p:cxnSp>
                <p:nvCxnSpPr>
                  <p:cNvPr id="84" name="Straight Connector 83">
                    <a:extLst>
                      <a:ext uri="{FF2B5EF4-FFF2-40B4-BE49-F238E27FC236}">
                        <a16:creationId xmlns:a16="http://schemas.microsoft.com/office/drawing/2014/main" id="{4C0212DE-4F3A-064A-8852-84F9520CE40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4F88236-9314-6245-BA34-4C419A15253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208F0B2C-2ECF-FF4E-9454-5EE223675D0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1" name="TextBox 80">
                  <a:extLst>
                    <a:ext uri="{FF2B5EF4-FFF2-40B4-BE49-F238E27FC236}">
                      <a16:creationId xmlns:a16="http://schemas.microsoft.com/office/drawing/2014/main" id="{52854B52-8256-764E-870F-8B12DFC75805}"/>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82" name="Straight Arrow Connector 81">
                  <a:extLst>
                    <a:ext uri="{FF2B5EF4-FFF2-40B4-BE49-F238E27FC236}">
                      <a16:creationId xmlns:a16="http://schemas.microsoft.com/office/drawing/2014/main" id="{EE3A4062-FF2D-804A-88FA-53139017D530}"/>
                    </a:ext>
                  </a:extLst>
                </p:cNvPr>
                <p:cNvCxnSpPr>
                  <a:cxnSpLocks/>
                  <a:stCxn id="81" idx="1"/>
                  <a:endCxn id="86" idx="2"/>
                </p:cNvCxnSpPr>
                <p:nvPr userDrawn="1"/>
              </p:nvCxnSpPr>
              <p:spPr>
                <a:xfrm flipH="1">
                  <a:off x="431801" y="-122839"/>
                  <a:ext cx="347712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9961C7F-EE2F-4844-874C-FABF729B3E38}"/>
                    </a:ext>
                  </a:extLst>
                </p:cNvPr>
                <p:cNvCxnSpPr>
                  <a:cxnSpLocks/>
                  <a:stCxn id="81" idx="3"/>
                  <a:endCxn id="86"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grpSp>
        <p:nvGrpSpPr>
          <p:cNvPr id="12" name="Group 11">
            <a:extLst>
              <a:ext uri="{FF2B5EF4-FFF2-40B4-BE49-F238E27FC236}">
                <a16:creationId xmlns:a16="http://schemas.microsoft.com/office/drawing/2014/main" id="{339ACF14-9970-767F-EC0E-6CAFB7B61CC7}"/>
              </a:ext>
              <a:ext uri="{C183D7F6-B498-43B3-948B-1728B52AA6E4}">
                <adec:decorative xmlns:adec="http://schemas.microsoft.com/office/drawing/2017/decorative" val="1"/>
              </a:ext>
            </a:extLst>
          </p:cNvPr>
          <p:cNvGrpSpPr/>
          <p:nvPr userDrawn="1"/>
        </p:nvGrpSpPr>
        <p:grpSpPr>
          <a:xfrm>
            <a:off x="12532244" y="-3"/>
            <a:ext cx="3948953" cy="11560627"/>
            <a:chOff x="9399182" y="-3"/>
            <a:chExt cx="2961715" cy="11560627"/>
          </a:xfrm>
        </p:grpSpPr>
        <p:sp>
          <p:nvSpPr>
            <p:cNvPr id="4" name="Rectangle 3">
              <a:extLst>
                <a:ext uri="{FF2B5EF4-FFF2-40B4-BE49-F238E27FC236}">
                  <a16:creationId xmlns:a16="http://schemas.microsoft.com/office/drawing/2014/main" id="{4385042D-3124-D053-5535-518A0830FC49}"/>
                </a:ext>
              </a:extLst>
            </p:cNvPr>
            <p:cNvSpPr/>
            <p:nvPr userDrawn="1"/>
          </p:nvSpPr>
          <p:spPr>
            <a:xfrm>
              <a:off x="9399182" y="-3"/>
              <a:ext cx="2798651" cy="11560627"/>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111" name="Group 110">
              <a:extLst>
                <a:ext uri="{FF2B5EF4-FFF2-40B4-BE49-F238E27FC236}">
                  <a16:creationId xmlns:a16="http://schemas.microsoft.com/office/drawing/2014/main" id="{2B49CE09-A3A8-A392-C713-52021A7BAB3B}"/>
                </a:ext>
              </a:extLst>
            </p:cNvPr>
            <p:cNvGrpSpPr/>
            <p:nvPr userDrawn="1"/>
          </p:nvGrpSpPr>
          <p:grpSpPr>
            <a:xfrm>
              <a:off x="9399182" y="-1"/>
              <a:ext cx="2961715" cy="10515601"/>
              <a:chOff x="9399182" y="-1"/>
              <a:chExt cx="2961715" cy="10515601"/>
            </a:xfrm>
          </p:grpSpPr>
          <p:sp>
            <p:nvSpPr>
              <p:cNvPr id="112" name="Rectangle 111">
                <a:extLst>
                  <a:ext uri="{FF2B5EF4-FFF2-40B4-BE49-F238E27FC236}">
                    <a16:creationId xmlns:a16="http://schemas.microsoft.com/office/drawing/2014/main" id="{A081B49A-CA0D-EC4D-217A-156A78BDCCD1}"/>
                  </a:ext>
                </a:extLst>
              </p:cNvPr>
              <p:cNvSpPr/>
              <p:nvPr userDrawn="1"/>
            </p:nvSpPr>
            <p:spPr>
              <a:xfrm>
                <a:off x="9399182" y="-1"/>
                <a:ext cx="2798651" cy="105156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113" name="Picture 112">
                <a:extLst>
                  <a:ext uri="{FF2B5EF4-FFF2-40B4-BE49-F238E27FC236}">
                    <a16:creationId xmlns:a16="http://schemas.microsoft.com/office/drawing/2014/main" id="{354FF5BF-DD5D-6E50-E092-884FF9EDECB7}"/>
                  </a:ext>
                </a:extLst>
              </p:cNvPr>
              <p:cNvPicPr>
                <a:picLocks noChangeAspect="1"/>
              </p:cNvPicPr>
              <p:nvPr userDrawn="1"/>
            </p:nvPicPr>
            <p:blipFill rotWithShape="1">
              <a:blip r:embed="rId3"/>
              <a:srcRect r="44021" b="6017"/>
              <a:stretch/>
            </p:blipFill>
            <p:spPr>
              <a:xfrm>
                <a:off x="9558506" y="2504909"/>
                <a:ext cx="2632538" cy="532435"/>
              </a:xfrm>
              <a:prstGeom prst="rect">
                <a:avLst/>
              </a:prstGeom>
            </p:spPr>
          </p:pic>
          <p:sp>
            <p:nvSpPr>
              <p:cNvPr id="114" name="Rectangle 113">
                <a:extLst>
                  <a:ext uri="{FF2B5EF4-FFF2-40B4-BE49-F238E27FC236}">
                    <a16:creationId xmlns:a16="http://schemas.microsoft.com/office/drawing/2014/main" id="{5823A4AC-822D-E529-C0AD-6556690DA5AA}"/>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5" name="TextBox 114">
                <a:extLst>
                  <a:ext uri="{FF2B5EF4-FFF2-40B4-BE49-F238E27FC236}">
                    <a16:creationId xmlns:a16="http://schemas.microsoft.com/office/drawing/2014/main" id="{09C7735D-E885-7878-67E5-F7159755FBA6}"/>
                  </a:ext>
                </a:extLst>
              </p:cNvPr>
              <p:cNvSpPr txBox="1"/>
              <p:nvPr userDrawn="1"/>
            </p:nvSpPr>
            <p:spPr>
              <a:xfrm>
                <a:off x="10147059"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16" name="Picture 115">
                <a:extLst>
                  <a:ext uri="{FF2B5EF4-FFF2-40B4-BE49-F238E27FC236}">
                    <a16:creationId xmlns:a16="http://schemas.microsoft.com/office/drawing/2014/main" id="{A0BFC0DE-8B4E-435B-7B41-D9926631CB5F}"/>
                  </a:ext>
                </a:extLst>
              </p:cNvPr>
              <p:cNvPicPr>
                <a:picLocks noChangeAspect="1"/>
              </p:cNvPicPr>
              <p:nvPr userDrawn="1"/>
            </p:nvPicPr>
            <p:blipFill rotWithShape="1">
              <a:blip r:embed="rId4"/>
              <a:srcRect l="8882" t="5165" r="-1"/>
              <a:stretch/>
            </p:blipFill>
            <p:spPr>
              <a:xfrm>
                <a:off x="9694938" y="411250"/>
                <a:ext cx="324017" cy="289055"/>
              </a:xfrm>
              <a:prstGeom prst="roundRect">
                <a:avLst/>
              </a:prstGeom>
            </p:spPr>
          </p:pic>
          <p:sp>
            <p:nvSpPr>
              <p:cNvPr id="117" name="TextBox 116">
                <a:extLst>
                  <a:ext uri="{FF2B5EF4-FFF2-40B4-BE49-F238E27FC236}">
                    <a16:creationId xmlns:a16="http://schemas.microsoft.com/office/drawing/2014/main" id="{886EBB27-1326-A25B-088A-9E17D1E2A5EE}"/>
                  </a:ext>
                </a:extLst>
              </p:cNvPr>
              <p:cNvSpPr txBox="1"/>
              <p:nvPr userDrawn="1"/>
            </p:nvSpPr>
            <p:spPr>
              <a:xfrm>
                <a:off x="9558507"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18" name="Straight Connector 117">
                <a:extLst>
                  <a:ext uri="{FF2B5EF4-FFF2-40B4-BE49-F238E27FC236}">
                    <a16:creationId xmlns:a16="http://schemas.microsoft.com/office/drawing/2014/main" id="{4273B8AC-4EFC-CB26-D0C3-DAAE92D80212}"/>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CA111544-7315-063F-BE5C-6B66EE0EB84F}"/>
                  </a:ext>
                </a:extLst>
              </p:cNvPr>
              <p:cNvGrpSpPr/>
              <p:nvPr userDrawn="1"/>
            </p:nvGrpSpPr>
            <p:grpSpPr>
              <a:xfrm>
                <a:off x="9518577" y="3166937"/>
                <a:ext cx="2754815" cy="7215097"/>
                <a:chOff x="9518577" y="5173248"/>
                <a:chExt cx="2754815" cy="7215097"/>
              </a:xfrm>
            </p:grpSpPr>
            <p:sp>
              <p:nvSpPr>
                <p:cNvPr id="125" name="TextBox 124">
                  <a:extLst>
                    <a:ext uri="{FF2B5EF4-FFF2-40B4-BE49-F238E27FC236}">
                      <a16:creationId xmlns:a16="http://schemas.microsoft.com/office/drawing/2014/main" id="{C08FB4BC-0F98-6DCE-C3C8-6A76198B07BD}"/>
                    </a:ext>
                  </a:extLst>
                </p:cNvPr>
                <p:cNvSpPr txBox="1"/>
                <p:nvPr userDrawn="1"/>
              </p:nvSpPr>
              <p:spPr>
                <a:xfrm>
                  <a:off x="9555250" y="5173248"/>
                  <a:ext cx="12515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HOW TO ADD AN IMAGE</a:t>
                  </a:r>
                </a:p>
              </p:txBody>
            </p:sp>
            <p:cxnSp>
              <p:nvCxnSpPr>
                <p:cNvPr id="126" name="Straight Connector 125">
                  <a:extLst>
                    <a:ext uri="{FF2B5EF4-FFF2-40B4-BE49-F238E27FC236}">
                      <a16:creationId xmlns:a16="http://schemas.microsoft.com/office/drawing/2014/main" id="{1A1532B1-61EA-B484-EF74-55F5D3E70A4F}"/>
                    </a:ext>
                  </a:extLst>
                </p:cNvPr>
                <p:cNvCxnSpPr>
                  <a:cxnSpLocks/>
                </p:cNvCxnSpPr>
                <p:nvPr userDrawn="1"/>
              </p:nvCxnSpPr>
              <p:spPr>
                <a:xfrm>
                  <a:off x="9555251" y="537586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8B8EE887-B172-B792-3AB6-46C8E619ABA5}"/>
                    </a:ext>
                  </a:extLst>
                </p:cNvPr>
                <p:cNvSpPr txBox="1"/>
                <p:nvPr userDrawn="1"/>
              </p:nvSpPr>
              <p:spPr>
                <a:xfrm>
                  <a:off x="9683170" y="6234175"/>
                  <a:ext cx="2297338" cy="276486"/>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b="1"/>
                    <a:t>Method 1: </a:t>
                  </a:r>
                  <a:r>
                    <a:rPr lang="en-US" sz="601" b="0"/>
                    <a:t>from file browser</a:t>
                  </a:r>
                </a:p>
                <a:p>
                  <a:pPr lvl="1">
                    <a:buNone/>
                  </a:pPr>
                  <a:r>
                    <a:rPr lang="en-US" sz="1051"/>
                    <a:t>Drag the image onto the slide.</a:t>
                  </a:r>
                </a:p>
              </p:txBody>
            </p:sp>
            <p:grpSp>
              <p:nvGrpSpPr>
                <p:cNvPr id="166" name="Group 165">
                  <a:extLst>
                    <a:ext uri="{FF2B5EF4-FFF2-40B4-BE49-F238E27FC236}">
                      <a16:creationId xmlns:a16="http://schemas.microsoft.com/office/drawing/2014/main" id="{5DE3443E-2748-393C-A075-AB203AAAEC88}"/>
                    </a:ext>
                  </a:extLst>
                </p:cNvPr>
                <p:cNvGrpSpPr/>
                <p:nvPr userDrawn="1"/>
              </p:nvGrpSpPr>
              <p:grpSpPr>
                <a:xfrm>
                  <a:off x="9518577" y="5498368"/>
                  <a:ext cx="2617883" cy="635287"/>
                  <a:chOff x="12352022" y="513115"/>
                  <a:chExt cx="2617883" cy="635287"/>
                </a:xfrm>
              </p:grpSpPr>
              <p:sp>
                <p:nvSpPr>
                  <p:cNvPr id="189" name="TextBox 188">
                    <a:extLst>
                      <a:ext uri="{FF2B5EF4-FFF2-40B4-BE49-F238E27FC236}">
                        <a16:creationId xmlns:a16="http://schemas.microsoft.com/office/drawing/2014/main" id="{202A73BE-19F7-B306-C6D4-5CC2B0C1C3D2}"/>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90" name="TextBox 189">
                    <a:extLst>
                      <a:ext uri="{FF2B5EF4-FFF2-40B4-BE49-F238E27FC236}">
                        <a16:creationId xmlns:a16="http://schemas.microsoft.com/office/drawing/2014/main" id="{5A7683D0-F084-6705-6A8A-5609D66E0EE4}"/>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91" name="TextBox 190">
                    <a:extLst>
                      <a:ext uri="{FF2B5EF4-FFF2-40B4-BE49-F238E27FC236}">
                        <a16:creationId xmlns:a16="http://schemas.microsoft.com/office/drawing/2014/main" id="{BFD244EB-8EA3-E5C0-F733-8E90772D580D}"/>
                      </a:ext>
                    </a:extLst>
                  </p:cNvPr>
                  <p:cNvSpPr txBox="1"/>
                  <p:nvPr userDrawn="1"/>
                </p:nvSpPr>
                <p:spPr>
                  <a:xfrm>
                    <a:off x="12516615" y="513115"/>
                    <a:ext cx="2453290" cy="49013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Source images from the Resources Database.</a:t>
                    </a:r>
                  </a:p>
                  <a:p>
                    <a:pPr lvl="0"/>
                    <a:r>
                      <a:rPr lang="en-US" sz="1051"/>
                      <a:t>Add the image to the placeholder.</a:t>
                    </a:r>
                  </a:p>
                </p:txBody>
              </p:sp>
            </p:grpSp>
            <p:sp>
              <p:nvSpPr>
                <p:cNvPr id="167" name="TextBox 166">
                  <a:extLst>
                    <a:ext uri="{FF2B5EF4-FFF2-40B4-BE49-F238E27FC236}">
                      <a16:creationId xmlns:a16="http://schemas.microsoft.com/office/drawing/2014/main" id="{11F1D197-8096-00A7-8B73-1795CA8EAEF7}"/>
                    </a:ext>
                  </a:extLst>
                </p:cNvPr>
                <p:cNvSpPr txBox="1"/>
                <p:nvPr userDrawn="1"/>
              </p:nvSpPr>
              <p:spPr>
                <a:xfrm>
                  <a:off x="9683170" y="6615167"/>
                  <a:ext cx="2297338" cy="606063"/>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2: </a:t>
                  </a:r>
                  <a:r>
                    <a:rPr lang="en-US" sz="601" b="0"/>
                    <a:t>Paste from clipboard</a:t>
                  </a:r>
                </a:p>
                <a:p>
                  <a:pPr lvl="1">
                    <a:buNone/>
                  </a:pPr>
                  <a:r>
                    <a:rPr lang="en-US" sz="1051"/>
                    <a:t>Select the image placeholder.</a:t>
                  </a:r>
                </a:p>
                <a:p>
                  <a:pPr lvl="1">
                    <a:buNone/>
                  </a:pPr>
                  <a:r>
                    <a:rPr lang="en-US" sz="1051"/>
                    <a:t>Right-click or use keyboard shortcuts to paste the image.</a:t>
                  </a:r>
                </a:p>
              </p:txBody>
            </p:sp>
            <p:sp>
              <p:nvSpPr>
                <p:cNvPr id="168" name="TextBox 167">
                  <a:extLst>
                    <a:ext uri="{FF2B5EF4-FFF2-40B4-BE49-F238E27FC236}">
                      <a16:creationId xmlns:a16="http://schemas.microsoft.com/office/drawing/2014/main" id="{CE0ED8EF-B3B3-0344-4688-96868E962617}"/>
                    </a:ext>
                  </a:extLst>
                </p:cNvPr>
                <p:cNvSpPr txBox="1"/>
                <p:nvPr userDrawn="1"/>
              </p:nvSpPr>
              <p:spPr>
                <a:xfrm>
                  <a:off x="9683170" y="7325480"/>
                  <a:ext cx="2297338" cy="42203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1"/>
                    <a:t>Method 3: </a:t>
                  </a:r>
                  <a:r>
                    <a:rPr lang="en-US" sz="601" b="0"/>
                    <a:t>Placeholder icon</a:t>
                  </a:r>
                </a:p>
                <a:p>
                  <a:pPr lvl="1">
                    <a:buNone/>
                  </a:pPr>
                  <a:r>
                    <a:rPr lang="en-US" sz="1051"/>
                    <a:t>Click the image icon inside the placeholder to browse for an image.</a:t>
                  </a:r>
                </a:p>
              </p:txBody>
            </p:sp>
            <p:grpSp>
              <p:nvGrpSpPr>
                <p:cNvPr id="169" name="Group 168">
                  <a:extLst>
                    <a:ext uri="{FF2B5EF4-FFF2-40B4-BE49-F238E27FC236}">
                      <a16:creationId xmlns:a16="http://schemas.microsoft.com/office/drawing/2014/main" id="{F34F3322-A96B-524A-0307-C5EF89DAD5FF}"/>
                    </a:ext>
                  </a:extLst>
                </p:cNvPr>
                <p:cNvGrpSpPr/>
                <p:nvPr userDrawn="1"/>
              </p:nvGrpSpPr>
              <p:grpSpPr>
                <a:xfrm>
                  <a:off x="9538241" y="7901931"/>
                  <a:ext cx="2735151" cy="1280928"/>
                  <a:chOff x="9286315" y="6976989"/>
                  <a:chExt cx="2735151" cy="1280928"/>
                </a:xfrm>
              </p:grpSpPr>
              <p:sp>
                <p:nvSpPr>
                  <p:cNvPr id="184" name="Rectangle 183">
                    <a:extLst>
                      <a:ext uri="{FF2B5EF4-FFF2-40B4-BE49-F238E27FC236}">
                        <a16:creationId xmlns:a16="http://schemas.microsoft.com/office/drawing/2014/main" id="{403447C2-805E-55B1-1EAE-78471072582B}"/>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5" name="TextBox 184">
                    <a:extLst>
                      <a:ext uri="{FF2B5EF4-FFF2-40B4-BE49-F238E27FC236}">
                        <a16:creationId xmlns:a16="http://schemas.microsoft.com/office/drawing/2014/main" id="{A924F866-8280-7A05-2BD4-B999F134080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86" name="Graphic 185">
                    <a:extLst>
                      <a:ext uri="{FF2B5EF4-FFF2-40B4-BE49-F238E27FC236}">
                        <a16:creationId xmlns:a16="http://schemas.microsoft.com/office/drawing/2014/main" id="{7BE92274-2B4C-FF87-6749-4FA1B0215011}"/>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87" name="TextBox 186">
                    <a:extLst>
                      <a:ext uri="{FF2B5EF4-FFF2-40B4-BE49-F238E27FC236}">
                        <a16:creationId xmlns:a16="http://schemas.microsoft.com/office/drawing/2014/main" id="{839632B5-4065-2088-2EDC-F6FD1DE92B40}"/>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88" name="Picture 187">
                    <a:extLst>
                      <a:ext uri="{FF2B5EF4-FFF2-40B4-BE49-F238E27FC236}">
                        <a16:creationId xmlns:a16="http://schemas.microsoft.com/office/drawing/2014/main" id="{00D369B2-B4A3-67F1-D0E4-978C60595263}"/>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70" name="Group 169">
                  <a:extLst>
                    <a:ext uri="{FF2B5EF4-FFF2-40B4-BE49-F238E27FC236}">
                      <a16:creationId xmlns:a16="http://schemas.microsoft.com/office/drawing/2014/main" id="{4C8159DE-43FD-6762-363B-91BE6052A066}"/>
                    </a:ext>
                  </a:extLst>
                </p:cNvPr>
                <p:cNvGrpSpPr/>
                <p:nvPr userDrawn="1"/>
              </p:nvGrpSpPr>
              <p:grpSpPr>
                <a:xfrm>
                  <a:off x="9538241" y="9269042"/>
                  <a:ext cx="2735151" cy="2200108"/>
                  <a:chOff x="9538241" y="5155416"/>
                  <a:chExt cx="2735151" cy="2200108"/>
                </a:xfrm>
              </p:grpSpPr>
              <p:sp>
                <p:nvSpPr>
                  <p:cNvPr id="176" name="Rectangle 175">
                    <a:extLst>
                      <a:ext uri="{FF2B5EF4-FFF2-40B4-BE49-F238E27FC236}">
                        <a16:creationId xmlns:a16="http://schemas.microsoft.com/office/drawing/2014/main" id="{F7C4927B-B7E4-2D63-2167-F0DE0DF43F1C}"/>
                      </a:ext>
                    </a:extLst>
                  </p:cNvPr>
                  <p:cNvSpPr/>
                  <p:nvPr userDrawn="1"/>
                </p:nvSpPr>
                <p:spPr>
                  <a:xfrm>
                    <a:off x="9538241" y="5155416"/>
                    <a:ext cx="2735151" cy="220010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7" name="TextBox 176">
                    <a:extLst>
                      <a:ext uri="{FF2B5EF4-FFF2-40B4-BE49-F238E27FC236}">
                        <a16:creationId xmlns:a16="http://schemas.microsoft.com/office/drawing/2014/main" id="{03447E73-8F58-58EB-3AD5-BF63C8891BFC}"/>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78" name="Graphic 177">
                    <a:extLst>
                      <a:ext uri="{FF2B5EF4-FFF2-40B4-BE49-F238E27FC236}">
                        <a16:creationId xmlns:a16="http://schemas.microsoft.com/office/drawing/2014/main" id="{4F238F7C-7E19-F14B-C2A8-F3FF783AE225}"/>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8464" y="5294499"/>
                    <a:ext cx="155227" cy="155227"/>
                  </a:xfrm>
                  <a:prstGeom prst="rect">
                    <a:avLst/>
                  </a:prstGeom>
                </p:spPr>
              </p:pic>
              <p:sp>
                <p:nvSpPr>
                  <p:cNvPr id="179" name="TextBox 178">
                    <a:extLst>
                      <a:ext uri="{FF2B5EF4-FFF2-40B4-BE49-F238E27FC236}">
                        <a16:creationId xmlns:a16="http://schemas.microsoft.com/office/drawing/2014/main" id="{374DC33A-033D-D9FC-B11F-D7A565B9A5D0}"/>
                      </a:ext>
                    </a:extLst>
                  </p:cNvPr>
                  <p:cNvSpPr txBox="1"/>
                  <p:nvPr userDrawn="1"/>
                </p:nvSpPr>
                <p:spPr>
                  <a:xfrm>
                    <a:off x="9713478"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180" name="TextBox 179">
                    <a:extLst>
                      <a:ext uri="{FF2B5EF4-FFF2-40B4-BE49-F238E27FC236}">
                        <a16:creationId xmlns:a16="http://schemas.microsoft.com/office/drawing/2014/main" id="{2B361B3D-B432-6CFC-FBD0-FF76BED634C0}"/>
                      </a:ext>
                    </a:extLst>
                  </p:cNvPr>
                  <p:cNvSpPr txBox="1"/>
                  <p:nvPr userDrawn="1"/>
                </p:nvSpPr>
                <p:spPr>
                  <a:xfrm>
                    <a:off x="9713478" y="6516011"/>
                    <a:ext cx="2422982" cy="373949"/>
                  </a:xfrm>
                  <a:prstGeom prst="rect">
                    <a:avLst/>
                  </a:prstGeom>
                </p:spPr>
                <p:txBody>
                  <a:bodyPr vert="horz" wrap="square" lIns="0" tIns="0" rIns="0" bIns="0" rtlCol="0" anchor="t">
                    <a:spAutoFit/>
                  </a:bodyPr>
                  <a:lstStyle/>
                  <a:p>
                    <a:pPr marL="134940" lvl="1" indent="-131765" algn="l" defTabSz="914411"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covering the photo caption textbox. Right-click on the placeholder and choose “Send to Back.”</a:t>
                    </a:r>
                  </a:p>
                </p:txBody>
              </p:sp>
              <p:sp>
                <p:nvSpPr>
                  <p:cNvPr id="181" name="TextBox 180">
                    <a:extLst>
                      <a:ext uri="{FF2B5EF4-FFF2-40B4-BE49-F238E27FC236}">
                        <a16:creationId xmlns:a16="http://schemas.microsoft.com/office/drawing/2014/main" id="{62E48495-A8F5-AF99-EADC-134125EEDC29}"/>
                      </a:ext>
                    </a:extLst>
                  </p:cNvPr>
                  <p:cNvSpPr txBox="1"/>
                  <p:nvPr userDrawn="1"/>
                </p:nvSpPr>
                <p:spPr>
                  <a:xfrm>
                    <a:off x="9713478" y="6063079"/>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82" name="TextBox 181">
                    <a:extLst>
                      <a:ext uri="{FF2B5EF4-FFF2-40B4-BE49-F238E27FC236}">
                        <a16:creationId xmlns:a16="http://schemas.microsoft.com/office/drawing/2014/main" id="{D2356EB0-B081-3D2F-7AD7-94B396286F8B}"/>
                      </a:ext>
                    </a:extLst>
                  </p:cNvPr>
                  <p:cNvSpPr txBox="1"/>
                  <p:nvPr userDrawn="1"/>
                </p:nvSpPr>
                <p:spPr>
                  <a:xfrm>
                    <a:off x="9713478" y="7056726"/>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183" name="Straight Connector 182">
                    <a:extLst>
                      <a:ext uri="{FF2B5EF4-FFF2-40B4-BE49-F238E27FC236}">
                        <a16:creationId xmlns:a16="http://schemas.microsoft.com/office/drawing/2014/main" id="{13E51D45-372C-1BBA-A927-51DC81BF7CA3}"/>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A935CF88-9D06-296B-E97C-489FC87F0663}"/>
                    </a:ext>
                  </a:extLst>
                </p:cNvPr>
                <p:cNvGrpSpPr/>
                <p:nvPr userDrawn="1"/>
              </p:nvGrpSpPr>
              <p:grpSpPr>
                <a:xfrm>
                  <a:off x="9538241" y="11555333"/>
                  <a:ext cx="2735150" cy="833012"/>
                  <a:chOff x="9554253" y="2870841"/>
                  <a:chExt cx="2735150" cy="833012"/>
                </a:xfrm>
              </p:grpSpPr>
              <p:sp>
                <p:nvSpPr>
                  <p:cNvPr id="172" name="Rectangle 171">
                    <a:extLst>
                      <a:ext uri="{FF2B5EF4-FFF2-40B4-BE49-F238E27FC236}">
                        <a16:creationId xmlns:a16="http://schemas.microsoft.com/office/drawing/2014/main" id="{31AF3443-173A-75C5-92B0-441B612A4FB2}"/>
                      </a:ext>
                    </a:extLst>
                  </p:cNvPr>
                  <p:cNvSpPr/>
                  <p:nvPr userDrawn="1"/>
                </p:nvSpPr>
                <p:spPr>
                  <a:xfrm>
                    <a:off x="9554253" y="2870841"/>
                    <a:ext cx="2735150" cy="833012"/>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3" name="TextBox 172">
                    <a:extLst>
                      <a:ext uri="{FF2B5EF4-FFF2-40B4-BE49-F238E27FC236}">
                        <a16:creationId xmlns:a16="http://schemas.microsoft.com/office/drawing/2014/main" id="{A756E879-51B2-9E4B-1118-6489A92112F0}"/>
                      </a:ext>
                    </a:extLst>
                  </p:cNvPr>
                  <p:cNvSpPr txBox="1"/>
                  <p:nvPr userDrawn="1"/>
                </p:nvSpPr>
                <p:spPr>
                  <a:xfrm>
                    <a:off x="9920442" y="300651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Photo Caption</a:t>
                    </a:r>
                  </a:p>
                </p:txBody>
              </p:sp>
              <p:sp>
                <p:nvSpPr>
                  <p:cNvPr id="174" name="TextBox 173">
                    <a:extLst>
                      <a:ext uri="{FF2B5EF4-FFF2-40B4-BE49-F238E27FC236}">
                        <a16:creationId xmlns:a16="http://schemas.microsoft.com/office/drawing/2014/main" id="{E83C68DE-5D56-808A-3FA2-DBEF07C80212}"/>
                      </a:ext>
                    </a:extLst>
                  </p:cNvPr>
                  <p:cNvSpPr txBox="1"/>
                  <p:nvPr userDrawn="1"/>
                </p:nvSpPr>
                <p:spPr>
                  <a:xfrm>
                    <a:off x="9729490" y="3260780"/>
                    <a:ext cx="1902872" cy="276999"/>
                  </a:xfrm>
                  <a:prstGeom prst="rect">
                    <a:avLst/>
                  </a:prstGeom>
                </p:spPr>
                <p:txBody>
                  <a:bodyPr vert="horz" wrap="square" lIns="0" tIns="0" rIns="0" bIns="0" rtlCol="0" anchor="t">
                    <a:spAutoFit/>
                  </a:bodyPr>
                  <a:lstStyle/>
                  <a:p>
                    <a:pPr>
                      <a:spcBef>
                        <a:spcPts val="201"/>
                      </a:spcBef>
                    </a:pPr>
                    <a:r>
                      <a:rPr lang="en-US" sz="900">
                        <a:solidFill>
                          <a:schemeClr val="tx1">
                            <a:lumMod val="65000"/>
                            <a:lumOff val="35000"/>
                          </a:schemeClr>
                        </a:solidFill>
                        <a:latin typeface="Arial" charset="0"/>
                        <a:ea typeface="Arial" charset="0"/>
                        <a:cs typeface="Arial" charset="0"/>
                      </a:rPr>
                      <a:t>See </a:t>
                    </a:r>
                    <a:r>
                      <a:rPr lang="en-US" sz="900" i="1">
                        <a:solidFill>
                          <a:schemeClr val="tx1">
                            <a:lumMod val="65000"/>
                            <a:lumOff val="35000"/>
                          </a:schemeClr>
                        </a:solidFill>
                        <a:latin typeface="Arial" charset="0"/>
                        <a:ea typeface="Arial" charset="0"/>
                        <a:cs typeface="Arial" charset="0"/>
                      </a:rPr>
                      <a:t>VEDP Style Guide </a:t>
                    </a:r>
                    <a:r>
                      <a:rPr lang="en-US" sz="900">
                        <a:solidFill>
                          <a:schemeClr val="tx1">
                            <a:lumMod val="65000"/>
                            <a:lumOff val="35000"/>
                          </a:schemeClr>
                        </a:solidFill>
                        <a:latin typeface="Arial" charset="0"/>
                        <a:ea typeface="Arial" charset="0"/>
                        <a:cs typeface="Arial" charset="0"/>
                      </a:rPr>
                      <a:t>for how to write and format photo captions.</a:t>
                    </a:r>
                  </a:p>
                </p:txBody>
              </p:sp>
              <p:pic>
                <p:nvPicPr>
                  <p:cNvPr id="175" name="Graphic 174">
                    <a:extLst>
                      <a:ext uri="{FF2B5EF4-FFF2-40B4-BE49-F238E27FC236}">
                        <a16:creationId xmlns:a16="http://schemas.microsoft.com/office/drawing/2014/main" id="{D7723D42-1A72-4353-1495-36BB8A25AC6F}"/>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9699180" y="3010968"/>
                    <a:ext cx="170340" cy="170340"/>
                  </a:xfrm>
                  <a:prstGeom prst="rect">
                    <a:avLst/>
                  </a:prstGeom>
                </p:spPr>
              </p:pic>
            </p:grpSp>
          </p:grpSp>
          <p:pic>
            <p:nvPicPr>
              <p:cNvPr id="120" name="Picture 119">
                <a:extLst>
                  <a:ext uri="{FF2B5EF4-FFF2-40B4-BE49-F238E27FC236}">
                    <a16:creationId xmlns:a16="http://schemas.microsoft.com/office/drawing/2014/main" id="{E517020E-6564-C282-F528-868C4166C712}"/>
                  </a:ext>
                </a:extLst>
              </p:cNvPr>
              <p:cNvPicPr>
                <a:picLocks noChangeAspect="1"/>
              </p:cNvPicPr>
              <p:nvPr userDrawn="1"/>
            </p:nvPicPr>
            <p:blipFill rotWithShape="1">
              <a:blip r:embed="rId8"/>
              <a:srcRect t="6873"/>
              <a:stretch/>
            </p:blipFill>
            <p:spPr>
              <a:xfrm>
                <a:off x="9558506" y="1606798"/>
                <a:ext cx="2639327" cy="607073"/>
              </a:xfrm>
              <a:prstGeom prst="rect">
                <a:avLst/>
              </a:prstGeom>
            </p:spPr>
          </p:pic>
          <p:sp>
            <p:nvSpPr>
              <p:cNvPr id="121" name="TextBox 120">
                <a:extLst>
                  <a:ext uri="{FF2B5EF4-FFF2-40B4-BE49-F238E27FC236}">
                    <a16:creationId xmlns:a16="http://schemas.microsoft.com/office/drawing/2014/main" id="{82552AAE-7611-4FFC-DFAD-E19FA6D6FE0B}"/>
                  </a:ext>
                </a:extLst>
              </p:cNvPr>
              <p:cNvSpPr txBox="1">
                <a:spLocks noChangeAspect="1"/>
              </p:cNvSpPr>
              <p:nvPr userDrawn="1"/>
            </p:nvSpPr>
            <p:spPr>
              <a:xfrm>
                <a:off x="9521833" y="1414723"/>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22" name="TextBox 121">
                <a:extLst>
                  <a:ext uri="{FF2B5EF4-FFF2-40B4-BE49-F238E27FC236}">
                    <a16:creationId xmlns:a16="http://schemas.microsoft.com/office/drawing/2014/main" id="{3D50398A-99E5-7FA2-23E7-9647EA9EB638}"/>
                  </a:ext>
                </a:extLst>
              </p:cNvPr>
              <p:cNvSpPr txBox="1"/>
              <p:nvPr userDrawn="1"/>
            </p:nvSpPr>
            <p:spPr>
              <a:xfrm>
                <a:off x="9686426" y="1389696"/>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Thank You Message</a:t>
                </a:r>
              </a:p>
            </p:txBody>
          </p:sp>
          <p:sp>
            <p:nvSpPr>
              <p:cNvPr id="123" name="TextBox 122">
                <a:extLst>
                  <a:ext uri="{FF2B5EF4-FFF2-40B4-BE49-F238E27FC236}">
                    <a16:creationId xmlns:a16="http://schemas.microsoft.com/office/drawing/2014/main" id="{A3DDFE66-C49A-F248-668F-D67206576314}"/>
                  </a:ext>
                </a:extLst>
              </p:cNvPr>
              <p:cNvSpPr txBox="1">
                <a:spLocks noChangeAspect="1"/>
              </p:cNvSpPr>
              <p:nvPr userDrawn="1"/>
            </p:nvSpPr>
            <p:spPr>
              <a:xfrm>
                <a:off x="9521833" y="23166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24" name="TextBox 123">
                <a:extLst>
                  <a:ext uri="{FF2B5EF4-FFF2-40B4-BE49-F238E27FC236}">
                    <a16:creationId xmlns:a16="http://schemas.microsoft.com/office/drawing/2014/main" id="{B68587AD-5B2A-4698-1417-057190358B9F}"/>
                  </a:ext>
                </a:extLst>
              </p:cNvPr>
              <p:cNvSpPr txBox="1"/>
              <p:nvPr userDrawn="1"/>
            </p:nvSpPr>
            <p:spPr>
              <a:xfrm>
                <a:off x="9686426" y="2291614"/>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Contact Info</a:t>
                </a:r>
              </a:p>
            </p:txBody>
          </p:sp>
        </p:grpSp>
      </p:grpSp>
    </p:spTree>
    <p:extLst>
      <p:ext uri="{BB962C8B-B14F-4D97-AF65-F5344CB8AC3E}">
        <p14:creationId xmlns:p14="http://schemas.microsoft.com/office/powerpoint/2010/main" val="3101873928"/>
      </p:ext>
    </p:extLst>
  </p:cSld>
  <p:clrMapOvr>
    <a:overrideClrMapping bg1="lt1" tx1="dk1" bg2="lt2" tx2="dk2" accent1="accent1" accent2="accent2" accent3="accent3" accent4="accent4" accent5="accent5" accent6="accent6" hlink="lt1" folHlink="lt1"/>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4241EA8-2B08-41B3-B7E8-D2D9E1E476A3}"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hank You (Headshot)">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575735" y="1601268"/>
            <a:ext cx="11040533" cy="914400"/>
          </a:xfrm>
        </p:spPr>
        <p:txBody>
          <a:bodyPr/>
          <a:lstStyle>
            <a:lvl1pPr>
              <a:defRPr sz="3200"/>
            </a:lvl1pPr>
          </a:lstStyle>
          <a:p>
            <a:r>
              <a:rPr lang="en-US"/>
              <a:t>Click to add</a:t>
            </a:r>
            <a:br>
              <a:rPr lang="en-US"/>
            </a:br>
            <a:r>
              <a:rPr lang="en-US"/>
              <a:t>thank you message</a:t>
            </a:r>
          </a:p>
        </p:txBody>
      </p:sp>
      <p:sp>
        <p:nvSpPr>
          <p:cNvPr id="21" name="Picture Placeholder 20">
            <a:extLst>
              <a:ext uri="{FF2B5EF4-FFF2-40B4-BE49-F238E27FC236}">
                <a16:creationId xmlns:a16="http://schemas.microsoft.com/office/drawing/2014/main" id="{0B98A494-7A59-1347-AC1A-9CEFC6F3BA30}"/>
              </a:ext>
            </a:extLst>
          </p:cNvPr>
          <p:cNvSpPr>
            <a:spLocks noGrp="1"/>
          </p:cNvSpPr>
          <p:nvPr>
            <p:ph type="pic" sz="quarter" idx="16" hasCustomPrompt="1"/>
          </p:nvPr>
        </p:nvSpPr>
        <p:spPr>
          <a:xfrm>
            <a:off x="3" y="2785010"/>
            <a:ext cx="4256649" cy="3192582"/>
          </a:xfrm>
          <a:prstGeom prst="rect">
            <a:avLst/>
          </a:prstGeom>
          <a:solidFill>
            <a:schemeClr val="accent2"/>
          </a:solidFill>
        </p:spPr>
        <p:txBody>
          <a:bodyPr wrap="square" rIns="0" anchor="ctr">
            <a:noAutofit/>
          </a:bodyPr>
          <a:lstStyle>
            <a:lvl1pPr marL="0" indent="0" algn="ctr">
              <a:spcBef>
                <a:spcPts val="0"/>
              </a:spcBef>
              <a:spcAft>
                <a:spcPts val="0"/>
              </a:spcAft>
              <a:buNone/>
              <a:defRPr b="0">
                <a:solidFill>
                  <a:schemeClr val="bg1"/>
                </a:solidFill>
              </a:defRPr>
            </a:lvl1pPr>
          </a:lstStyle>
          <a:p>
            <a:r>
              <a:rPr lang="en-US"/>
              <a:t>Click icon to add headshot</a:t>
            </a:r>
            <a:br>
              <a:rPr lang="en-US"/>
            </a:br>
            <a:br>
              <a:rPr lang="en-US"/>
            </a:br>
            <a:br>
              <a:rPr lang="en-US"/>
            </a:br>
            <a:br>
              <a:rPr lang="en-US"/>
            </a:br>
            <a:br>
              <a:rPr lang="en-US"/>
            </a:br>
            <a:endParaRPr lang="en-US"/>
          </a:p>
        </p:txBody>
      </p:sp>
      <p:sp>
        <p:nvSpPr>
          <p:cNvPr id="170" name="Freeform 169">
            <a:extLst>
              <a:ext uri="{FF2B5EF4-FFF2-40B4-BE49-F238E27FC236}">
                <a16:creationId xmlns:a16="http://schemas.microsoft.com/office/drawing/2014/main" id="{A5B0152F-BDAC-3C55-5B10-B9DF93873C1F}"/>
              </a:ext>
              <a:ext uri="{C183D7F6-B498-43B3-948B-1728B52AA6E4}">
                <adec:decorative xmlns:adec="http://schemas.microsoft.com/office/drawing/2017/decorative" val="1"/>
              </a:ext>
            </a:extLst>
          </p:cNvPr>
          <p:cNvSpPr/>
          <p:nvPr userDrawn="1"/>
        </p:nvSpPr>
        <p:spPr>
          <a:xfrm flipH="1">
            <a:off x="4357453" y="2785010"/>
            <a:ext cx="7834548" cy="3192582"/>
          </a:xfrm>
          <a:custGeom>
            <a:avLst/>
            <a:gdLst>
              <a:gd name="connsiteX0" fmla="*/ 5875910 w 5875910"/>
              <a:gd name="connsiteY0" fmla="*/ 0 h 3192582"/>
              <a:gd name="connsiteX1" fmla="*/ 0 w 5875910"/>
              <a:gd name="connsiteY1" fmla="*/ 0 h 3192582"/>
              <a:gd name="connsiteX2" fmla="*/ 0 w 5875910"/>
              <a:gd name="connsiteY2" fmla="*/ 3192582 h 3192582"/>
              <a:gd name="connsiteX3" fmla="*/ 5875910 w 5875910"/>
              <a:gd name="connsiteY3" fmla="*/ 3192582 h 3192582"/>
            </a:gdLst>
            <a:ahLst/>
            <a:cxnLst>
              <a:cxn ang="0">
                <a:pos x="connsiteX0" y="connsiteY0"/>
              </a:cxn>
              <a:cxn ang="0">
                <a:pos x="connsiteX1" y="connsiteY1"/>
              </a:cxn>
              <a:cxn ang="0">
                <a:pos x="connsiteX2" y="connsiteY2"/>
              </a:cxn>
              <a:cxn ang="0">
                <a:pos x="connsiteX3" y="connsiteY3"/>
              </a:cxn>
            </a:cxnLst>
            <a:rect l="l" t="t" r="r" b="b"/>
            <a:pathLst>
              <a:path w="5875910" h="3192582">
                <a:moveTo>
                  <a:pt x="5875910" y="0"/>
                </a:moveTo>
                <a:lnTo>
                  <a:pt x="0" y="0"/>
                </a:lnTo>
                <a:lnTo>
                  <a:pt x="0" y="3192582"/>
                </a:lnTo>
                <a:lnTo>
                  <a:pt x="5875910" y="31925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400"/>
          </a:p>
        </p:txBody>
      </p:sp>
      <p:sp>
        <p:nvSpPr>
          <p:cNvPr id="8"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4357450" y="2793432"/>
            <a:ext cx="7834548" cy="3184160"/>
          </a:xfrm>
          <a:prstGeom prst="rect">
            <a:avLst/>
          </a:prstGeom>
          <a:noFill/>
          <a:ln>
            <a:noFill/>
          </a:ln>
        </p:spPr>
        <p:txBody>
          <a:bodyPr wrap="square" lIns="432000" tIns="0" rIns="0" bIns="0" anchor="ctr">
            <a:noAutofit/>
          </a:bodyPr>
          <a:lstStyle>
            <a:lvl1pPr marL="20638" indent="0">
              <a:spcAft>
                <a:spcPts val="300"/>
              </a:spcAft>
              <a:buFont typeface="Arial" panose="020B0604020202020204" pitchFamily="34" charset="0"/>
              <a:buNone/>
              <a:tabLst/>
              <a:defRPr sz="1401" b="1">
                <a:solidFill>
                  <a:schemeClr val="bg1"/>
                </a:solidFill>
              </a:defRPr>
            </a:lvl1pPr>
            <a:lvl2pPr marL="20638" indent="0">
              <a:spcAft>
                <a:spcPts val="201"/>
              </a:spcAft>
              <a:buFont typeface="Arial" panose="020B0604020202020204" pitchFamily="34" charset="0"/>
              <a:buNone/>
              <a:tabLst/>
              <a:defRPr sz="1401">
                <a:solidFill>
                  <a:schemeClr val="bg1"/>
                </a:solidFill>
              </a:defRPr>
            </a:lvl2pPr>
            <a:lvl3pPr marL="20638" indent="0">
              <a:spcAft>
                <a:spcPts val="201"/>
              </a:spcAft>
              <a:buFont typeface="Arial" panose="020B0604020202020204" pitchFamily="34" charset="0"/>
              <a:buNone/>
              <a:tabLst/>
              <a:defRPr sz="1401">
                <a:solidFill>
                  <a:schemeClr val="bg1"/>
                </a:solidFill>
              </a:defRPr>
            </a:lvl3pPr>
            <a:lvl4pPr marL="20638" indent="0">
              <a:spcAft>
                <a:spcPts val="201"/>
              </a:spcAft>
              <a:buFont typeface="Arial" panose="020B0604020202020204" pitchFamily="34" charset="0"/>
              <a:buNone/>
              <a:tabLst/>
              <a:defRPr sz="1401">
                <a:solidFill>
                  <a:schemeClr val="bg1"/>
                </a:solidFill>
              </a:defRPr>
            </a:lvl4pPr>
            <a:lvl5pPr marL="20638" indent="0">
              <a:spcAft>
                <a:spcPts val="201"/>
              </a:spcAft>
              <a:buFont typeface="Arial" panose="020B0604020202020204" pitchFamily="34" charset="0"/>
              <a:buNone/>
              <a:tabLst/>
              <a:defRPr sz="1401">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a:t>Click to add contact information</a:t>
            </a:r>
          </a:p>
          <a:p>
            <a:pPr lvl="1"/>
            <a:r>
              <a:rPr lang="en-US"/>
              <a:t>Second level</a:t>
            </a:r>
          </a:p>
        </p:txBody>
      </p:sp>
      <p:pic>
        <p:nvPicPr>
          <p:cNvPr id="167" name="Graphic 166" descr="VEDP - Virginia Economic Development Partnership logo&#10;VEDP.org ">
            <a:extLst>
              <a:ext uri="{FF2B5EF4-FFF2-40B4-BE49-F238E27FC236}">
                <a16:creationId xmlns:a16="http://schemas.microsoft.com/office/drawing/2014/main" id="{972C8FC5-DB0B-9C63-2A7E-B6705CB35A3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44512" y="6183897"/>
            <a:ext cx="2589497" cy="484155"/>
          </a:xfrm>
          <a:prstGeom prst="rect">
            <a:avLst/>
          </a:prstGeom>
        </p:spPr>
      </p:pic>
      <p:sp>
        <p:nvSpPr>
          <p:cNvPr id="7" name="Date Placeholder 2">
            <a:extLst>
              <a:ext uri="{FF2B5EF4-FFF2-40B4-BE49-F238E27FC236}">
                <a16:creationId xmlns:a16="http://schemas.microsoft.com/office/drawing/2014/main" id="{04B63B85-BC9A-0C1B-B933-354210D9C1EB}"/>
              </a:ext>
              <a:ext uri="{C183D7F6-B498-43B3-948B-1728B52AA6E4}">
                <adec:decorative xmlns:adec="http://schemas.microsoft.com/office/drawing/2017/decorative" val="1"/>
              </a:ext>
            </a:extLst>
          </p:cNvPr>
          <p:cNvSpPr>
            <a:spLocks noGrp="1"/>
          </p:cNvSpPr>
          <p:nvPr>
            <p:ph type="dt" sz="half" idx="17"/>
          </p:nvPr>
        </p:nvSpPr>
        <p:spPr>
          <a:xfrm>
            <a:off x="0" y="6864579"/>
            <a:ext cx="0" cy="0"/>
          </a:xfrm>
          <a:ln>
            <a:solidFill>
              <a:schemeClr val="bg1">
                <a:alpha val="0"/>
              </a:schemeClr>
            </a:solidFill>
          </a:ln>
        </p:spPr>
        <p:txBody>
          <a:bodyPr/>
          <a:lstStyle/>
          <a:p>
            <a:endParaRPr lang="en-US"/>
          </a:p>
        </p:txBody>
      </p:sp>
      <p:sp>
        <p:nvSpPr>
          <p:cNvPr id="9" name="Footer Placeholder 4">
            <a:extLst>
              <a:ext uri="{FF2B5EF4-FFF2-40B4-BE49-F238E27FC236}">
                <a16:creationId xmlns:a16="http://schemas.microsoft.com/office/drawing/2014/main" id="{843ECBC7-C8FB-4B03-F177-5AE6EA90489A}"/>
              </a:ext>
              <a:ext uri="{C183D7F6-B498-43B3-948B-1728B52AA6E4}">
                <adec:decorative xmlns:adec="http://schemas.microsoft.com/office/drawing/2017/decorative" val="1"/>
              </a:ext>
            </a:extLst>
          </p:cNvPr>
          <p:cNvSpPr>
            <a:spLocks noGrp="1"/>
          </p:cNvSpPr>
          <p:nvPr>
            <p:ph type="ftr" sz="quarter" idx="18"/>
          </p:nvPr>
        </p:nvSpPr>
        <p:spPr>
          <a:xfrm>
            <a:off x="0" y="6864579"/>
            <a:ext cx="0" cy="0"/>
          </a:xfrm>
          <a:ln>
            <a:solidFill>
              <a:schemeClr val="bg1">
                <a:alpha val="0"/>
              </a:schemeClr>
            </a:solidFill>
          </a:ln>
        </p:spPr>
        <p:txBody>
          <a:bodyPr/>
          <a:lstStyle/>
          <a:p>
            <a:endParaRPr lang="en-US"/>
          </a:p>
        </p:txBody>
      </p:sp>
      <p:sp>
        <p:nvSpPr>
          <p:cNvPr id="10" name="Slide Number Placeholder 5">
            <a:extLst>
              <a:ext uri="{FF2B5EF4-FFF2-40B4-BE49-F238E27FC236}">
                <a16:creationId xmlns:a16="http://schemas.microsoft.com/office/drawing/2014/main" id="{2DFB42B1-6CCB-FEAA-77F5-59E3A80285EC}"/>
              </a:ext>
              <a:ext uri="{C183D7F6-B498-43B3-948B-1728B52AA6E4}">
                <adec:decorative xmlns:adec="http://schemas.microsoft.com/office/drawing/2017/decorative" val="1"/>
              </a:ext>
            </a:extLst>
          </p:cNvPr>
          <p:cNvSpPr>
            <a:spLocks noGrp="1"/>
          </p:cNvSpPr>
          <p:nvPr>
            <p:ph type="sldNum" sz="quarter" idx="19"/>
          </p:nvPr>
        </p:nvSpPr>
        <p:spPr>
          <a:xfrm>
            <a:off x="0" y="6864579"/>
            <a:ext cx="0" cy="0"/>
          </a:xfrm>
          <a:noFill/>
          <a:ln>
            <a:solidFill>
              <a:schemeClr val="bg1">
                <a:alpha val="0"/>
              </a:schemeClr>
            </a:solidFill>
          </a:ln>
        </p:spPr>
        <p:txBody>
          <a:bodyPr/>
          <a:lstStyle>
            <a:lvl1pPr>
              <a:defRPr sz="178" b="0">
                <a:noFill/>
              </a:defRPr>
            </a:lvl1pPr>
          </a:lstStyle>
          <a:p>
            <a:pPr marL="12701"/>
            <a:fld id="{078C017C-E1B9-8443-B047-B08AAA027B45}" type="slidenum">
              <a:rPr lang="en-US" smtClean="0"/>
              <a:pPr marL="12701"/>
              <a:t>‹#›</a:t>
            </a:fld>
            <a:endParaRPr lang="en-US"/>
          </a:p>
        </p:txBody>
      </p:sp>
      <p:grpSp>
        <p:nvGrpSpPr>
          <p:cNvPr id="11" name="Group 10">
            <a:extLst>
              <a:ext uri="{FF2B5EF4-FFF2-40B4-BE49-F238E27FC236}">
                <a16:creationId xmlns:a16="http://schemas.microsoft.com/office/drawing/2014/main" id="{6562A6F9-C22E-8F9F-0DEA-1F1D4A5EE5EA}"/>
              </a:ext>
              <a:ext uri="{C183D7F6-B498-43B3-948B-1728B52AA6E4}">
                <adec:decorative xmlns:adec="http://schemas.microsoft.com/office/drawing/2017/decorative" val="1"/>
              </a:ext>
            </a:extLst>
          </p:cNvPr>
          <p:cNvGrpSpPr/>
          <p:nvPr userDrawn="1"/>
        </p:nvGrpSpPr>
        <p:grpSpPr>
          <a:xfrm>
            <a:off x="-342619" y="-246933"/>
            <a:ext cx="11958140" cy="7347304"/>
            <a:chOff x="-256964" y="-246933"/>
            <a:chExt cx="8968605" cy="7347304"/>
          </a:xfrm>
        </p:grpSpPr>
        <p:grpSp>
          <p:nvGrpSpPr>
            <p:cNvPr id="50" name="Group 49">
              <a:extLst>
                <a:ext uri="{FF2B5EF4-FFF2-40B4-BE49-F238E27FC236}">
                  <a16:creationId xmlns:a16="http://schemas.microsoft.com/office/drawing/2014/main" id="{8154AF59-E4FF-3346-B926-57EDAB1FE062}"/>
                </a:ext>
              </a:extLst>
            </p:cNvPr>
            <p:cNvGrpSpPr/>
            <p:nvPr userDrawn="1"/>
          </p:nvGrpSpPr>
          <p:grpSpPr>
            <a:xfrm>
              <a:off x="-256964" y="1644018"/>
              <a:ext cx="251461" cy="787628"/>
              <a:chOff x="-256404" y="360363"/>
              <a:chExt cx="251461" cy="692152"/>
            </a:xfrm>
          </p:grpSpPr>
          <p:grpSp>
            <p:nvGrpSpPr>
              <p:cNvPr id="51" name="Group 50">
                <a:extLst>
                  <a:ext uri="{FF2B5EF4-FFF2-40B4-BE49-F238E27FC236}">
                    <a16:creationId xmlns:a16="http://schemas.microsoft.com/office/drawing/2014/main" id="{36AB50BF-4718-484C-B6EA-0C330459021B}"/>
                  </a:ext>
                </a:extLst>
              </p:cNvPr>
              <p:cNvGrpSpPr/>
              <p:nvPr userDrawn="1"/>
            </p:nvGrpSpPr>
            <p:grpSpPr>
              <a:xfrm rot="16200000">
                <a:off x="-476749" y="580708"/>
                <a:ext cx="692152" cy="251461"/>
                <a:chOff x="431800" y="-235792"/>
                <a:chExt cx="4400551" cy="235792"/>
              </a:xfrm>
            </p:grpSpPr>
            <p:cxnSp>
              <p:nvCxnSpPr>
                <p:cNvPr id="53" name="Straight Connector 52">
                  <a:extLst>
                    <a:ext uri="{FF2B5EF4-FFF2-40B4-BE49-F238E27FC236}">
                      <a16:creationId xmlns:a16="http://schemas.microsoft.com/office/drawing/2014/main" id="{A30C18D2-1D99-164F-A515-FE124A48FC0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10DDE84-4C05-1A4A-A2D8-AAE8FB3D342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0FEB97B8-81FD-4541-B92C-ADB8AD94CD4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52" name="TextBox 51">
                <a:extLst>
                  <a:ext uri="{FF2B5EF4-FFF2-40B4-BE49-F238E27FC236}">
                    <a16:creationId xmlns:a16="http://schemas.microsoft.com/office/drawing/2014/main" id="{5D9FF21D-3A71-2548-A8D3-8888EABDC88B}"/>
                  </a:ext>
                </a:extLst>
              </p:cNvPr>
              <p:cNvSpPr txBox="1"/>
              <p:nvPr userDrawn="1"/>
            </p:nvSpPr>
            <p:spPr>
              <a:xfrm rot="16200000">
                <a:off x="-363806" y="622270"/>
                <a:ext cx="466276" cy="161583"/>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56" name="Group 55">
              <a:extLst>
                <a:ext uri="{FF2B5EF4-FFF2-40B4-BE49-F238E27FC236}">
                  <a16:creationId xmlns:a16="http://schemas.microsoft.com/office/drawing/2014/main" id="{85D3DB86-D979-BC43-82F9-D7DB16BFB915}"/>
                </a:ext>
              </a:extLst>
            </p:cNvPr>
            <p:cNvGrpSpPr/>
            <p:nvPr userDrawn="1"/>
          </p:nvGrpSpPr>
          <p:grpSpPr>
            <a:xfrm>
              <a:off x="-256964" y="3698768"/>
              <a:ext cx="251461" cy="1365066"/>
              <a:chOff x="-256404" y="360363"/>
              <a:chExt cx="251461" cy="692152"/>
            </a:xfrm>
          </p:grpSpPr>
          <p:grpSp>
            <p:nvGrpSpPr>
              <p:cNvPr id="57" name="Group 56">
                <a:extLst>
                  <a:ext uri="{FF2B5EF4-FFF2-40B4-BE49-F238E27FC236}">
                    <a16:creationId xmlns:a16="http://schemas.microsoft.com/office/drawing/2014/main" id="{BBE9AB7B-CC36-1C48-8850-B428D53FD54E}"/>
                  </a:ext>
                </a:extLst>
              </p:cNvPr>
              <p:cNvGrpSpPr/>
              <p:nvPr userDrawn="1"/>
            </p:nvGrpSpPr>
            <p:grpSpPr>
              <a:xfrm rot="16200000">
                <a:off x="-476749" y="580708"/>
                <a:ext cx="692152" cy="251461"/>
                <a:chOff x="431800" y="-235792"/>
                <a:chExt cx="4400551" cy="235792"/>
              </a:xfrm>
            </p:grpSpPr>
            <p:cxnSp>
              <p:nvCxnSpPr>
                <p:cNvPr id="59" name="Straight Connector 58">
                  <a:extLst>
                    <a:ext uri="{FF2B5EF4-FFF2-40B4-BE49-F238E27FC236}">
                      <a16:creationId xmlns:a16="http://schemas.microsoft.com/office/drawing/2014/main" id="{383BC659-DE1A-AD46-BABB-4216D5152A6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6C4EDB7-BE73-C648-8454-EDBF3A3BCEC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98F7CC41-3485-F345-AD6D-DA420283A29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58" name="TextBox 57">
                <a:extLst>
                  <a:ext uri="{FF2B5EF4-FFF2-40B4-BE49-F238E27FC236}">
                    <a16:creationId xmlns:a16="http://schemas.microsoft.com/office/drawing/2014/main" id="{8CDD96D5-24AE-C84E-9626-2669E4455CE7}"/>
                  </a:ext>
                </a:extLst>
              </p:cNvPr>
              <p:cNvSpPr txBox="1"/>
              <p:nvPr userDrawn="1"/>
            </p:nvSpPr>
            <p:spPr>
              <a:xfrm rot="16200000">
                <a:off x="-302166" y="662665"/>
                <a:ext cx="343001"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nvGrpSpPr>
            <p:cNvPr id="71" name="Group 70">
              <a:extLst>
                <a:ext uri="{FF2B5EF4-FFF2-40B4-BE49-F238E27FC236}">
                  <a16:creationId xmlns:a16="http://schemas.microsoft.com/office/drawing/2014/main" id="{7C71C768-6B06-514A-9B09-14236993DABA}"/>
                </a:ext>
              </a:extLst>
            </p:cNvPr>
            <p:cNvGrpSpPr/>
            <p:nvPr userDrawn="1"/>
          </p:nvGrpSpPr>
          <p:grpSpPr>
            <a:xfrm>
              <a:off x="431240" y="-246933"/>
              <a:ext cx="8280401" cy="7347304"/>
              <a:chOff x="431240" y="-246933"/>
              <a:chExt cx="8280401" cy="7347304"/>
            </a:xfrm>
          </p:grpSpPr>
          <p:grpSp>
            <p:nvGrpSpPr>
              <p:cNvPr id="76" name="Group 75">
                <a:extLst>
                  <a:ext uri="{FF2B5EF4-FFF2-40B4-BE49-F238E27FC236}">
                    <a16:creationId xmlns:a16="http://schemas.microsoft.com/office/drawing/2014/main" id="{9B95636A-1056-924A-97B4-C3A6F8C3B1B4}"/>
                  </a:ext>
                </a:extLst>
              </p:cNvPr>
              <p:cNvGrpSpPr/>
              <p:nvPr userDrawn="1"/>
            </p:nvGrpSpPr>
            <p:grpSpPr>
              <a:xfrm>
                <a:off x="431242" y="6864579"/>
                <a:ext cx="8280398" cy="235792"/>
                <a:chOff x="431801" y="-235792"/>
                <a:chExt cx="4400550" cy="235792"/>
              </a:xfrm>
            </p:grpSpPr>
            <p:cxnSp>
              <p:nvCxnSpPr>
                <p:cNvPr id="88" name="Straight Connector 87">
                  <a:extLst>
                    <a:ext uri="{FF2B5EF4-FFF2-40B4-BE49-F238E27FC236}">
                      <a16:creationId xmlns:a16="http://schemas.microsoft.com/office/drawing/2014/main" id="{A3BD970C-9E24-EF4F-8A3A-73AB3554235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5D3E976-ACCC-3442-8667-B012B51D2E6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0A1A29BA-21FE-BF4F-A419-8BEDC8913E4C}"/>
                  </a:ext>
                </a:extLst>
              </p:cNvPr>
              <p:cNvGrpSpPr/>
              <p:nvPr userDrawn="1"/>
            </p:nvGrpSpPr>
            <p:grpSpPr>
              <a:xfrm>
                <a:off x="431240" y="-246933"/>
                <a:ext cx="8280401" cy="235792"/>
                <a:chOff x="431800" y="-240735"/>
                <a:chExt cx="8280401" cy="235792"/>
              </a:xfrm>
            </p:grpSpPr>
            <p:grpSp>
              <p:nvGrpSpPr>
                <p:cNvPr id="81" name="Group 80">
                  <a:extLst>
                    <a:ext uri="{FF2B5EF4-FFF2-40B4-BE49-F238E27FC236}">
                      <a16:creationId xmlns:a16="http://schemas.microsoft.com/office/drawing/2014/main" id="{07CF734D-3FF9-4E47-A5C5-1D33DD70F237}"/>
                    </a:ext>
                  </a:extLst>
                </p:cNvPr>
                <p:cNvGrpSpPr/>
                <p:nvPr userDrawn="1"/>
              </p:nvGrpSpPr>
              <p:grpSpPr>
                <a:xfrm>
                  <a:off x="431800" y="-240735"/>
                  <a:ext cx="8280400" cy="235792"/>
                  <a:chOff x="431800" y="-235792"/>
                  <a:chExt cx="4400551" cy="235792"/>
                </a:xfrm>
              </p:grpSpPr>
              <p:cxnSp>
                <p:nvCxnSpPr>
                  <p:cNvPr id="85" name="Straight Connector 84">
                    <a:extLst>
                      <a:ext uri="{FF2B5EF4-FFF2-40B4-BE49-F238E27FC236}">
                        <a16:creationId xmlns:a16="http://schemas.microsoft.com/office/drawing/2014/main" id="{A3D8645B-FB11-AF4F-A236-5EEAA664B35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3479ADB-FA23-394E-8391-00230A9B7BB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5CE960C4-BA95-7E46-819D-BD872CA8C5ED}"/>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2" name="TextBox 81">
                  <a:extLst>
                    <a:ext uri="{FF2B5EF4-FFF2-40B4-BE49-F238E27FC236}">
                      <a16:creationId xmlns:a16="http://schemas.microsoft.com/office/drawing/2014/main" id="{D1DED7A1-A6E1-1B4A-B40C-99489D2EB2D3}"/>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83" name="Straight Arrow Connector 82">
                  <a:extLst>
                    <a:ext uri="{FF2B5EF4-FFF2-40B4-BE49-F238E27FC236}">
                      <a16:creationId xmlns:a16="http://schemas.microsoft.com/office/drawing/2014/main" id="{EA4680D5-EBE2-9445-9E04-4B3E32771EF3}"/>
                    </a:ext>
                  </a:extLst>
                </p:cNvPr>
                <p:cNvCxnSpPr>
                  <a:cxnSpLocks/>
                  <a:stCxn id="82" idx="1"/>
                  <a:endCxn id="87" idx="2"/>
                </p:cNvCxnSpPr>
                <p:nvPr userDrawn="1"/>
              </p:nvCxnSpPr>
              <p:spPr>
                <a:xfrm flipH="1">
                  <a:off x="431801" y="-122839"/>
                  <a:ext cx="3477126"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C4946BD-BA2D-B243-9830-431EA0108821}"/>
                    </a:ext>
                  </a:extLst>
                </p:cNvPr>
                <p:cNvCxnSpPr>
                  <a:cxnSpLocks/>
                  <a:stCxn id="82" idx="3"/>
                  <a:endCxn id="87"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grpSp>
        <p:nvGrpSpPr>
          <p:cNvPr id="6" name="Group 5">
            <a:extLst>
              <a:ext uri="{FF2B5EF4-FFF2-40B4-BE49-F238E27FC236}">
                <a16:creationId xmlns:a16="http://schemas.microsoft.com/office/drawing/2014/main" id="{DD79107A-BCB2-65B9-DE72-218B1B55E7E7}"/>
              </a:ext>
              <a:ext uri="{C183D7F6-B498-43B3-948B-1728B52AA6E4}">
                <adec:decorative xmlns:adec="http://schemas.microsoft.com/office/drawing/2017/decorative" val="1"/>
              </a:ext>
            </a:extLst>
          </p:cNvPr>
          <p:cNvGrpSpPr/>
          <p:nvPr userDrawn="1"/>
        </p:nvGrpSpPr>
        <p:grpSpPr>
          <a:xfrm>
            <a:off x="12532247" y="-2"/>
            <a:ext cx="3948954" cy="11042202"/>
            <a:chOff x="9399182" y="-2"/>
            <a:chExt cx="2961715" cy="11042202"/>
          </a:xfrm>
        </p:grpSpPr>
        <p:sp>
          <p:nvSpPr>
            <p:cNvPr id="2" name="Rectangle 1">
              <a:extLst>
                <a:ext uri="{FF2B5EF4-FFF2-40B4-BE49-F238E27FC236}">
                  <a16:creationId xmlns:a16="http://schemas.microsoft.com/office/drawing/2014/main" id="{9AD77127-0812-40AD-17C9-AEA2F076D308}"/>
                </a:ext>
              </a:extLst>
            </p:cNvPr>
            <p:cNvSpPr/>
            <p:nvPr userDrawn="1"/>
          </p:nvSpPr>
          <p:spPr>
            <a:xfrm>
              <a:off x="9399182" y="-2"/>
              <a:ext cx="2798651" cy="11042202"/>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216" name="Group 215">
              <a:extLst>
                <a:ext uri="{FF2B5EF4-FFF2-40B4-BE49-F238E27FC236}">
                  <a16:creationId xmlns:a16="http://schemas.microsoft.com/office/drawing/2014/main" id="{57AA40E9-EC6C-58E7-2362-5B3A354DAC5B}"/>
                </a:ext>
              </a:extLst>
            </p:cNvPr>
            <p:cNvGrpSpPr/>
            <p:nvPr userDrawn="1"/>
          </p:nvGrpSpPr>
          <p:grpSpPr>
            <a:xfrm>
              <a:off x="9399182" y="-1"/>
              <a:ext cx="2961715" cy="9963395"/>
              <a:chOff x="9399182" y="-1"/>
              <a:chExt cx="2961715" cy="9963395"/>
            </a:xfrm>
          </p:grpSpPr>
          <p:sp>
            <p:nvSpPr>
              <p:cNvPr id="172" name="Rectangle 171">
                <a:extLst>
                  <a:ext uri="{FF2B5EF4-FFF2-40B4-BE49-F238E27FC236}">
                    <a16:creationId xmlns:a16="http://schemas.microsoft.com/office/drawing/2014/main" id="{3A49E13E-4A73-0FA4-39A1-D5A7EA6A3422}"/>
                  </a:ext>
                </a:extLst>
              </p:cNvPr>
              <p:cNvSpPr/>
              <p:nvPr userDrawn="1"/>
            </p:nvSpPr>
            <p:spPr>
              <a:xfrm>
                <a:off x="9399182" y="-1"/>
                <a:ext cx="2798651" cy="99633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173" name="Picture 172">
                <a:extLst>
                  <a:ext uri="{FF2B5EF4-FFF2-40B4-BE49-F238E27FC236}">
                    <a16:creationId xmlns:a16="http://schemas.microsoft.com/office/drawing/2014/main" id="{5CFD5299-1291-8F9F-6BA7-1BFB6D8378AB}"/>
                  </a:ext>
                </a:extLst>
              </p:cNvPr>
              <p:cNvPicPr>
                <a:picLocks noChangeAspect="1"/>
              </p:cNvPicPr>
              <p:nvPr userDrawn="1"/>
            </p:nvPicPr>
            <p:blipFill rotWithShape="1">
              <a:blip r:embed="rId3"/>
              <a:srcRect r="44021" b="6017"/>
              <a:stretch/>
            </p:blipFill>
            <p:spPr>
              <a:xfrm>
                <a:off x="9558506" y="2504909"/>
                <a:ext cx="2632538" cy="532435"/>
              </a:xfrm>
              <a:prstGeom prst="rect">
                <a:avLst/>
              </a:prstGeom>
            </p:spPr>
          </p:pic>
          <p:sp>
            <p:nvSpPr>
              <p:cNvPr id="174" name="Rectangle 173">
                <a:extLst>
                  <a:ext uri="{FF2B5EF4-FFF2-40B4-BE49-F238E27FC236}">
                    <a16:creationId xmlns:a16="http://schemas.microsoft.com/office/drawing/2014/main" id="{FF8039FF-97B6-02E4-0523-FAD14D8D57AA}"/>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5" name="TextBox 174">
                <a:extLst>
                  <a:ext uri="{FF2B5EF4-FFF2-40B4-BE49-F238E27FC236}">
                    <a16:creationId xmlns:a16="http://schemas.microsoft.com/office/drawing/2014/main" id="{37577C50-8764-AF8E-F1E3-4E21E8CF3AE5}"/>
                  </a:ext>
                </a:extLst>
              </p:cNvPr>
              <p:cNvSpPr txBox="1"/>
              <p:nvPr userDrawn="1"/>
            </p:nvSpPr>
            <p:spPr>
              <a:xfrm>
                <a:off x="10147059"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76" name="Picture 175">
                <a:extLst>
                  <a:ext uri="{FF2B5EF4-FFF2-40B4-BE49-F238E27FC236}">
                    <a16:creationId xmlns:a16="http://schemas.microsoft.com/office/drawing/2014/main" id="{53B26FD7-A220-7560-0369-DF642607A718}"/>
                  </a:ext>
                </a:extLst>
              </p:cNvPr>
              <p:cNvPicPr>
                <a:picLocks noChangeAspect="1"/>
              </p:cNvPicPr>
              <p:nvPr userDrawn="1"/>
            </p:nvPicPr>
            <p:blipFill rotWithShape="1">
              <a:blip r:embed="rId4"/>
              <a:srcRect l="8882" t="5165" r="-1"/>
              <a:stretch/>
            </p:blipFill>
            <p:spPr>
              <a:xfrm>
                <a:off x="9694938" y="411250"/>
                <a:ext cx="324017" cy="289055"/>
              </a:xfrm>
              <a:prstGeom prst="roundRect">
                <a:avLst/>
              </a:prstGeom>
            </p:spPr>
          </p:pic>
          <p:sp>
            <p:nvSpPr>
              <p:cNvPr id="177" name="TextBox 176">
                <a:extLst>
                  <a:ext uri="{FF2B5EF4-FFF2-40B4-BE49-F238E27FC236}">
                    <a16:creationId xmlns:a16="http://schemas.microsoft.com/office/drawing/2014/main" id="{70EBB2B2-9CC5-C7F8-BD73-803AF68BE75F}"/>
                  </a:ext>
                </a:extLst>
              </p:cNvPr>
              <p:cNvSpPr txBox="1"/>
              <p:nvPr userDrawn="1"/>
            </p:nvSpPr>
            <p:spPr>
              <a:xfrm>
                <a:off x="9558507"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78" name="Straight Connector 177">
                <a:extLst>
                  <a:ext uri="{FF2B5EF4-FFF2-40B4-BE49-F238E27FC236}">
                    <a16:creationId xmlns:a16="http://schemas.microsoft.com/office/drawing/2014/main" id="{7FE79229-955F-2815-E6C1-19FDE5F1794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47555E84-B8D8-3CB2-3D33-C651DBE1E366}"/>
                  </a:ext>
                </a:extLst>
              </p:cNvPr>
              <p:cNvSpPr txBox="1">
                <a:spLocks noChangeAspect="1"/>
              </p:cNvSpPr>
              <p:nvPr userDrawn="1"/>
            </p:nvSpPr>
            <p:spPr>
              <a:xfrm>
                <a:off x="9521833" y="1414723"/>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82" name="TextBox 181">
                <a:extLst>
                  <a:ext uri="{FF2B5EF4-FFF2-40B4-BE49-F238E27FC236}">
                    <a16:creationId xmlns:a16="http://schemas.microsoft.com/office/drawing/2014/main" id="{AC674699-0174-CE8E-1847-B76D42B77122}"/>
                  </a:ext>
                </a:extLst>
              </p:cNvPr>
              <p:cNvSpPr txBox="1"/>
              <p:nvPr userDrawn="1"/>
            </p:nvSpPr>
            <p:spPr>
              <a:xfrm>
                <a:off x="9686426" y="1389696"/>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Thank You Message</a:t>
                </a:r>
              </a:p>
            </p:txBody>
          </p:sp>
          <p:sp>
            <p:nvSpPr>
              <p:cNvPr id="183" name="TextBox 182">
                <a:extLst>
                  <a:ext uri="{FF2B5EF4-FFF2-40B4-BE49-F238E27FC236}">
                    <a16:creationId xmlns:a16="http://schemas.microsoft.com/office/drawing/2014/main" id="{F0D78C8A-EF39-88AC-0FB3-A284427780BA}"/>
                  </a:ext>
                </a:extLst>
              </p:cNvPr>
              <p:cNvSpPr txBox="1">
                <a:spLocks noChangeAspect="1"/>
              </p:cNvSpPr>
              <p:nvPr userDrawn="1"/>
            </p:nvSpPr>
            <p:spPr>
              <a:xfrm>
                <a:off x="9521833" y="23166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84" name="TextBox 183">
                <a:extLst>
                  <a:ext uri="{FF2B5EF4-FFF2-40B4-BE49-F238E27FC236}">
                    <a16:creationId xmlns:a16="http://schemas.microsoft.com/office/drawing/2014/main" id="{D31FBF4C-4A98-44E2-289F-CD1F27424502}"/>
                  </a:ext>
                </a:extLst>
              </p:cNvPr>
              <p:cNvSpPr txBox="1"/>
              <p:nvPr userDrawn="1"/>
            </p:nvSpPr>
            <p:spPr>
              <a:xfrm>
                <a:off x="9686426" y="2291614"/>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Contact Info</a:t>
                </a:r>
              </a:p>
            </p:txBody>
          </p:sp>
          <p:grpSp>
            <p:nvGrpSpPr>
              <p:cNvPr id="214" name="Group 213">
                <a:extLst>
                  <a:ext uri="{FF2B5EF4-FFF2-40B4-BE49-F238E27FC236}">
                    <a16:creationId xmlns:a16="http://schemas.microsoft.com/office/drawing/2014/main" id="{DD5FDFEE-D622-6620-8EF0-E6916873B4BA}"/>
                  </a:ext>
                </a:extLst>
              </p:cNvPr>
              <p:cNvGrpSpPr/>
              <p:nvPr userDrawn="1"/>
            </p:nvGrpSpPr>
            <p:grpSpPr>
              <a:xfrm>
                <a:off x="9541497" y="3146876"/>
                <a:ext cx="2754815" cy="6653194"/>
                <a:chOff x="9956836" y="3415209"/>
                <a:chExt cx="2754815" cy="6653194"/>
              </a:xfrm>
            </p:grpSpPr>
            <p:grpSp>
              <p:nvGrpSpPr>
                <p:cNvPr id="5" name="Group 4">
                  <a:extLst>
                    <a:ext uri="{FF2B5EF4-FFF2-40B4-BE49-F238E27FC236}">
                      <a16:creationId xmlns:a16="http://schemas.microsoft.com/office/drawing/2014/main" id="{6B557C09-E337-D24A-941E-6A7414CBA1D8}"/>
                    </a:ext>
                  </a:extLst>
                </p:cNvPr>
                <p:cNvGrpSpPr/>
                <p:nvPr userDrawn="1"/>
              </p:nvGrpSpPr>
              <p:grpSpPr>
                <a:xfrm>
                  <a:off x="9976500" y="3415209"/>
                  <a:ext cx="2735151" cy="1739504"/>
                  <a:chOff x="9541497" y="2125825"/>
                  <a:chExt cx="2735151" cy="1739504"/>
                </a:xfrm>
              </p:grpSpPr>
              <p:sp>
                <p:nvSpPr>
                  <p:cNvPr id="72" name="Rectangle 71">
                    <a:extLst>
                      <a:ext uri="{FF2B5EF4-FFF2-40B4-BE49-F238E27FC236}">
                        <a16:creationId xmlns:a16="http://schemas.microsoft.com/office/drawing/2014/main" id="{3EFFB818-B95A-9A4F-AA82-9F4D5FF20275}"/>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3" name="TextBox 72">
                    <a:extLst>
                      <a:ext uri="{FF2B5EF4-FFF2-40B4-BE49-F238E27FC236}">
                        <a16:creationId xmlns:a16="http://schemas.microsoft.com/office/drawing/2014/main" id="{DEC5F26B-4D18-5442-B88B-C1A3C02042FF}"/>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74" name="Graphic 73">
                    <a:extLst>
                      <a:ext uri="{FF2B5EF4-FFF2-40B4-BE49-F238E27FC236}">
                        <a16:creationId xmlns:a16="http://schemas.microsoft.com/office/drawing/2014/main" id="{474F1871-E7AA-694F-A055-112CE85079D9}"/>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701720" y="2264907"/>
                    <a:ext cx="155227" cy="155227"/>
                  </a:xfrm>
                  <a:prstGeom prst="rect">
                    <a:avLst/>
                  </a:prstGeom>
                </p:spPr>
              </p:pic>
              <p:sp>
                <p:nvSpPr>
                  <p:cNvPr id="75" name="TextBox 74">
                    <a:extLst>
                      <a:ext uri="{FF2B5EF4-FFF2-40B4-BE49-F238E27FC236}">
                        <a16:creationId xmlns:a16="http://schemas.microsoft.com/office/drawing/2014/main" id="{E5FA5F2C-CB33-3742-94F7-FCC2AF53A1E3}"/>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78" name="TextBox 77">
                    <a:extLst>
                      <a:ext uri="{FF2B5EF4-FFF2-40B4-BE49-F238E27FC236}">
                        <a16:creationId xmlns:a16="http://schemas.microsoft.com/office/drawing/2014/main" id="{2E1A285B-D1A8-7542-B57C-1FB7F1DE582E}"/>
                      </a:ext>
                    </a:extLst>
                  </p:cNvPr>
                  <p:cNvSpPr txBox="1"/>
                  <p:nvPr userDrawn="1"/>
                </p:nvSpPr>
                <p:spPr>
                  <a:xfrm>
                    <a:off x="9694938" y="2522575"/>
                    <a:ext cx="2422982" cy="2769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79" name="TextBox 78">
                    <a:extLst>
                      <a:ext uri="{FF2B5EF4-FFF2-40B4-BE49-F238E27FC236}">
                        <a16:creationId xmlns:a16="http://schemas.microsoft.com/office/drawing/2014/main" id="{9A7FC49C-9563-8045-A659-511775C12BE2}"/>
                      </a:ext>
                    </a:extLst>
                  </p:cNvPr>
                  <p:cNvSpPr txBox="1"/>
                  <p:nvPr userDrawn="1"/>
                </p:nvSpPr>
                <p:spPr>
                  <a:xfrm>
                    <a:off x="9830981" y="3162742"/>
                    <a:ext cx="2374734"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80" name="TextBox 79">
                    <a:extLst>
                      <a:ext uri="{FF2B5EF4-FFF2-40B4-BE49-F238E27FC236}">
                        <a16:creationId xmlns:a16="http://schemas.microsoft.com/office/drawing/2014/main" id="{CD793767-48F5-464F-88A1-9CCB91E4C405}"/>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3" name="Picture 2">
                    <a:extLst>
                      <a:ext uri="{FF2B5EF4-FFF2-40B4-BE49-F238E27FC236}">
                        <a16:creationId xmlns:a16="http://schemas.microsoft.com/office/drawing/2014/main" id="{101078BD-505E-0F4C-AD76-8DD34B7498CB}"/>
                      </a:ext>
                    </a:extLst>
                  </p:cNvPr>
                  <p:cNvPicPr>
                    <a:picLocks noChangeAspect="1"/>
                  </p:cNvPicPr>
                  <p:nvPr userDrawn="1"/>
                </p:nvPicPr>
                <p:blipFill rotWithShape="1">
                  <a:blip r:embed="rId6"/>
                  <a:srcRect l="4852" t="17138" r="10283" b="11792"/>
                  <a:stretch/>
                </p:blipFill>
                <p:spPr>
                  <a:xfrm>
                    <a:off x="10676602" y="3604038"/>
                    <a:ext cx="478277" cy="101726"/>
                  </a:xfrm>
                  <a:prstGeom prst="rect">
                    <a:avLst/>
                  </a:prstGeom>
                  <a:ln>
                    <a:solidFill>
                      <a:schemeClr val="accent3">
                        <a:lumMod val="60000"/>
                        <a:lumOff val="40000"/>
                      </a:schemeClr>
                    </a:solidFill>
                  </a:ln>
                </p:spPr>
              </p:pic>
            </p:grpSp>
            <p:sp>
              <p:nvSpPr>
                <p:cNvPr id="15" name="TextBox 14">
                  <a:extLst>
                    <a:ext uri="{FF2B5EF4-FFF2-40B4-BE49-F238E27FC236}">
                      <a16:creationId xmlns:a16="http://schemas.microsoft.com/office/drawing/2014/main" id="{A68720CE-0CE1-F93E-5963-DABA5BA29496}"/>
                    </a:ext>
                  </a:extLst>
                </p:cNvPr>
                <p:cNvSpPr txBox="1"/>
                <p:nvPr userDrawn="1"/>
              </p:nvSpPr>
              <p:spPr>
                <a:xfrm>
                  <a:off x="9993509" y="5285388"/>
                  <a:ext cx="163145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TIPS FOR ADDING HEADSHOTS</a:t>
                  </a:r>
                </a:p>
              </p:txBody>
            </p:sp>
            <p:cxnSp>
              <p:nvCxnSpPr>
                <p:cNvPr id="140" name="Straight Connector 139">
                  <a:extLst>
                    <a:ext uri="{FF2B5EF4-FFF2-40B4-BE49-F238E27FC236}">
                      <a16:creationId xmlns:a16="http://schemas.microsoft.com/office/drawing/2014/main" id="{4A909C91-50E3-C63B-9217-3C503A521F57}"/>
                    </a:ext>
                  </a:extLst>
                </p:cNvPr>
                <p:cNvCxnSpPr>
                  <a:cxnSpLocks/>
                </p:cNvCxnSpPr>
                <p:nvPr userDrawn="1"/>
              </p:nvCxnSpPr>
              <p:spPr>
                <a:xfrm>
                  <a:off x="9993510" y="54880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66B8A915-09D3-F214-30A6-03D338A103C0}"/>
                    </a:ext>
                  </a:extLst>
                </p:cNvPr>
                <p:cNvSpPr/>
                <p:nvPr userDrawn="1"/>
              </p:nvSpPr>
              <p:spPr>
                <a:xfrm>
                  <a:off x="9976500" y="703742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8" name="TextBox 147">
                  <a:extLst>
                    <a:ext uri="{FF2B5EF4-FFF2-40B4-BE49-F238E27FC236}">
                      <a16:creationId xmlns:a16="http://schemas.microsoft.com/office/drawing/2014/main" id="{904AE5E6-FEC9-90B3-67C0-8B7447AAC006}"/>
                    </a:ext>
                  </a:extLst>
                </p:cNvPr>
                <p:cNvSpPr txBox="1"/>
                <p:nvPr userDrawn="1"/>
              </p:nvSpPr>
              <p:spPr>
                <a:xfrm>
                  <a:off x="10342691" y="716622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49" name="Graphic 148">
                  <a:extLst>
                    <a:ext uri="{FF2B5EF4-FFF2-40B4-BE49-F238E27FC236}">
                      <a16:creationId xmlns:a16="http://schemas.microsoft.com/office/drawing/2014/main" id="{4D47016C-D3E1-6C49-BA90-3D17DBAD0E5A}"/>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136723" y="7176511"/>
                  <a:ext cx="155227" cy="155227"/>
                </a:xfrm>
                <a:prstGeom prst="rect">
                  <a:avLst/>
                </a:prstGeom>
              </p:spPr>
            </p:pic>
            <p:sp>
              <p:nvSpPr>
                <p:cNvPr id="150" name="TextBox 149">
                  <a:extLst>
                    <a:ext uri="{FF2B5EF4-FFF2-40B4-BE49-F238E27FC236}">
                      <a16:creationId xmlns:a16="http://schemas.microsoft.com/office/drawing/2014/main" id="{4BD61A6F-BDE3-2DB3-DA36-33154F0E9EEF}"/>
                    </a:ext>
                  </a:extLst>
                </p:cNvPr>
                <p:cNvSpPr txBox="1"/>
                <p:nvPr userDrawn="1"/>
              </p:nvSpPr>
              <p:spPr>
                <a:xfrm>
                  <a:off x="10136723" y="743041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51" name="Picture 150">
                  <a:extLst>
                    <a:ext uri="{FF2B5EF4-FFF2-40B4-BE49-F238E27FC236}">
                      <a16:creationId xmlns:a16="http://schemas.microsoft.com/office/drawing/2014/main" id="{654CC1C4-8CAC-1EC5-A79D-223EEB36F6E7}"/>
                    </a:ext>
                  </a:extLst>
                </p:cNvPr>
                <p:cNvPicPr>
                  <a:picLocks noChangeAspect="1"/>
                </p:cNvPicPr>
                <p:nvPr userDrawn="1"/>
              </p:nvPicPr>
              <p:blipFill rotWithShape="1">
                <a:blip r:embed="rId7"/>
                <a:srcRect l="33684" t="12097" r="43371" b="20368"/>
                <a:stretch/>
              </p:blipFill>
              <p:spPr>
                <a:xfrm>
                  <a:off x="11933726" y="7514845"/>
                  <a:ext cx="136897" cy="213643"/>
                </a:xfrm>
                <a:prstGeom prst="rect">
                  <a:avLst/>
                </a:prstGeom>
                <a:ln w="19050">
                  <a:solidFill>
                    <a:schemeClr val="accent3">
                      <a:lumMod val="60000"/>
                      <a:lumOff val="40000"/>
                    </a:schemeClr>
                  </a:solidFill>
                </a:ln>
              </p:spPr>
            </p:pic>
            <p:sp>
              <p:nvSpPr>
                <p:cNvPr id="152" name="TextBox 151">
                  <a:extLst>
                    <a:ext uri="{FF2B5EF4-FFF2-40B4-BE49-F238E27FC236}">
                      <a16:creationId xmlns:a16="http://schemas.microsoft.com/office/drawing/2014/main" id="{3E29CCA2-4C00-BF45-3BD4-06057AC4D797}"/>
                    </a:ext>
                  </a:extLst>
                </p:cNvPr>
                <p:cNvSpPr txBox="1">
                  <a:spLocks noChangeAspect="1"/>
                </p:cNvSpPr>
                <p:nvPr/>
              </p:nvSpPr>
              <p:spPr>
                <a:xfrm>
                  <a:off x="9956836" y="56355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53" name="TextBox 152">
                  <a:extLst>
                    <a:ext uri="{FF2B5EF4-FFF2-40B4-BE49-F238E27FC236}">
                      <a16:creationId xmlns:a16="http://schemas.microsoft.com/office/drawing/2014/main" id="{305A7E4B-F33D-4784-34E5-8511C5B139E6}"/>
                    </a:ext>
                  </a:extLst>
                </p:cNvPr>
                <p:cNvSpPr txBox="1">
                  <a:spLocks noChangeAspect="1"/>
                </p:cNvSpPr>
                <p:nvPr/>
              </p:nvSpPr>
              <p:spPr>
                <a:xfrm>
                  <a:off x="9956836" y="596027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54" name="TextBox 153">
                  <a:extLst>
                    <a:ext uri="{FF2B5EF4-FFF2-40B4-BE49-F238E27FC236}">
                      <a16:creationId xmlns:a16="http://schemas.microsoft.com/office/drawing/2014/main" id="{64961620-823C-D442-5D00-0A98DF20BCB9}"/>
                    </a:ext>
                  </a:extLst>
                </p:cNvPr>
                <p:cNvSpPr txBox="1"/>
                <p:nvPr userDrawn="1"/>
              </p:nvSpPr>
              <p:spPr>
                <a:xfrm>
                  <a:off x="10121429" y="5610508"/>
                  <a:ext cx="2453291"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Add the photos to the placeholders.</a:t>
                  </a:r>
                </a:p>
              </p:txBody>
            </p:sp>
            <p:sp>
              <p:nvSpPr>
                <p:cNvPr id="155" name="TextBox 154">
                  <a:extLst>
                    <a:ext uri="{FF2B5EF4-FFF2-40B4-BE49-F238E27FC236}">
                      <a16:creationId xmlns:a16="http://schemas.microsoft.com/office/drawing/2014/main" id="{60CB6D34-D308-AD15-BC96-A6709FDDB4D2}"/>
                    </a:ext>
                  </a:extLst>
                </p:cNvPr>
                <p:cNvSpPr txBox="1"/>
                <p:nvPr userDrawn="1"/>
              </p:nvSpPr>
              <p:spPr>
                <a:xfrm>
                  <a:off x="10121428" y="5925468"/>
                  <a:ext cx="1468455" cy="937436"/>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Crop the headshots so that they match:</a:t>
                  </a:r>
                </a:p>
                <a:p>
                  <a:pPr lvl="1"/>
                  <a:r>
                    <a:rPr lang="en-US" sz="900"/>
                    <a:t>Heads are the same size and relative position</a:t>
                  </a:r>
                </a:p>
                <a:p>
                  <a:pPr marL="134940" marR="0" lvl="1" indent="-131765" algn="l" defTabSz="914411" rtl="0" eaLnBrk="1" fontAlgn="auto" latinLnBrk="0" hangingPunct="1">
                    <a:lnSpc>
                      <a:spcPct val="90000"/>
                    </a:lnSpc>
                    <a:spcBef>
                      <a:spcPts val="0"/>
                    </a:spcBef>
                    <a:spcAft>
                      <a:spcPts val="300"/>
                    </a:spcAft>
                    <a:buClrTx/>
                    <a:buSzTx/>
                    <a:buFont typeface="Wingdings" pitchFamily="2" charset="2"/>
                    <a:buChar char="§"/>
                    <a:tabLst/>
                    <a:defRPr/>
                  </a:pPr>
                  <a:r>
                    <a:rPr lang="en-US" sz="900"/>
                    <a:t>The entire head is visible</a:t>
                  </a:r>
                </a:p>
                <a:p>
                  <a:pPr lvl="1"/>
                  <a:r>
                    <a:rPr lang="en-US" sz="900"/>
                    <a:t>Shoulders are visible</a:t>
                  </a:r>
                </a:p>
              </p:txBody>
            </p:sp>
            <p:pic>
              <p:nvPicPr>
                <p:cNvPr id="156" name="Picture 155">
                  <a:extLst>
                    <a:ext uri="{FF2B5EF4-FFF2-40B4-BE49-F238E27FC236}">
                      <a16:creationId xmlns:a16="http://schemas.microsoft.com/office/drawing/2014/main" id="{452A38F6-B69C-892B-5CCF-3404C63E1A4D}"/>
                    </a:ext>
                  </a:extLst>
                </p:cNvPr>
                <p:cNvPicPr>
                  <a:picLocks noChangeAspect="1"/>
                </p:cNvPicPr>
                <p:nvPr userDrawn="1"/>
              </p:nvPicPr>
              <p:blipFill>
                <a:blip r:embed="rId8"/>
                <a:stretch>
                  <a:fillRect/>
                </a:stretch>
              </p:blipFill>
              <p:spPr>
                <a:xfrm>
                  <a:off x="11686844" y="5985107"/>
                  <a:ext cx="849028" cy="849028"/>
                </a:xfrm>
                <a:prstGeom prst="rect">
                  <a:avLst/>
                </a:prstGeom>
              </p:spPr>
            </p:pic>
            <p:grpSp>
              <p:nvGrpSpPr>
                <p:cNvPr id="157" name="Group 156">
                  <a:extLst>
                    <a:ext uri="{FF2B5EF4-FFF2-40B4-BE49-F238E27FC236}">
                      <a16:creationId xmlns:a16="http://schemas.microsoft.com/office/drawing/2014/main" id="{C4D1FC06-D407-CAC6-321D-9090D95E3941}"/>
                    </a:ext>
                  </a:extLst>
                </p:cNvPr>
                <p:cNvGrpSpPr/>
                <p:nvPr userDrawn="1"/>
              </p:nvGrpSpPr>
              <p:grpSpPr>
                <a:xfrm>
                  <a:off x="9973244" y="8394009"/>
                  <a:ext cx="2735151" cy="1674394"/>
                  <a:chOff x="9538241" y="5155416"/>
                  <a:chExt cx="2735151" cy="1674394"/>
                </a:xfrm>
              </p:grpSpPr>
              <p:sp>
                <p:nvSpPr>
                  <p:cNvPr id="158" name="Rectangle 157">
                    <a:extLst>
                      <a:ext uri="{FF2B5EF4-FFF2-40B4-BE49-F238E27FC236}">
                        <a16:creationId xmlns:a16="http://schemas.microsoft.com/office/drawing/2014/main" id="{4C3167BD-21EE-B78B-0CA1-26ACB73DEBDB}"/>
                      </a:ext>
                    </a:extLst>
                  </p:cNvPr>
                  <p:cNvSpPr/>
                  <p:nvPr userDrawn="1"/>
                </p:nvSpPr>
                <p:spPr>
                  <a:xfrm>
                    <a:off x="9538241" y="5155416"/>
                    <a:ext cx="2735151" cy="167439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9" name="TextBox 158">
                    <a:extLst>
                      <a:ext uri="{FF2B5EF4-FFF2-40B4-BE49-F238E27FC236}">
                        <a16:creationId xmlns:a16="http://schemas.microsoft.com/office/drawing/2014/main" id="{A4BF6EC2-C9D1-E3E3-4F8E-4A8E89B6BEDA}"/>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60" name="Graphic 159">
                    <a:extLst>
                      <a:ext uri="{FF2B5EF4-FFF2-40B4-BE49-F238E27FC236}">
                        <a16:creationId xmlns:a16="http://schemas.microsoft.com/office/drawing/2014/main" id="{5D85F161-E2C9-CE0F-D0F6-1C2BD50EA6B8}"/>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8464" y="5294499"/>
                    <a:ext cx="155227" cy="155227"/>
                  </a:xfrm>
                  <a:prstGeom prst="rect">
                    <a:avLst/>
                  </a:prstGeom>
                </p:spPr>
              </p:pic>
              <p:sp>
                <p:nvSpPr>
                  <p:cNvPr id="161" name="TextBox 160">
                    <a:extLst>
                      <a:ext uri="{FF2B5EF4-FFF2-40B4-BE49-F238E27FC236}">
                        <a16:creationId xmlns:a16="http://schemas.microsoft.com/office/drawing/2014/main" id="{3F19A6A2-5836-D28D-883B-EB0B2C0FCC84}"/>
                      </a:ext>
                    </a:extLst>
                  </p:cNvPr>
                  <p:cNvSpPr txBox="1"/>
                  <p:nvPr userDrawn="1"/>
                </p:nvSpPr>
                <p:spPr>
                  <a:xfrm>
                    <a:off x="9713478"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163" name="TextBox 162">
                    <a:extLst>
                      <a:ext uri="{FF2B5EF4-FFF2-40B4-BE49-F238E27FC236}">
                        <a16:creationId xmlns:a16="http://schemas.microsoft.com/office/drawing/2014/main" id="{A5DC081E-1CFB-BA24-CF9D-35A4912205AD}"/>
                      </a:ext>
                    </a:extLst>
                  </p:cNvPr>
                  <p:cNvSpPr txBox="1"/>
                  <p:nvPr userDrawn="1"/>
                </p:nvSpPr>
                <p:spPr>
                  <a:xfrm>
                    <a:off x="9713478" y="6063079"/>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Delete the existing image to reset the photo placeholder functionality.</a:t>
                    </a:r>
                  </a:p>
                </p:txBody>
              </p:sp>
              <p:sp>
                <p:nvSpPr>
                  <p:cNvPr id="164" name="TextBox 163">
                    <a:extLst>
                      <a:ext uri="{FF2B5EF4-FFF2-40B4-BE49-F238E27FC236}">
                        <a16:creationId xmlns:a16="http://schemas.microsoft.com/office/drawing/2014/main" id="{E4C2E901-DBA2-179E-110F-F21AB44D0D3E}"/>
                      </a:ext>
                    </a:extLst>
                  </p:cNvPr>
                  <p:cNvSpPr txBox="1"/>
                  <p:nvPr userDrawn="1"/>
                </p:nvSpPr>
                <p:spPr>
                  <a:xfrm>
                    <a:off x="9713478" y="6543018"/>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165" name="Straight Connector 164">
                    <a:extLst>
                      <a:ext uri="{FF2B5EF4-FFF2-40B4-BE49-F238E27FC236}">
                        <a16:creationId xmlns:a16="http://schemas.microsoft.com/office/drawing/2014/main" id="{DE8B84A4-40EF-7737-2254-9BC149C7AAEA}"/>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pic>
            <p:nvPicPr>
              <p:cNvPr id="215" name="Picture 214">
                <a:extLst>
                  <a:ext uri="{FF2B5EF4-FFF2-40B4-BE49-F238E27FC236}">
                    <a16:creationId xmlns:a16="http://schemas.microsoft.com/office/drawing/2014/main" id="{FCE1D6E2-5AF0-53B2-DEF5-2E6AB87D0CED}"/>
                  </a:ext>
                </a:extLst>
              </p:cNvPr>
              <p:cNvPicPr>
                <a:picLocks noChangeAspect="1"/>
              </p:cNvPicPr>
              <p:nvPr userDrawn="1"/>
            </p:nvPicPr>
            <p:blipFill rotWithShape="1">
              <a:blip r:embed="rId9"/>
              <a:srcRect l="516" t="1" r="3423" b="-820"/>
              <a:stretch/>
            </p:blipFill>
            <p:spPr>
              <a:xfrm>
                <a:off x="9556788" y="1606797"/>
                <a:ext cx="2641045" cy="607063"/>
              </a:xfrm>
              <a:prstGeom prst="rect">
                <a:avLst/>
              </a:prstGeom>
            </p:spPr>
          </p:pic>
        </p:grpSp>
      </p:grpSp>
    </p:spTree>
    <p:extLst>
      <p:ext uri="{BB962C8B-B14F-4D97-AF65-F5344CB8AC3E}">
        <p14:creationId xmlns:p14="http://schemas.microsoft.com/office/powerpoint/2010/main" val="3230941707"/>
      </p:ext>
    </p:extLst>
  </p:cSld>
  <p:clrMapOvr>
    <a:overrideClrMapping bg1="lt1" tx1="dk1" bg2="lt2" tx2="dk2" accent1="accent1" accent2="accent2" accent3="accent3" accent4="accent4" accent5="accent5" accent6="accent6" hlink="lt1" folHlink="lt1"/>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hank You (Headshot. Int.)">
    <p:bg>
      <p:bgPr>
        <a:solidFill>
          <a:schemeClr val="bg1"/>
        </a:soli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8F463A1-500D-2BCA-609B-85C8D5F27E9F}"/>
              </a:ext>
            </a:extLst>
          </p:cNvPr>
          <p:cNvSpPr>
            <a:spLocks noGrp="1"/>
          </p:cNvSpPr>
          <p:nvPr>
            <p:ph type="title" hasCustomPrompt="1"/>
          </p:nvPr>
        </p:nvSpPr>
        <p:spPr>
          <a:xfrm>
            <a:off x="575735" y="1601268"/>
            <a:ext cx="11040533" cy="914400"/>
          </a:xfrm>
        </p:spPr>
        <p:txBody>
          <a:bodyPr/>
          <a:lstStyle>
            <a:lvl1pPr>
              <a:defRPr sz="3200"/>
            </a:lvl1pPr>
          </a:lstStyle>
          <a:p>
            <a:r>
              <a:rPr lang="en-US"/>
              <a:t>Click to add</a:t>
            </a:r>
            <a:br>
              <a:rPr lang="en-US"/>
            </a:br>
            <a:r>
              <a:rPr lang="en-US"/>
              <a:t>thank you message</a:t>
            </a:r>
          </a:p>
        </p:txBody>
      </p:sp>
      <p:sp>
        <p:nvSpPr>
          <p:cNvPr id="3" name="Picture Placeholder 20">
            <a:extLst>
              <a:ext uri="{FF2B5EF4-FFF2-40B4-BE49-F238E27FC236}">
                <a16:creationId xmlns:a16="http://schemas.microsoft.com/office/drawing/2014/main" id="{9FF098E3-4109-940E-E73D-A59E2277CFF8}"/>
              </a:ext>
            </a:extLst>
          </p:cNvPr>
          <p:cNvSpPr>
            <a:spLocks noGrp="1"/>
          </p:cNvSpPr>
          <p:nvPr>
            <p:ph type="pic" sz="quarter" idx="16" hasCustomPrompt="1"/>
          </p:nvPr>
        </p:nvSpPr>
        <p:spPr>
          <a:xfrm>
            <a:off x="3" y="2785010"/>
            <a:ext cx="4256649" cy="3192582"/>
          </a:xfrm>
          <a:prstGeom prst="rect">
            <a:avLst/>
          </a:prstGeom>
          <a:solidFill>
            <a:schemeClr val="accent2"/>
          </a:solidFill>
        </p:spPr>
        <p:txBody>
          <a:bodyPr wrap="square" rIns="0" anchor="ctr">
            <a:noAutofit/>
          </a:bodyPr>
          <a:lstStyle>
            <a:lvl1pPr marL="0" indent="0" algn="ctr">
              <a:spcBef>
                <a:spcPts val="0"/>
              </a:spcBef>
              <a:spcAft>
                <a:spcPts val="0"/>
              </a:spcAft>
              <a:buNone/>
              <a:defRPr b="0">
                <a:solidFill>
                  <a:schemeClr val="bg1"/>
                </a:solidFill>
              </a:defRPr>
            </a:lvl1pPr>
          </a:lstStyle>
          <a:p>
            <a:r>
              <a:rPr lang="en-US"/>
              <a:t>Click icon to add headshot</a:t>
            </a:r>
            <a:br>
              <a:rPr lang="en-US"/>
            </a:br>
            <a:br>
              <a:rPr lang="en-US"/>
            </a:br>
            <a:br>
              <a:rPr lang="en-US"/>
            </a:br>
            <a:br>
              <a:rPr lang="en-US"/>
            </a:br>
            <a:br>
              <a:rPr lang="en-US"/>
            </a:br>
            <a:endParaRPr lang="en-US"/>
          </a:p>
        </p:txBody>
      </p:sp>
      <p:sp>
        <p:nvSpPr>
          <p:cNvPr id="73" name="Freeform 72">
            <a:extLst>
              <a:ext uri="{FF2B5EF4-FFF2-40B4-BE49-F238E27FC236}">
                <a16:creationId xmlns:a16="http://schemas.microsoft.com/office/drawing/2014/main" id="{C5E5FBC4-117E-BD54-128C-F65835C016E5}"/>
              </a:ext>
              <a:ext uri="{C183D7F6-B498-43B3-948B-1728B52AA6E4}">
                <adec:decorative xmlns:adec="http://schemas.microsoft.com/office/drawing/2017/decorative" val="1"/>
              </a:ext>
            </a:extLst>
          </p:cNvPr>
          <p:cNvSpPr/>
          <p:nvPr userDrawn="1"/>
        </p:nvSpPr>
        <p:spPr>
          <a:xfrm flipH="1">
            <a:off x="4357453" y="2785010"/>
            <a:ext cx="7834548" cy="3192582"/>
          </a:xfrm>
          <a:custGeom>
            <a:avLst/>
            <a:gdLst>
              <a:gd name="connsiteX0" fmla="*/ 5875910 w 5875910"/>
              <a:gd name="connsiteY0" fmla="*/ 0 h 3192582"/>
              <a:gd name="connsiteX1" fmla="*/ 0 w 5875910"/>
              <a:gd name="connsiteY1" fmla="*/ 0 h 3192582"/>
              <a:gd name="connsiteX2" fmla="*/ 0 w 5875910"/>
              <a:gd name="connsiteY2" fmla="*/ 3192582 h 3192582"/>
              <a:gd name="connsiteX3" fmla="*/ 5875910 w 5875910"/>
              <a:gd name="connsiteY3" fmla="*/ 3192582 h 3192582"/>
            </a:gdLst>
            <a:ahLst/>
            <a:cxnLst>
              <a:cxn ang="0">
                <a:pos x="connsiteX0" y="connsiteY0"/>
              </a:cxn>
              <a:cxn ang="0">
                <a:pos x="connsiteX1" y="connsiteY1"/>
              </a:cxn>
              <a:cxn ang="0">
                <a:pos x="connsiteX2" y="connsiteY2"/>
              </a:cxn>
              <a:cxn ang="0">
                <a:pos x="connsiteX3" y="connsiteY3"/>
              </a:cxn>
            </a:cxnLst>
            <a:rect l="l" t="t" r="r" b="b"/>
            <a:pathLst>
              <a:path w="5875910" h="3192582">
                <a:moveTo>
                  <a:pt x="5875910" y="0"/>
                </a:moveTo>
                <a:lnTo>
                  <a:pt x="0" y="0"/>
                </a:lnTo>
                <a:lnTo>
                  <a:pt x="0" y="3192582"/>
                </a:lnTo>
                <a:lnTo>
                  <a:pt x="5875910" y="31925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400"/>
          </a:p>
        </p:txBody>
      </p:sp>
      <p:sp>
        <p:nvSpPr>
          <p:cNvPr id="74" name="Text Placeholder 7">
            <a:extLst>
              <a:ext uri="{FF2B5EF4-FFF2-40B4-BE49-F238E27FC236}">
                <a16:creationId xmlns:a16="http://schemas.microsoft.com/office/drawing/2014/main" id="{73ED5C06-A86B-7753-242D-B23562DA3269}"/>
              </a:ext>
            </a:extLst>
          </p:cNvPr>
          <p:cNvSpPr>
            <a:spLocks noGrp="1"/>
          </p:cNvSpPr>
          <p:nvPr>
            <p:ph type="body" sz="quarter" idx="15" hasCustomPrompt="1"/>
          </p:nvPr>
        </p:nvSpPr>
        <p:spPr>
          <a:xfrm>
            <a:off x="4357450" y="2793432"/>
            <a:ext cx="7834548" cy="3184160"/>
          </a:xfrm>
          <a:prstGeom prst="rect">
            <a:avLst/>
          </a:prstGeom>
          <a:noFill/>
          <a:ln>
            <a:noFill/>
          </a:ln>
        </p:spPr>
        <p:txBody>
          <a:bodyPr wrap="square" lIns="432000" tIns="0" rIns="0" bIns="0" anchor="ctr">
            <a:noAutofit/>
          </a:bodyPr>
          <a:lstStyle>
            <a:lvl1pPr marL="20638" indent="0">
              <a:spcAft>
                <a:spcPts val="300"/>
              </a:spcAft>
              <a:buFont typeface="Arial" panose="020B0604020202020204" pitchFamily="34" charset="0"/>
              <a:buNone/>
              <a:tabLst/>
              <a:defRPr sz="1401" b="1">
                <a:solidFill>
                  <a:schemeClr val="bg1"/>
                </a:solidFill>
              </a:defRPr>
            </a:lvl1pPr>
            <a:lvl2pPr marL="20638" indent="0">
              <a:spcAft>
                <a:spcPts val="201"/>
              </a:spcAft>
              <a:buFont typeface="Arial" panose="020B0604020202020204" pitchFamily="34" charset="0"/>
              <a:buNone/>
              <a:tabLst/>
              <a:defRPr sz="1401">
                <a:solidFill>
                  <a:schemeClr val="bg1"/>
                </a:solidFill>
              </a:defRPr>
            </a:lvl2pPr>
            <a:lvl3pPr marL="20638" indent="0">
              <a:spcAft>
                <a:spcPts val="201"/>
              </a:spcAft>
              <a:buFont typeface="Arial" panose="020B0604020202020204" pitchFamily="34" charset="0"/>
              <a:buNone/>
              <a:tabLst/>
              <a:defRPr sz="1401">
                <a:solidFill>
                  <a:schemeClr val="bg1"/>
                </a:solidFill>
              </a:defRPr>
            </a:lvl3pPr>
            <a:lvl4pPr marL="20638" indent="0">
              <a:spcAft>
                <a:spcPts val="201"/>
              </a:spcAft>
              <a:buFont typeface="Arial" panose="020B0604020202020204" pitchFamily="34" charset="0"/>
              <a:buNone/>
              <a:tabLst/>
              <a:defRPr sz="1401">
                <a:solidFill>
                  <a:schemeClr val="bg1"/>
                </a:solidFill>
              </a:defRPr>
            </a:lvl4pPr>
            <a:lvl5pPr marL="20638" indent="0">
              <a:spcAft>
                <a:spcPts val="201"/>
              </a:spcAft>
              <a:buFont typeface="Arial" panose="020B0604020202020204" pitchFamily="34" charset="0"/>
              <a:buNone/>
              <a:tabLst/>
              <a:defRPr sz="1401">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a:t>Click to add contact information</a:t>
            </a:r>
          </a:p>
          <a:p>
            <a:pPr lvl="1"/>
            <a:r>
              <a:rPr lang="en-US"/>
              <a:t>Second level</a:t>
            </a:r>
          </a:p>
        </p:txBody>
      </p:sp>
      <p:pic>
        <p:nvPicPr>
          <p:cNvPr id="72" name="Graphic 71" descr="VEDP - International Trade logo&#10;ExportVirginia.org">
            <a:extLst>
              <a:ext uri="{FF2B5EF4-FFF2-40B4-BE49-F238E27FC236}">
                <a16:creationId xmlns:a16="http://schemas.microsoft.com/office/drawing/2014/main" id="{426AB1DC-D9BA-5B6F-2AF1-B5B08530270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44512" y="6183897"/>
            <a:ext cx="2589497" cy="484155"/>
          </a:xfrm>
          <a:prstGeom prst="rect">
            <a:avLst/>
          </a:prstGeom>
        </p:spPr>
      </p:pic>
      <p:sp>
        <p:nvSpPr>
          <p:cNvPr id="36" name="Date Placeholder 2">
            <a:extLst>
              <a:ext uri="{FF2B5EF4-FFF2-40B4-BE49-F238E27FC236}">
                <a16:creationId xmlns:a16="http://schemas.microsoft.com/office/drawing/2014/main" id="{C1ED19B3-0626-5F61-2158-89D91CD5051E}"/>
              </a:ext>
              <a:ext uri="{C183D7F6-B498-43B3-948B-1728B52AA6E4}">
                <adec:decorative xmlns:adec="http://schemas.microsoft.com/office/drawing/2017/decorative" val="1"/>
              </a:ext>
            </a:extLst>
          </p:cNvPr>
          <p:cNvSpPr>
            <a:spLocks noGrp="1"/>
          </p:cNvSpPr>
          <p:nvPr>
            <p:ph type="dt" sz="half" idx="17"/>
          </p:nvPr>
        </p:nvSpPr>
        <p:spPr>
          <a:xfrm>
            <a:off x="0" y="6864579"/>
            <a:ext cx="0" cy="0"/>
          </a:xfrm>
          <a:ln>
            <a:solidFill>
              <a:schemeClr val="bg1">
                <a:alpha val="0"/>
              </a:schemeClr>
            </a:solidFill>
          </a:ln>
        </p:spPr>
        <p:txBody>
          <a:bodyPr/>
          <a:lstStyle/>
          <a:p>
            <a:endParaRPr lang="en-US"/>
          </a:p>
        </p:txBody>
      </p:sp>
      <p:sp>
        <p:nvSpPr>
          <p:cNvPr id="37" name="Footer Placeholder 4">
            <a:extLst>
              <a:ext uri="{FF2B5EF4-FFF2-40B4-BE49-F238E27FC236}">
                <a16:creationId xmlns:a16="http://schemas.microsoft.com/office/drawing/2014/main" id="{C9113011-39EE-91A8-25F2-D63DF0219216}"/>
              </a:ext>
              <a:ext uri="{C183D7F6-B498-43B3-948B-1728B52AA6E4}">
                <adec:decorative xmlns:adec="http://schemas.microsoft.com/office/drawing/2017/decorative" val="1"/>
              </a:ext>
            </a:extLst>
          </p:cNvPr>
          <p:cNvSpPr>
            <a:spLocks noGrp="1"/>
          </p:cNvSpPr>
          <p:nvPr>
            <p:ph type="ftr" sz="quarter" idx="18"/>
          </p:nvPr>
        </p:nvSpPr>
        <p:spPr>
          <a:xfrm>
            <a:off x="0" y="6864579"/>
            <a:ext cx="0" cy="0"/>
          </a:xfrm>
          <a:ln>
            <a:solidFill>
              <a:schemeClr val="bg1">
                <a:alpha val="0"/>
              </a:schemeClr>
            </a:solidFill>
          </a:ln>
        </p:spPr>
        <p:txBody>
          <a:bodyPr/>
          <a:lstStyle/>
          <a:p>
            <a:endParaRPr lang="en-US"/>
          </a:p>
        </p:txBody>
      </p:sp>
      <p:sp>
        <p:nvSpPr>
          <p:cNvPr id="50" name="Slide Number Placeholder 5">
            <a:extLst>
              <a:ext uri="{FF2B5EF4-FFF2-40B4-BE49-F238E27FC236}">
                <a16:creationId xmlns:a16="http://schemas.microsoft.com/office/drawing/2014/main" id="{DE4CDB65-4A05-8169-4BF1-B4CC8AACFA60}"/>
              </a:ext>
              <a:ext uri="{C183D7F6-B498-43B3-948B-1728B52AA6E4}">
                <adec:decorative xmlns:adec="http://schemas.microsoft.com/office/drawing/2017/decorative" val="1"/>
              </a:ext>
            </a:extLst>
          </p:cNvPr>
          <p:cNvSpPr>
            <a:spLocks noGrp="1"/>
          </p:cNvSpPr>
          <p:nvPr>
            <p:ph type="sldNum" sz="quarter" idx="19"/>
          </p:nvPr>
        </p:nvSpPr>
        <p:spPr>
          <a:xfrm>
            <a:off x="0" y="6864579"/>
            <a:ext cx="0" cy="0"/>
          </a:xfrm>
          <a:noFill/>
          <a:ln>
            <a:solidFill>
              <a:schemeClr val="bg1">
                <a:alpha val="0"/>
              </a:schemeClr>
            </a:solidFill>
          </a:ln>
        </p:spPr>
        <p:txBody>
          <a:bodyPr/>
          <a:lstStyle>
            <a:lvl1pPr>
              <a:defRPr sz="178" b="0">
                <a:noFill/>
              </a:defRPr>
            </a:lvl1pPr>
          </a:lstStyle>
          <a:p>
            <a:pPr marL="12701"/>
            <a:fld id="{078C017C-E1B9-8443-B047-B08AAA027B45}" type="slidenum">
              <a:rPr lang="en-US" smtClean="0"/>
              <a:pPr marL="12701"/>
              <a:t>‹#›</a:t>
            </a:fld>
            <a:endParaRPr lang="en-US"/>
          </a:p>
        </p:txBody>
      </p:sp>
      <p:grpSp>
        <p:nvGrpSpPr>
          <p:cNvPr id="75" name="Group 74">
            <a:extLst>
              <a:ext uri="{FF2B5EF4-FFF2-40B4-BE49-F238E27FC236}">
                <a16:creationId xmlns:a16="http://schemas.microsoft.com/office/drawing/2014/main" id="{7EA42651-F9A8-B247-AA20-7314AB931261}"/>
              </a:ext>
              <a:ext uri="{C183D7F6-B498-43B3-948B-1728B52AA6E4}">
                <adec:decorative xmlns:adec="http://schemas.microsoft.com/office/drawing/2017/decorative" val="1"/>
              </a:ext>
            </a:extLst>
          </p:cNvPr>
          <p:cNvGrpSpPr/>
          <p:nvPr userDrawn="1"/>
        </p:nvGrpSpPr>
        <p:grpSpPr>
          <a:xfrm>
            <a:off x="-342619" y="-246933"/>
            <a:ext cx="11958140" cy="7347304"/>
            <a:chOff x="-256964" y="-246933"/>
            <a:chExt cx="8968605" cy="7347304"/>
          </a:xfrm>
        </p:grpSpPr>
        <p:grpSp>
          <p:nvGrpSpPr>
            <p:cNvPr id="7" name="Group 6">
              <a:extLst>
                <a:ext uri="{FF2B5EF4-FFF2-40B4-BE49-F238E27FC236}">
                  <a16:creationId xmlns:a16="http://schemas.microsoft.com/office/drawing/2014/main" id="{091A3E54-64BF-E087-E5A1-A28A56879077}"/>
                </a:ext>
              </a:extLst>
            </p:cNvPr>
            <p:cNvGrpSpPr/>
            <p:nvPr userDrawn="1"/>
          </p:nvGrpSpPr>
          <p:grpSpPr>
            <a:xfrm>
              <a:off x="-256964" y="1644018"/>
              <a:ext cx="251461" cy="787628"/>
              <a:chOff x="-256404" y="360363"/>
              <a:chExt cx="251461" cy="692152"/>
            </a:xfrm>
          </p:grpSpPr>
          <p:grpSp>
            <p:nvGrpSpPr>
              <p:cNvPr id="9" name="Group 8">
                <a:extLst>
                  <a:ext uri="{FF2B5EF4-FFF2-40B4-BE49-F238E27FC236}">
                    <a16:creationId xmlns:a16="http://schemas.microsoft.com/office/drawing/2014/main" id="{0967A745-2DBB-C573-9E3C-41B623B1AA33}"/>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B573308C-FDC2-31C6-3C72-8F673DF72E3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5651E9B-5809-4FD8-BB30-388FAF979D5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0F9F079-DA33-B7A8-515A-E611FFB5EB78}"/>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0" name="TextBox 9">
                <a:extLst>
                  <a:ext uri="{FF2B5EF4-FFF2-40B4-BE49-F238E27FC236}">
                    <a16:creationId xmlns:a16="http://schemas.microsoft.com/office/drawing/2014/main" id="{2AC42ECA-07C8-29B7-AA83-F3B1EB444B9F}"/>
                  </a:ext>
                </a:extLst>
              </p:cNvPr>
              <p:cNvSpPr txBox="1"/>
              <p:nvPr userDrawn="1"/>
            </p:nvSpPr>
            <p:spPr>
              <a:xfrm rot="16200000">
                <a:off x="-363806" y="622270"/>
                <a:ext cx="466276" cy="161583"/>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8A8BA56F-446D-DEA6-E5D3-8AD33A84DF47}"/>
                </a:ext>
              </a:extLst>
            </p:cNvPr>
            <p:cNvGrpSpPr/>
            <p:nvPr userDrawn="1"/>
          </p:nvGrpSpPr>
          <p:grpSpPr>
            <a:xfrm>
              <a:off x="-256964" y="3698768"/>
              <a:ext cx="251461" cy="1365066"/>
              <a:chOff x="-256404" y="360363"/>
              <a:chExt cx="251461" cy="692152"/>
            </a:xfrm>
          </p:grpSpPr>
          <p:grpSp>
            <p:nvGrpSpPr>
              <p:cNvPr id="17" name="Group 16">
                <a:extLst>
                  <a:ext uri="{FF2B5EF4-FFF2-40B4-BE49-F238E27FC236}">
                    <a16:creationId xmlns:a16="http://schemas.microsoft.com/office/drawing/2014/main" id="{303FF468-68E2-A774-6CF0-05AD04BC3C48}"/>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A4F55575-6F05-B21F-DBC9-A9B1D9E5FB5F}"/>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9EFCA0-2DB3-6FEB-EA0B-69A8AAFEBD5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9B1EA51-EA00-2946-8E24-5CA19AFF7350}"/>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8" name="TextBox 17">
                <a:extLst>
                  <a:ext uri="{FF2B5EF4-FFF2-40B4-BE49-F238E27FC236}">
                    <a16:creationId xmlns:a16="http://schemas.microsoft.com/office/drawing/2014/main" id="{6C862D93-FE18-CDE8-127A-32ED905EE588}"/>
                  </a:ext>
                </a:extLst>
              </p:cNvPr>
              <p:cNvSpPr txBox="1"/>
              <p:nvPr userDrawn="1"/>
            </p:nvSpPr>
            <p:spPr>
              <a:xfrm rot="16200000">
                <a:off x="-302166" y="662665"/>
                <a:ext cx="343001"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nvGrpSpPr>
            <p:cNvPr id="24" name="Group 23">
              <a:extLst>
                <a:ext uri="{FF2B5EF4-FFF2-40B4-BE49-F238E27FC236}">
                  <a16:creationId xmlns:a16="http://schemas.microsoft.com/office/drawing/2014/main" id="{A68DD07D-199C-BBE4-1C98-3BC097905847}"/>
                </a:ext>
              </a:extLst>
            </p:cNvPr>
            <p:cNvGrpSpPr/>
            <p:nvPr userDrawn="1"/>
          </p:nvGrpSpPr>
          <p:grpSpPr>
            <a:xfrm>
              <a:off x="431240" y="-246933"/>
              <a:ext cx="8280401" cy="7347304"/>
              <a:chOff x="431240" y="-246933"/>
              <a:chExt cx="8280401" cy="7347304"/>
            </a:xfrm>
          </p:grpSpPr>
          <p:grpSp>
            <p:nvGrpSpPr>
              <p:cNvPr id="25" name="Group 24">
                <a:extLst>
                  <a:ext uri="{FF2B5EF4-FFF2-40B4-BE49-F238E27FC236}">
                    <a16:creationId xmlns:a16="http://schemas.microsoft.com/office/drawing/2014/main" id="{D393AA45-B052-FEBF-6CB4-3C0DDDC4047E}"/>
                  </a:ext>
                </a:extLst>
              </p:cNvPr>
              <p:cNvGrpSpPr/>
              <p:nvPr userDrawn="1"/>
            </p:nvGrpSpPr>
            <p:grpSpPr>
              <a:xfrm>
                <a:off x="431242" y="6864579"/>
                <a:ext cx="8280398" cy="235792"/>
                <a:chOff x="431801" y="-235792"/>
                <a:chExt cx="4400550" cy="235792"/>
              </a:xfrm>
            </p:grpSpPr>
            <p:cxnSp>
              <p:nvCxnSpPr>
                <p:cNvPr id="34" name="Straight Connector 33">
                  <a:extLst>
                    <a:ext uri="{FF2B5EF4-FFF2-40B4-BE49-F238E27FC236}">
                      <a16:creationId xmlns:a16="http://schemas.microsoft.com/office/drawing/2014/main" id="{8624DF5F-5BC9-3A71-9E24-C7A718F30A8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B3BBBCA-A2C4-76BE-8EC3-24C51D1FD825}"/>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54A12E0-E495-64AD-7843-6643B923646F}"/>
                  </a:ext>
                </a:extLst>
              </p:cNvPr>
              <p:cNvGrpSpPr/>
              <p:nvPr userDrawn="1"/>
            </p:nvGrpSpPr>
            <p:grpSpPr>
              <a:xfrm>
                <a:off x="431240" y="-246933"/>
                <a:ext cx="8280401" cy="235792"/>
                <a:chOff x="431800" y="-240735"/>
                <a:chExt cx="8280401" cy="235792"/>
              </a:xfrm>
            </p:grpSpPr>
            <p:grpSp>
              <p:nvGrpSpPr>
                <p:cNvPr id="27" name="Group 26">
                  <a:extLst>
                    <a:ext uri="{FF2B5EF4-FFF2-40B4-BE49-F238E27FC236}">
                      <a16:creationId xmlns:a16="http://schemas.microsoft.com/office/drawing/2014/main" id="{AB9DF573-157D-BA9C-AC8E-ADDB137E79FE}"/>
                    </a:ext>
                  </a:extLst>
                </p:cNvPr>
                <p:cNvGrpSpPr/>
                <p:nvPr userDrawn="1"/>
              </p:nvGrpSpPr>
              <p:grpSpPr>
                <a:xfrm>
                  <a:off x="431800" y="-240735"/>
                  <a:ext cx="8280400" cy="235792"/>
                  <a:chOff x="431800" y="-235792"/>
                  <a:chExt cx="4400551" cy="235792"/>
                </a:xfrm>
              </p:grpSpPr>
              <p:cxnSp>
                <p:nvCxnSpPr>
                  <p:cNvPr id="31" name="Straight Connector 30">
                    <a:extLst>
                      <a:ext uri="{FF2B5EF4-FFF2-40B4-BE49-F238E27FC236}">
                        <a16:creationId xmlns:a16="http://schemas.microsoft.com/office/drawing/2014/main" id="{97C0A414-6425-592A-F040-CDBC714DC07C}"/>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A30A303-BF40-1CF3-DCBA-AADDE8CE079D}"/>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1042330E-6C36-DF22-57FE-4164C9BFE76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8" name="TextBox 27">
                  <a:extLst>
                    <a:ext uri="{FF2B5EF4-FFF2-40B4-BE49-F238E27FC236}">
                      <a16:creationId xmlns:a16="http://schemas.microsoft.com/office/drawing/2014/main" id="{520EFFC1-3FCB-5237-0628-2137B1A9E787}"/>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29" name="Straight Arrow Connector 28">
                  <a:extLst>
                    <a:ext uri="{FF2B5EF4-FFF2-40B4-BE49-F238E27FC236}">
                      <a16:creationId xmlns:a16="http://schemas.microsoft.com/office/drawing/2014/main" id="{CCCAB06B-E77F-150E-76F5-04D9FA007626}"/>
                    </a:ext>
                  </a:extLst>
                </p:cNvPr>
                <p:cNvCxnSpPr>
                  <a:cxnSpLocks/>
                  <a:stCxn id="28" idx="1"/>
                  <a:endCxn id="33" idx="2"/>
                </p:cNvCxnSpPr>
                <p:nvPr userDrawn="1"/>
              </p:nvCxnSpPr>
              <p:spPr>
                <a:xfrm flipH="1">
                  <a:off x="431801" y="-122839"/>
                  <a:ext cx="347712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6E77C9B-580E-0F74-5FAF-8FA5E1FDC84C}"/>
                    </a:ext>
                  </a:extLst>
                </p:cNvPr>
                <p:cNvCxnSpPr>
                  <a:cxnSpLocks/>
                  <a:stCxn id="28" idx="3"/>
                  <a:endCxn id="33"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grpSp>
        <p:nvGrpSpPr>
          <p:cNvPr id="4" name="Group 3">
            <a:extLst>
              <a:ext uri="{FF2B5EF4-FFF2-40B4-BE49-F238E27FC236}">
                <a16:creationId xmlns:a16="http://schemas.microsoft.com/office/drawing/2014/main" id="{9BBFCDF7-EBFB-1327-3811-14DCD2248A38}"/>
              </a:ext>
              <a:ext uri="{C183D7F6-B498-43B3-948B-1728B52AA6E4}">
                <adec:decorative xmlns:adec="http://schemas.microsoft.com/office/drawing/2017/decorative" val="1"/>
              </a:ext>
            </a:extLst>
          </p:cNvPr>
          <p:cNvGrpSpPr/>
          <p:nvPr userDrawn="1"/>
        </p:nvGrpSpPr>
        <p:grpSpPr>
          <a:xfrm>
            <a:off x="12532247" y="-2"/>
            <a:ext cx="3948954" cy="11042202"/>
            <a:chOff x="9399182" y="-2"/>
            <a:chExt cx="2961715" cy="11042202"/>
          </a:xfrm>
        </p:grpSpPr>
        <p:sp>
          <p:nvSpPr>
            <p:cNvPr id="2" name="Rectangle 1">
              <a:extLst>
                <a:ext uri="{FF2B5EF4-FFF2-40B4-BE49-F238E27FC236}">
                  <a16:creationId xmlns:a16="http://schemas.microsoft.com/office/drawing/2014/main" id="{D839AAB4-5A8D-5DB9-51FF-968E3B294FCA}"/>
                </a:ext>
              </a:extLst>
            </p:cNvPr>
            <p:cNvSpPr/>
            <p:nvPr userDrawn="1"/>
          </p:nvSpPr>
          <p:spPr>
            <a:xfrm>
              <a:off x="9399182" y="-2"/>
              <a:ext cx="2798651" cy="11042202"/>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6" name="Group 5">
              <a:extLst>
                <a:ext uri="{FF2B5EF4-FFF2-40B4-BE49-F238E27FC236}">
                  <a16:creationId xmlns:a16="http://schemas.microsoft.com/office/drawing/2014/main" id="{3551DCFE-E6E7-1DB8-8C53-2AD183CE9444}"/>
                </a:ext>
              </a:extLst>
            </p:cNvPr>
            <p:cNvGrpSpPr/>
            <p:nvPr userDrawn="1"/>
          </p:nvGrpSpPr>
          <p:grpSpPr>
            <a:xfrm>
              <a:off x="9399182" y="-1"/>
              <a:ext cx="2961715" cy="9963395"/>
              <a:chOff x="9399182" y="-1"/>
              <a:chExt cx="2961715" cy="9963395"/>
            </a:xfrm>
          </p:grpSpPr>
          <p:sp>
            <p:nvSpPr>
              <p:cNvPr id="8" name="Rectangle 7">
                <a:extLst>
                  <a:ext uri="{FF2B5EF4-FFF2-40B4-BE49-F238E27FC236}">
                    <a16:creationId xmlns:a16="http://schemas.microsoft.com/office/drawing/2014/main" id="{EC1F5DD7-39B9-7C83-BE00-39B0E3F93ECC}"/>
                  </a:ext>
                </a:extLst>
              </p:cNvPr>
              <p:cNvSpPr/>
              <p:nvPr userDrawn="1"/>
            </p:nvSpPr>
            <p:spPr>
              <a:xfrm>
                <a:off x="9399182" y="-1"/>
                <a:ext cx="2798651" cy="99633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12" name="Picture 11">
                <a:extLst>
                  <a:ext uri="{FF2B5EF4-FFF2-40B4-BE49-F238E27FC236}">
                    <a16:creationId xmlns:a16="http://schemas.microsoft.com/office/drawing/2014/main" id="{92E1D8FC-B19A-F1EA-7F21-AC4819ABAA81}"/>
                  </a:ext>
                </a:extLst>
              </p:cNvPr>
              <p:cNvPicPr>
                <a:picLocks noChangeAspect="1"/>
              </p:cNvPicPr>
              <p:nvPr userDrawn="1"/>
            </p:nvPicPr>
            <p:blipFill rotWithShape="1">
              <a:blip r:embed="rId3"/>
              <a:srcRect r="44021" b="6017"/>
              <a:stretch/>
            </p:blipFill>
            <p:spPr>
              <a:xfrm>
                <a:off x="9558506" y="2504909"/>
                <a:ext cx="2632538" cy="532435"/>
              </a:xfrm>
              <a:prstGeom prst="rect">
                <a:avLst/>
              </a:prstGeom>
            </p:spPr>
          </p:pic>
          <p:sp>
            <p:nvSpPr>
              <p:cNvPr id="15" name="Rectangle 14">
                <a:extLst>
                  <a:ext uri="{FF2B5EF4-FFF2-40B4-BE49-F238E27FC236}">
                    <a16:creationId xmlns:a16="http://schemas.microsoft.com/office/drawing/2014/main" id="{3A68F055-C3CE-E1F0-B78B-555F9FB69396}"/>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F7C87311-5278-A7DC-A03E-D229FD67E18F}"/>
                  </a:ext>
                </a:extLst>
              </p:cNvPr>
              <p:cNvSpPr txBox="1"/>
              <p:nvPr userDrawn="1"/>
            </p:nvSpPr>
            <p:spPr>
              <a:xfrm>
                <a:off x="10147059"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21" name="Picture 20">
                <a:extLst>
                  <a:ext uri="{FF2B5EF4-FFF2-40B4-BE49-F238E27FC236}">
                    <a16:creationId xmlns:a16="http://schemas.microsoft.com/office/drawing/2014/main" id="{B6D9B8FC-D3D0-F81A-A3BA-C30C8860B563}"/>
                  </a:ext>
                </a:extLst>
              </p:cNvPr>
              <p:cNvPicPr>
                <a:picLocks noChangeAspect="1"/>
              </p:cNvPicPr>
              <p:nvPr userDrawn="1"/>
            </p:nvPicPr>
            <p:blipFill rotWithShape="1">
              <a:blip r:embed="rId4"/>
              <a:srcRect l="8882" t="5165" r="-1"/>
              <a:stretch/>
            </p:blipFill>
            <p:spPr>
              <a:xfrm>
                <a:off x="9694938" y="411250"/>
                <a:ext cx="324017" cy="289055"/>
              </a:xfrm>
              <a:prstGeom prst="roundRect">
                <a:avLst/>
              </a:prstGeom>
            </p:spPr>
          </p:pic>
          <p:sp>
            <p:nvSpPr>
              <p:cNvPr id="38" name="TextBox 37">
                <a:extLst>
                  <a:ext uri="{FF2B5EF4-FFF2-40B4-BE49-F238E27FC236}">
                    <a16:creationId xmlns:a16="http://schemas.microsoft.com/office/drawing/2014/main" id="{35E6019A-7C76-73BB-4AA0-A45C8AA9D26D}"/>
                  </a:ext>
                </a:extLst>
              </p:cNvPr>
              <p:cNvSpPr txBox="1"/>
              <p:nvPr userDrawn="1"/>
            </p:nvSpPr>
            <p:spPr>
              <a:xfrm>
                <a:off x="9558507"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39" name="Straight Connector 38">
                <a:extLst>
                  <a:ext uri="{FF2B5EF4-FFF2-40B4-BE49-F238E27FC236}">
                    <a16:creationId xmlns:a16="http://schemas.microsoft.com/office/drawing/2014/main" id="{76F665ED-FCF6-7807-FB78-2F9909446778}"/>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3AA8F7C-697A-B15A-C93C-29C40979FC8F}"/>
                  </a:ext>
                </a:extLst>
              </p:cNvPr>
              <p:cNvSpPr txBox="1">
                <a:spLocks noChangeAspect="1"/>
              </p:cNvSpPr>
              <p:nvPr userDrawn="1"/>
            </p:nvSpPr>
            <p:spPr>
              <a:xfrm>
                <a:off x="9521833" y="1414723"/>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1" name="TextBox 40">
                <a:extLst>
                  <a:ext uri="{FF2B5EF4-FFF2-40B4-BE49-F238E27FC236}">
                    <a16:creationId xmlns:a16="http://schemas.microsoft.com/office/drawing/2014/main" id="{30AF9DFD-8676-316F-ADDE-D02DAEA5F147}"/>
                  </a:ext>
                </a:extLst>
              </p:cNvPr>
              <p:cNvSpPr txBox="1"/>
              <p:nvPr userDrawn="1"/>
            </p:nvSpPr>
            <p:spPr>
              <a:xfrm>
                <a:off x="9686426" y="1389696"/>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Thank You Message</a:t>
                </a:r>
              </a:p>
            </p:txBody>
          </p:sp>
          <p:sp>
            <p:nvSpPr>
              <p:cNvPr id="42" name="TextBox 41">
                <a:extLst>
                  <a:ext uri="{FF2B5EF4-FFF2-40B4-BE49-F238E27FC236}">
                    <a16:creationId xmlns:a16="http://schemas.microsoft.com/office/drawing/2014/main" id="{9337C121-B5AE-9ACC-5EC4-9D4D0FD05B24}"/>
                  </a:ext>
                </a:extLst>
              </p:cNvPr>
              <p:cNvSpPr txBox="1">
                <a:spLocks noChangeAspect="1"/>
              </p:cNvSpPr>
              <p:nvPr userDrawn="1"/>
            </p:nvSpPr>
            <p:spPr>
              <a:xfrm>
                <a:off x="9521833" y="23166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3" name="TextBox 42">
                <a:extLst>
                  <a:ext uri="{FF2B5EF4-FFF2-40B4-BE49-F238E27FC236}">
                    <a16:creationId xmlns:a16="http://schemas.microsoft.com/office/drawing/2014/main" id="{28F03CAA-D4FA-E5B1-AEA2-02F338C002DD}"/>
                  </a:ext>
                </a:extLst>
              </p:cNvPr>
              <p:cNvSpPr txBox="1"/>
              <p:nvPr userDrawn="1"/>
            </p:nvSpPr>
            <p:spPr>
              <a:xfrm>
                <a:off x="9686426" y="2291614"/>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Contact Info</a:t>
                </a:r>
              </a:p>
            </p:txBody>
          </p:sp>
          <p:grpSp>
            <p:nvGrpSpPr>
              <p:cNvPr id="44" name="Group 43">
                <a:extLst>
                  <a:ext uri="{FF2B5EF4-FFF2-40B4-BE49-F238E27FC236}">
                    <a16:creationId xmlns:a16="http://schemas.microsoft.com/office/drawing/2014/main" id="{C2C1B676-0590-6D41-FE42-8CFB23A8D0AC}"/>
                  </a:ext>
                </a:extLst>
              </p:cNvPr>
              <p:cNvGrpSpPr/>
              <p:nvPr userDrawn="1"/>
            </p:nvGrpSpPr>
            <p:grpSpPr>
              <a:xfrm>
                <a:off x="9541497" y="3146876"/>
                <a:ext cx="2754815" cy="6653194"/>
                <a:chOff x="9956836" y="3415209"/>
                <a:chExt cx="2754815" cy="6653194"/>
              </a:xfrm>
            </p:grpSpPr>
            <p:grpSp>
              <p:nvGrpSpPr>
                <p:cNvPr id="46" name="Group 45">
                  <a:extLst>
                    <a:ext uri="{FF2B5EF4-FFF2-40B4-BE49-F238E27FC236}">
                      <a16:creationId xmlns:a16="http://schemas.microsoft.com/office/drawing/2014/main" id="{EAA18405-64B1-BE56-F2B8-88D8227CBD71}"/>
                    </a:ext>
                  </a:extLst>
                </p:cNvPr>
                <p:cNvGrpSpPr/>
                <p:nvPr userDrawn="1"/>
              </p:nvGrpSpPr>
              <p:grpSpPr>
                <a:xfrm>
                  <a:off x="9976500" y="3415209"/>
                  <a:ext cx="2735151" cy="1739504"/>
                  <a:chOff x="9541497" y="2125825"/>
                  <a:chExt cx="2735151" cy="1739504"/>
                </a:xfrm>
              </p:grpSpPr>
              <p:sp>
                <p:nvSpPr>
                  <p:cNvPr id="68" name="Rectangle 67">
                    <a:extLst>
                      <a:ext uri="{FF2B5EF4-FFF2-40B4-BE49-F238E27FC236}">
                        <a16:creationId xmlns:a16="http://schemas.microsoft.com/office/drawing/2014/main" id="{5C7DD0C8-2E17-C216-1295-3A5F75CB821C}"/>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TextBox 68">
                    <a:extLst>
                      <a:ext uri="{FF2B5EF4-FFF2-40B4-BE49-F238E27FC236}">
                        <a16:creationId xmlns:a16="http://schemas.microsoft.com/office/drawing/2014/main" id="{321C8155-A178-F8C4-F6B2-229DD3360A46}"/>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70" name="Graphic 69">
                    <a:extLst>
                      <a:ext uri="{FF2B5EF4-FFF2-40B4-BE49-F238E27FC236}">
                        <a16:creationId xmlns:a16="http://schemas.microsoft.com/office/drawing/2014/main" id="{43FE8863-5143-5DF8-89E3-EF23AC994510}"/>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701720" y="2264907"/>
                    <a:ext cx="155227" cy="155227"/>
                  </a:xfrm>
                  <a:prstGeom prst="rect">
                    <a:avLst/>
                  </a:prstGeom>
                </p:spPr>
              </p:pic>
              <p:sp>
                <p:nvSpPr>
                  <p:cNvPr id="71" name="TextBox 70">
                    <a:extLst>
                      <a:ext uri="{FF2B5EF4-FFF2-40B4-BE49-F238E27FC236}">
                        <a16:creationId xmlns:a16="http://schemas.microsoft.com/office/drawing/2014/main" id="{672AAA2E-62AB-56C7-B505-8AC74371CDAD}"/>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113" name="TextBox 112">
                    <a:extLst>
                      <a:ext uri="{FF2B5EF4-FFF2-40B4-BE49-F238E27FC236}">
                        <a16:creationId xmlns:a16="http://schemas.microsoft.com/office/drawing/2014/main" id="{21490828-CDA4-13BB-268D-C8FD400D470A}"/>
                      </a:ext>
                    </a:extLst>
                  </p:cNvPr>
                  <p:cNvSpPr txBox="1"/>
                  <p:nvPr userDrawn="1"/>
                </p:nvSpPr>
                <p:spPr>
                  <a:xfrm>
                    <a:off x="9694938" y="2522575"/>
                    <a:ext cx="2422982" cy="2769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114" name="TextBox 113">
                    <a:extLst>
                      <a:ext uri="{FF2B5EF4-FFF2-40B4-BE49-F238E27FC236}">
                        <a16:creationId xmlns:a16="http://schemas.microsoft.com/office/drawing/2014/main" id="{925821E9-1DAF-C4C5-E803-C21A352A5AB8}"/>
                      </a:ext>
                    </a:extLst>
                  </p:cNvPr>
                  <p:cNvSpPr txBox="1"/>
                  <p:nvPr userDrawn="1"/>
                </p:nvSpPr>
                <p:spPr>
                  <a:xfrm>
                    <a:off x="9830981" y="3162742"/>
                    <a:ext cx="2374734"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115" name="TextBox 114">
                    <a:extLst>
                      <a:ext uri="{FF2B5EF4-FFF2-40B4-BE49-F238E27FC236}">
                        <a16:creationId xmlns:a16="http://schemas.microsoft.com/office/drawing/2014/main" id="{0508EAF3-914B-505F-DC41-79DDE9AA883E}"/>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116" name="Picture 115">
                    <a:extLst>
                      <a:ext uri="{FF2B5EF4-FFF2-40B4-BE49-F238E27FC236}">
                        <a16:creationId xmlns:a16="http://schemas.microsoft.com/office/drawing/2014/main" id="{F8B7131B-D205-A31E-0422-5199423EC084}"/>
                      </a:ext>
                    </a:extLst>
                  </p:cNvPr>
                  <p:cNvPicPr>
                    <a:picLocks noChangeAspect="1"/>
                  </p:cNvPicPr>
                  <p:nvPr userDrawn="1"/>
                </p:nvPicPr>
                <p:blipFill rotWithShape="1">
                  <a:blip r:embed="rId6"/>
                  <a:srcRect l="4852" t="17138" r="10283" b="11792"/>
                  <a:stretch/>
                </p:blipFill>
                <p:spPr>
                  <a:xfrm>
                    <a:off x="10676602" y="3604038"/>
                    <a:ext cx="478277" cy="101726"/>
                  </a:xfrm>
                  <a:prstGeom prst="rect">
                    <a:avLst/>
                  </a:prstGeom>
                  <a:ln>
                    <a:solidFill>
                      <a:schemeClr val="accent3">
                        <a:lumMod val="60000"/>
                        <a:lumOff val="40000"/>
                      </a:schemeClr>
                    </a:solidFill>
                  </a:ln>
                </p:spPr>
              </p:pic>
            </p:grpSp>
            <p:sp>
              <p:nvSpPr>
                <p:cNvPr id="47" name="TextBox 46">
                  <a:extLst>
                    <a:ext uri="{FF2B5EF4-FFF2-40B4-BE49-F238E27FC236}">
                      <a16:creationId xmlns:a16="http://schemas.microsoft.com/office/drawing/2014/main" id="{CA2F4A26-89FB-99BB-EC9B-1585FA65417C}"/>
                    </a:ext>
                  </a:extLst>
                </p:cNvPr>
                <p:cNvSpPr txBox="1"/>
                <p:nvPr userDrawn="1"/>
              </p:nvSpPr>
              <p:spPr>
                <a:xfrm>
                  <a:off x="9993509" y="5285388"/>
                  <a:ext cx="163145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TIPS FOR ADDING HEADSHOTS</a:t>
                  </a:r>
                </a:p>
              </p:txBody>
            </p:sp>
            <p:cxnSp>
              <p:nvCxnSpPr>
                <p:cNvPr id="48" name="Straight Connector 47">
                  <a:extLst>
                    <a:ext uri="{FF2B5EF4-FFF2-40B4-BE49-F238E27FC236}">
                      <a16:creationId xmlns:a16="http://schemas.microsoft.com/office/drawing/2014/main" id="{D772D9D8-9B75-ACC9-E100-D98B34A7DAD2}"/>
                    </a:ext>
                  </a:extLst>
                </p:cNvPr>
                <p:cNvCxnSpPr>
                  <a:cxnSpLocks/>
                </p:cNvCxnSpPr>
                <p:nvPr userDrawn="1"/>
              </p:nvCxnSpPr>
              <p:spPr>
                <a:xfrm>
                  <a:off x="9993510" y="54880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0594EF8E-7AC1-D002-EAB9-1DBE98BD6A78}"/>
                    </a:ext>
                  </a:extLst>
                </p:cNvPr>
                <p:cNvSpPr/>
                <p:nvPr userDrawn="1"/>
              </p:nvSpPr>
              <p:spPr>
                <a:xfrm>
                  <a:off x="9976500" y="703742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TextBox 50">
                  <a:extLst>
                    <a:ext uri="{FF2B5EF4-FFF2-40B4-BE49-F238E27FC236}">
                      <a16:creationId xmlns:a16="http://schemas.microsoft.com/office/drawing/2014/main" id="{AB08FAC3-60D5-0A98-84BB-F2E6D94A1F79}"/>
                    </a:ext>
                  </a:extLst>
                </p:cNvPr>
                <p:cNvSpPr txBox="1"/>
                <p:nvPr userDrawn="1"/>
              </p:nvSpPr>
              <p:spPr>
                <a:xfrm>
                  <a:off x="10342691" y="716622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52" name="Graphic 51">
                  <a:extLst>
                    <a:ext uri="{FF2B5EF4-FFF2-40B4-BE49-F238E27FC236}">
                      <a16:creationId xmlns:a16="http://schemas.microsoft.com/office/drawing/2014/main" id="{2ED7AE43-DE37-FCE0-C032-ADD05FDFE26C}"/>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136723" y="7176511"/>
                  <a:ext cx="155227" cy="155227"/>
                </a:xfrm>
                <a:prstGeom prst="rect">
                  <a:avLst/>
                </a:prstGeom>
              </p:spPr>
            </p:pic>
            <p:sp>
              <p:nvSpPr>
                <p:cNvPr id="53" name="TextBox 52">
                  <a:extLst>
                    <a:ext uri="{FF2B5EF4-FFF2-40B4-BE49-F238E27FC236}">
                      <a16:creationId xmlns:a16="http://schemas.microsoft.com/office/drawing/2014/main" id="{E8D32437-630C-C9DF-0653-8DF1A169780D}"/>
                    </a:ext>
                  </a:extLst>
                </p:cNvPr>
                <p:cNvSpPr txBox="1"/>
                <p:nvPr userDrawn="1"/>
              </p:nvSpPr>
              <p:spPr>
                <a:xfrm>
                  <a:off x="10136723" y="743041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54" name="Picture 53">
                  <a:extLst>
                    <a:ext uri="{FF2B5EF4-FFF2-40B4-BE49-F238E27FC236}">
                      <a16:creationId xmlns:a16="http://schemas.microsoft.com/office/drawing/2014/main" id="{9B4ADBCD-F191-BE88-27BB-7C94D3B8B4D6}"/>
                    </a:ext>
                  </a:extLst>
                </p:cNvPr>
                <p:cNvPicPr>
                  <a:picLocks noChangeAspect="1"/>
                </p:cNvPicPr>
                <p:nvPr userDrawn="1"/>
              </p:nvPicPr>
              <p:blipFill rotWithShape="1">
                <a:blip r:embed="rId7"/>
                <a:srcRect l="33684" t="12097" r="43371" b="20368"/>
                <a:stretch/>
              </p:blipFill>
              <p:spPr>
                <a:xfrm>
                  <a:off x="11933726" y="7514845"/>
                  <a:ext cx="136897" cy="213643"/>
                </a:xfrm>
                <a:prstGeom prst="rect">
                  <a:avLst/>
                </a:prstGeom>
                <a:ln w="19050">
                  <a:solidFill>
                    <a:schemeClr val="accent3">
                      <a:lumMod val="60000"/>
                      <a:lumOff val="40000"/>
                    </a:schemeClr>
                  </a:solidFill>
                </a:ln>
              </p:spPr>
            </p:pic>
            <p:sp>
              <p:nvSpPr>
                <p:cNvPr id="55" name="TextBox 54">
                  <a:extLst>
                    <a:ext uri="{FF2B5EF4-FFF2-40B4-BE49-F238E27FC236}">
                      <a16:creationId xmlns:a16="http://schemas.microsoft.com/office/drawing/2014/main" id="{44A23D4A-E435-9B3A-ED3F-D36943005A45}"/>
                    </a:ext>
                  </a:extLst>
                </p:cNvPr>
                <p:cNvSpPr txBox="1">
                  <a:spLocks noChangeAspect="1"/>
                </p:cNvSpPr>
                <p:nvPr/>
              </p:nvSpPr>
              <p:spPr>
                <a:xfrm>
                  <a:off x="9956836" y="56355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6" name="TextBox 55">
                  <a:extLst>
                    <a:ext uri="{FF2B5EF4-FFF2-40B4-BE49-F238E27FC236}">
                      <a16:creationId xmlns:a16="http://schemas.microsoft.com/office/drawing/2014/main" id="{268E8D26-73A5-C37B-E4BD-3DCB5BE84400}"/>
                    </a:ext>
                  </a:extLst>
                </p:cNvPr>
                <p:cNvSpPr txBox="1">
                  <a:spLocks noChangeAspect="1"/>
                </p:cNvSpPr>
                <p:nvPr/>
              </p:nvSpPr>
              <p:spPr>
                <a:xfrm>
                  <a:off x="9956836" y="596027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7" name="TextBox 56">
                  <a:extLst>
                    <a:ext uri="{FF2B5EF4-FFF2-40B4-BE49-F238E27FC236}">
                      <a16:creationId xmlns:a16="http://schemas.microsoft.com/office/drawing/2014/main" id="{C87AE9EF-FECC-8D84-3F2E-B4A3A82F93DF}"/>
                    </a:ext>
                  </a:extLst>
                </p:cNvPr>
                <p:cNvSpPr txBox="1"/>
                <p:nvPr userDrawn="1"/>
              </p:nvSpPr>
              <p:spPr>
                <a:xfrm>
                  <a:off x="10121429" y="5610508"/>
                  <a:ext cx="2453291"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Add the photos to the placeholders.</a:t>
                  </a:r>
                </a:p>
              </p:txBody>
            </p:sp>
            <p:sp>
              <p:nvSpPr>
                <p:cNvPr id="58" name="TextBox 57">
                  <a:extLst>
                    <a:ext uri="{FF2B5EF4-FFF2-40B4-BE49-F238E27FC236}">
                      <a16:creationId xmlns:a16="http://schemas.microsoft.com/office/drawing/2014/main" id="{21D9879B-FEA0-ADB1-5684-59BA1F4FB555}"/>
                    </a:ext>
                  </a:extLst>
                </p:cNvPr>
                <p:cNvSpPr txBox="1"/>
                <p:nvPr userDrawn="1"/>
              </p:nvSpPr>
              <p:spPr>
                <a:xfrm>
                  <a:off x="10121428" y="5925468"/>
                  <a:ext cx="1468455" cy="937436"/>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Crop the headshots so that they match:</a:t>
                  </a:r>
                </a:p>
                <a:p>
                  <a:pPr lvl="1"/>
                  <a:r>
                    <a:rPr lang="en-US" sz="900"/>
                    <a:t>Heads are the same size and relative position</a:t>
                  </a:r>
                </a:p>
                <a:p>
                  <a:pPr marL="134940" marR="0" lvl="1" indent="-131765" algn="l" defTabSz="914411" rtl="0" eaLnBrk="1" fontAlgn="auto" latinLnBrk="0" hangingPunct="1">
                    <a:lnSpc>
                      <a:spcPct val="90000"/>
                    </a:lnSpc>
                    <a:spcBef>
                      <a:spcPts val="0"/>
                    </a:spcBef>
                    <a:spcAft>
                      <a:spcPts val="300"/>
                    </a:spcAft>
                    <a:buClrTx/>
                    <a:buSzTx/>
                    <a:buFont typeface="Wingdings" pitchFamily="2" charset="2"/>
                    <a:buChar char="§"/>
                    <a:tabLst/>
                    <a:defRPr/>
                  </a:pPr>
                  <a:r>
                    <a:rPr lang="en-US" sz="900"/>
                    <a:t>The entire head is visible</a:t>
                  </a:r>
                </a:p>
                <a:p>
                  <a:pPr lvl="1"/>
                  <a:r>
                    <a:rPr lang="en-US" sz="900"/>
                    <a:t>Shoulders are visible</a:t>
                  </a:r>
                </a:p>
              </p:txBody>
            </p:sp>
            <p:pic>
              <p:nvPicPr>
                <p:cNvPr id="59" name="Picture 58">
                  <a:extLst>
                    <a:ext uri="{FF2B5EF4-FFF2-40B4-BE49-F238E27FC236}">
                      <a16:creationId xmlns:a16="http://schemas.microsoft.com/office/drawing/2014/main" id="{78D66CC9-DA53-9B0E-6A97-F82DA32B4616}"/>
                    </a:ext>
                  </a:extLst>
                </p:cNvPr>
                <p:cNvPicPr>
                  <a:picLocks noChangeAspect="1"/>
                </p:cNvPicPr>
                <p:nvPr userDrawn="1"/>
              </p:nvPicPr>
              <p:blipFill>
                <a:blip r:embed="rId8"/>
                <a:stretch>
                  <a:fillRect/>
                </a:stretch>
              </p:blipFill>
              <p:spPr>
                <a:xfrm>
                  <a:off x="11686844" y="5985107"/>
                  <a:ext cx="849028" cy="849028"/>
                </a:xfrm>
                <a:prstGeom prst="rect">
                  <a:avLst/>
                </a:prstGeom>
              </p:spPr>
            </p:pic>
            <p:grpSp>
              <p:nvGrpSpPr>
                <p:cNvPr id="60" name="Group 59">
                  <a:extLst>
                    <a:ext uri="{FF2B5EF4-FFF2-40B4-BE49-F238E27FC236}">
                      <a16:creationId xmlns:a16="http://schemas.microsoft.com/office/drawing/2014/main" id="{B5BDB1EE-00DF-4C20-E75A-7882ECA5F421}"/>
                    </a:ext>
                  </a:extLst>
                </p:cNvPr>
                <p:cNvGrpSpPr/>
                <p:nvPr userDrawn="1"/>
              </p:nvGrpSpPr>
              <p:grpSpPr>
                <a:xfrm>
                  <a:off x="9973244" y="8394009"/>
                  <a:ext cx="2735151" cy="1674394"/>
                  <a:chOff x="9538241" y="5155416"/>
                  <a:chExt cx="2735151" cy="1674394"/>
                </a:xfrm>
              </p:grpSpPr>
              <p:sp>
                <p:nvSpPr>
                  <p:cNvPr id="61" name="Rectangle 60">
                    <a:extLst>
                      <a:ext uri="{FF2B5EF4-FFF2-40B4-BE49-F238E27FC236}">
                        <a16:creationId xmlns:a16="http://schemas.microsoft.com/office/drawing/2014/main" id="{CBC6EA9E-C3E1-E34B-A9F9-9E76CE9C287E}"/>
                      </a:ext>
                    </a:extLst>
                  </p:cNvPr>
                  <p:cNvSpPr/>
                  <p:nvPr userDrawn="1"/>
                </p:nvSpPr>
                <p:spPr>
                  <a:xfrm>
                    <a:off x="9538241" y="5155416"/>
                    <a:ext cx="2735151" cy="167439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 name="TextBox 61">
                    <a:extLst>
                      <a:ext uri="{FF2B5EF4-FFF2-40B4-BE49-F238E27FC236}">
                        <a16:creationId xmlns:a16="http://schemas.microsoft.com/office/drawing/2014/main" id="{CE857A77-B63D-762C-0DE2-18974E4B0E7B}"/>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63" name="Graphic 62">
                    <a:extLst>
                      <a:ext uri="{FF2B5EF4-FFF2-40B4-BE49-F238E27FC236}">
                        <a16:creationId xmlns:a16="http://schemas.microsoft.com/office/drawing/2014/main" id="{BED10CF6-F7FF-0057-1378-426953530015}"/>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8464" y="5294499"/>
                    <a:ext cx="155227" cy="155227"/>
                  </a:xfrm>
                  <a:prstGeom prst="rect">
                    <a:avLst/>
                  </a:prstGeom>
                </p:spPr>
              </p:pic>
              <p:sp>
                <p:nvSpPr>
                  <p:cNvPr id="64" name="TextBox 63">
                    <a:extLst>
                      <a:ext uri="{FF2B5EF4-FFF2-40B4-BE49-F238E27FC236}">
                        <a16:creationId xmlns:a16="http://schemas.microsoft.com/office/drawing/2014/main" id="{7358EF6D-1DF8-C56D-AD55-53424E32D29A}"/>
                      </a:ext>
                    </a:extLst>
                  </p:cNvPr>
                  <p:cNvSpPr txBox="1"/>
                  <p:nvPr userDrawn="1"/>
                </p:nvSpPr>
                <p:spPr>
                  <a:xfrm>
                    <a:off x="9713478"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65" name="TextBox 64">
                    <a:extLst>
                      <a:ext uri="{FF2B5EF4-FFF2-40B4-BE49-F238E27FC236}">
                        <a16:creationId xmlns:a16="http://schemas.microsoft.com/office/drawing/2014/main" id="{DEDFBA63-9718-DD37-7371-A100260EAA9F}"/>
                      </a:ext>
                    </a:extLst>
                  </p:cNvPr>
                  <p:cNvSpPr txBox="1"/>
                  <p:nvPr userDrawn="1"/>
                </p:nvSpPr>
                <p:spPr>
                  <a:xfrm>
                    <a:off x="9713478" y="6063079"/>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Delete the existing image to reset the photo placeholder functionality.</a:t>
                    </a:r>
                  </a:p>
                </p:txBody>
              </p:sp>
              <p:sp>
                <p:nvSpPr>
                  <p:cNvPr id="66" name="TextBox 65">
                    <a:extLst>
                      <a:ext uri="{FF2B5EF4-FFF2-40B4-BE49-F238E27FC236}">
                        <a16:creationId xmlns:a16="http://schemas.microsoft.com/office/drawing/2014/main" id="{09F233A6-3EC9-C0D1-4B98-CD398ECC43A2}"/>
                      </a:ext>
                    </a:extLst>
                  </p:cNvPr>
                  <p:cNvSpPr txBox="1"/>
                  <p:nvPr userDrawn="1"/>
                </p:nvSpPr>
                <p:spPr>
                  <a:xfrm>
                    <a:off x="9713478" y="6543018"/>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67" name="Straight Connector 66">
                    <a:extLst>
                      <a:ext uri="{FF2B5EF4-FFF2-40B4-BE49-F238E27FC236}">
                        <a16:creationId xmlns:a16="http://schemas.microsoft.com/office/drawing/2014/main" id="{5B343035-3441-FF51-F671-BFD3E1007CFF}"/>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pic>
            <p:nvPicPr>
              <p:cNvPr id="45" name="Picture 44">
                <a:extLst>
                  <a:ext uri="{FF2B5EF4-FFF2-40B4-BE49-F238E27FC236}">
                    <a16:creationId xmlns:a16="http://schemas.microsoft.com/office/drawing/2014/main" id="{E37E26E1-403D-BE22-077C-0436C27726DC}"/>
                  </a:ext>
                </a:extLst>
              </p:cNvPr>
              <p:cNvPicPr>
                <a:picLocks noChangeAspect="1"/>
              </p:cNvPicPr>
              <p:nvPr userDrawn="1"/>
            </p:nvPicPr>
            <p:blipFill rotWithShape="1">
              <a:blip r:embed="rId9"/>
              <a:srcRect l="516" t="1" r="3423" b="-820"/>
              <a:stretch/>
            </p:blipFill>
            <p:spPr>
              <a:xfrm>
                <a:off x="9556788" y="1606797"/>
                <a:ext cx="2641045" cy="607063"/>
              </a:xfrm>
              <a:prstGeom prst="rect">
                <a:avLst/>
              </a:prstGeom>
            </p:spPr>
          </p:pic>
        </p:grpSp>
      </p:grpSp>
    </p:spTree>
    <p:extLst>
      <p:ext uri="{BB962C8B-B14F-4D97-AF65-F5344CB8AC3E}">
        <p14:creationId xmlns:p14="http://schemas.microsoft.com/office/powerpoint/2010/main" val="1021902364"/>
      </p:ext>
    </p:extLst>
  </p:cSld>
  <p:clrMapOvr>
    <a:overrideClrMapping bg1="lt1" tx1="dk1" bg2="lt2" tx2="dk2" accent1="accent1" accent2="accent2" accent3="accent3" accent4="accent4" accent5="accent5" accent6="accent6" hlink="lt1" folHlink="lt1"/>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hank You (Headshot. T.S.)">
    <p:bg>
      <p:bgPr>
        <a:solidFill>
          <a:schemeClr val="bg1"/>
        </a:soli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92111E6-D55B-0F1C-E564-1214D433A41E}"/>
              </a:ext>
            </a:extLst>
          </p:cNvPr>
          <p:cNvSpPr>
            <a:spLocks noGrp="1"/>
          </p:cNvSpPr>
          <p:nvPr>
            <p:ph type="title" hasCustomPrompt="1"/>
          </p:nvPr>
        </p:nvSpPr>
        <p:spPr>
          <a:xfrm>
            <a:off x="575735" y="1601268"/>
            <a:ext cx="11040533" cy="914400"/>
          </a:xfrm>
        </p:spPr>
        <p:txBody>
          <a:bodyPr/>
          <a:lstStyle>
            <a:lvl1pPr>
              <a:defRPr sz="3200"/>
            </a:lvl1pPr>
          </a:lstStyle>
          <a:p>
            <a:r>
              <a:rPr lang="en-US"/>
              <a:t>Click to add</a:t>
            </a:r>
            <a:br>
              <a:rPr lang="en-US"/>
            </a:br>
            <a:r>
              <a:rPr lang="en-US"/>
              <a:t>thank you message</a:t>
            </a:r>
          </a:p>
        </p:txBody>
      </p:sp>
      <p:sp>
        <p:nvSpPr>
          <p:cNvPr id="3" name="Picture Placeholder 20">
            <a:extLst>
              <a:ext uri="{FF2B5EF4-FFF2-40B4-BE49-F238E27FC236}">
                <a16:creationId xmlns:a16="http://schemas.microsoft.com/office/drawing/2014/main" id="{E9166635-145E-6F4A-896C-52492BF9B2D0}"/>
              </a:ext>
            </a:extLst>
          </p:cNvPr>
          <p:cNvSpPr>
            <a:spLocks noGrp="1"/>
          </p:cNvSpPr>
          <p:nvPr>
            <p:ph type="pic" sz="quarter" idx="16" hasCustomPrompt="1"/>
          </p:nvPr>
        </p:nvSpPr>
        <p:spPr>
          <a:xfrm>
            <a:off x="3" y="2785010"/>
            <a:ext cx="4256649" cy="3192582"/>
          </a:xfrm>
          <a:prstGeom prst="rect">
            <a:avLst/>
          </a:prstGeom>
          <a:solidFill>
            <a:schemeClr val="accent2"/>
          </a:solidFill>
        </p:spPr>
        <p:txBody>
          <a:bodyPr wrap="square" rIns="0" anchor="ctr">
            <a:noAutofit/>
          </a:bodyPr>
          <a:lstStyle>
            <a:lvl1pPr marL="0" indent="0" algn="ctr">
              <a:spcBef>
                <a:spcPts val="0"/>
              </a:spcBef>
              <a:spcAft>
                <a:spcPts val="0"/>
              </a:spcAft>
              <a:buNone/>
              <a:defRPr b="0">
                <a:solidFill>
                  <a:schemeClr val="bg1"/>
                </a:solidFill>
              </a:defRPr>
            </a:lvl1pPr>
          </a:lstStyle>
          <a:p>
            <a:r>
              <a:rPr lang="en-US"/>
              <a:t>Click icon to add headshot</a:t>
            </a:r>
            <a:br>
              <a:rPr lang="en-US"/>
            </a:br>
            <a:br>
              <a:rPr lang="en-US"/>
            </a:br>
            <a:br>
              <a:rPr lang="en-US"/>
            </a:br>
            <a:br>
              <a:rPr lang="en-US"/>
            </a:br>
            <a:br>
              <a:rPr lang="en-US"/>
            </a:br>
            <a:endParaRPr lang="en-US"/>
          </a:p>
        </p:txBody>
      </p:sp>
      <p:sp>
        <p:nvSpPr>
          <p:cNvPr id="73" name="Freeform 72">
            <a:extLst>
              <a:ext uri="{FF2B5EF4-FFF2-40B4-BE49-F238E27FC236}">
                <a16:creationId xmlns:a16="http://schemas.microsoft.com/office/drawing/2014/main" id="{9C6E3BD2-7E4E-7385-A8F0-54AF072E938F}"/>
              </a:ext>
              <a:ext uri="{C183D7F6-B498-43B3-948B-1728B52AA6E4}">
                <adec:decorative xmlns:adec="http://schemas.microsoft.com/office/drawing/2017/decorative" val="1"/>
              </a:ext>
            </a:extLst>
          </p:cNvPr>
          <p:cNvSpPr/>
          <p:nvPr userDrawn="1"/>
        </p:nvSpPr>
        <p:spPr>
          <a:xfrm flipH="1">
            <a:off x="4357453" y="2785010"/>
            <a:ext cx="7834548" cy="3192582"/>
          </a:xfrm>
          <a:custGeom>
            <a:avLst/>
            <a:gdLst>
              <a:gd name="connsiteX0" fmla="*/ 5875910 w 5875910"/>
              <a:gd name="connsiteY0" fmla="*/ 0 h 3192582"/>
              <a:gd name="connsiteX1" fmla="*/ 0 w 5875910"/>
              <a:gd name="connsiteY1" fmla="*/ 0 h 3192582"/>
              <a:gd name="connsiteX2" fmla="*/ 0 w 5875910"/>
              <a:gd name="connsiteY2" fmla="*/ 3192582 h 3192582"/>
              <a:gd name="connsiteX3" fmla="*/ 5875910 w 5875910"/>
              <a:gd name="connsiteY3" fmla="*/ 3192582 h 3192582"/>
            </a:gdLst>
            <a:ahLst/>
            <a:cxnLst>
              <a:cxn ang="0">
                <a:pos x="connsiteX0" y="connsiteY0"/>
              </a:cxn>
              <a:cxn ang="0">
                <a:pos x="connsiteX1" y="connsiteY1"/>
              </a:cxn>
              <a:cxn ang="0">
                <a:pos x="connsiteX2" y="connsiteY2"/>
              </a:cxn>
              <a:cxn ang="0">
                <a:pos x="connsiteX3" y="connsiteY3"/>
              </a:cxn>
            </a:cxnLst>
            <a:rect l="l" t="t" r="r" b="b"/>
            <a:pathLst>
              <a:path w="5875910" h="3192582">
                <a:moveTo>
                  <a:pt x="5875910" y="0"/>
                </a:moveTo>
                <a:lnTo>
                  <a:pt x="0" y="0"/>
                </a:lnTo>
                <a:lnTo>
                  <a:pt x="0" y="3192582"/>
                </a:lnTo>
                <a:lnTo>
                  <a:pt x="5875910" y="319258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400"/>
          </a:p>
        </p:txBody>
      </p:sp>
      <p:sp>
        <p:nvSpPr>
          <p:cNvPr id="74" name="Text Placeholder 7">
            <a:extLst>
              <a:ext uri="{FF2B5EF4-FFF2-40B4-BE49-F238E27FC236}">
                <a16:creationId xmlns:a16="http://schemas.microsoft.com/office/drawing/2014/main" id="{FE010285-8A30-6C39-5E29-7E4BB89ACC1E}"/>
              </a:ext>
            </a:extLst>
          </p:cNvPr>
          <p:cNvSpPr>
            <a:spLocks noGrp="1"/>
          </p:cNvSpPr>
          <p:nvPr>
            <p:ph type="body" sz="quarter" idx="15" hasCustomPrompt="1"/>
          </p:nvPr>
        </p:nvSpPr>
        <p:spPr>
          <a:xfrm>
            <a:off x="4357450" y="2793432"/>
            <a:ext cx="7834548" cy="3184160"/>
          </a:xfrm>
          <a:prstGeom prst="rect">
            <a:avLst/>
          </a:prstGeom>
          <a:noFill/>
          <a:ln>
            <a:noFill/>
          </a:ln>
        </p:spPr>
        <p:txBody>
          <a:bodyPr wrap="square" lIns="432000" tIns="0" rIns="0" bIns="0" anchor="ctr">
            <a:noAutofit/>
          </a:bodyPr>
          <a:lstStyle>
            <a:lvl1pPr marL="20638" indent="0">
              <a:spcAft>
                <a:spcPts val="300"/>
              </a:spcAft>
              <a:buFont typeface="Arial" panose="020B0604020202020204" pitchFamily="34" charset="0"/>
              <a:buNone/>
              <a:tabLst/>
              <a:defRPr sz="1401" b="1">
                <a:solidFill>
                  <a:schemeClr val="bg1"/>
                </a:solidFill>
              </a:defRPr>
            </a:lvl1pPr>
            <a:lvl2pPr marL="20638" indent="0">
              <a:spcAft>
                <a:spcPts val="201"/>
              </a:spcAft>
              <a:buFont typeface="Arial" panose="020B0604020202020204" pitchFamily="34" charset="0"/>
              <a:buNone/>
              <a:tabLst/>
              <a:defRPr sz="1401">
                <a:solidFill>
                  <a:schemeClr val="bg1"/>
                </a:solidFill>
              </a:defRPr>
            </a:lvl2pPr>
            <a:lvl3pPr marL="20638" indent="0">
              <a:spcAft>
                <a:spcPts val="201"/>
              </a:spcAft>
              <a:buFont typeface="Arial" panose="020B0604020202020204" pitchFamily="34" charset="0"/>
              <a:buNone/>
              <a:tabLst/>
              <a:defRPr sz="1401">
                <a:solidFill>
                  <a:schemeClr val="bg1"/>
                </a:solidFill>
              </a:defRPr>
            </a:lvl3pPr>
            <a:lvl4pPr marL="20638" indent="0">
              <a:spcAft>
                <a:spcPts val="201"/>
              </a:spcAft>
              <a:buFont typeface="Arial" panose="020B0604020202020204" pitchFamily="34" charset="0"/>
              <a:buNone/>
              <a:tabLst/>
              <a:defRPr sz="1401">
                <a:solidFill>
                  <a:schemeClr val="bg1"/>
                </a:solidFill>
              </a:defRPr>
            </a:lvl4pPr>
            <a:lvl5pPr marL="20638" indent="0">
              <a:spcAft>
                <a:spcPts val="201"/>
              </a:spcAft>
              <a:buFont typeface="Arial" panose="020B0604020202020204" pitchFamily="34" charset="0"/>
              <a:buNone/>
              <a:tabLst/>
              <a:defRPr sz="1401">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a:t>Click to add contact information</a:t>
            </a:r>
          </a:p>
          <a:p>
            <a:pPr lvl="1"/>
            <a:r>
              <a:rPr lang="en-US"/>
              <a:t>Second level</a:t>
            </a:r>
          </a:p>
        </p:txBody>
      </p:sp>
      <p:pic>
        <p:nvPicPr>
          <p:cNvPr id="72" name="Graphic 71" descr="VEDP - Virginia Talent Accelerator Program logo">
            <a:extLst>
              <a:ext uri="{FF2B5EF4-FFF2-40B4-BE49-F238E27FC236}">
                <a16:creationId xmlns:a16="http://schemas.microsoft.com/office/drawing/2014/main" id="{DA410851-76C5-63C8-4770-34809E6EE6D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44512" y="6183897"/>
            <a:ext cx="2589497" cy="484155"/>
          </a:xfrm>
          <a:prstGeom prst="rect">
            <a:avLst/>
          </a:prstGeom>
        </p:spPr>
      </p:pic>
      <p:sp>
        <p:nvSpPr>
          <p:cNvPr id="48" name="Date Placeholder 2">
            <a:extLst>
              <a:ext uri="{FF2B5EF4-FFF2-40B4-BE49-F238E27FC236}">
                <a16:creationId xmlns:a16="http://schemas.microsoft.com/office/drawing/2014/main" id="{1C3CBDE5-BF86-2342-85D5-5474D640D0EF}"/>
              </a:ext>
              <a:ext uri="{C183D7F6-B498-43B3-948B-1728B52AA6E4}">
                <adec:decorative xmlns:adec="http://schemas.microsoft.com/office/drawing/2017/decorative" val="1"/>
              </a:ext>
            </a:extLst>
          </p:cNvPr>
          <p:cNvSpPr>
            <a:spLocks noGrp="1"/>
          </p:cNvSpPr>
          <p:nvPr>
            <p:ph type="dt" sz="half" idx="17"/>
          </p:nvPr>
        </p:nvSpPr>
        <p:spPr>
          <a:xfrm>
            <a:off x="0" y="6864579"/>
            <a:ext cx="0" cy="0"/>
          </a:xfrm>
          <a:ln>
            <a:solidFill>
              <a:schemeClr val="bg1">
                <a:alpha val="0"/>
              </a:schemeClr>
            </a:solidFill>
          </a:ln>
        </p:spPr>
        <p:txBody>
          <a:bodyPr/>
          <a:lstStyle/>
          <a:p>
            <a:endParaRPr lang="en-US"/>
          </a:p>
        </p:txBody>
      </p:sp>
      <p:sp>
        <p:nvSpPr>
          <p:cNvPr id="49" name="Footer Placeholder 4">
            <a:extLst>
              <a:ext uri="{FF2B5EF4-FFF2-40B4-BE49-F238E27FC236}">
                <a16:creationId xmlns:a16="http://schemas.microsoft.com/office/drawing/2014/main" id="{CE9F7770-6E97-CC56-6E49-2B3AC2CC6A96}"/>
              </a:ext>
              <a:ext uri="{C183D7F6-B498-43B3-948B-1728B52AA6E4}">
                <adec:decorative xmlns:adec="http://schemas.microsoft.com/office/drawing/2017/decorative" val="1"/>
              </a:ext>
            </a:extLst>
          </p:cNvPr>
          <p:cNvSpPr>
            <a:spLocks noGrp="1"/>
          </p:cNvSpPr>
          <p:nvPr>
            <p:ph type="ftr" sz="quarter" idx="18"/>
          </p:nvPr>
        </p:nvSpPr>
        <p:spPr>
          <a:xfrm>
            <a:off x="0" y="6864579"/>
            <a:ext cx="0" cy="0"/>
          </a:xfrm>
          <a:ln>
            <a:solidFill>
              <a:schemeClr val="bg1">
                <a:alpha val="0"/>
              </a:schemeClr>
            </a:solidFill>
          </a:ln>
        </p:spPr>
        <p:txBody>
          <a:bodyPr/>
          <a:lstStyle/>
          <a:p>
            <a:endParaRPr lang="en-US"/>
          </a:p>
        </p:txBody>
      </p:sp>
      <p:sp>
        <p:nvSpPr>
          <p:cNvPr id="50" name="Slide Number Placeholder 5">
            <a:extLst>
              <a:ext uri="{FF2B5EF4-FFF2-40B4-BE49-F238E27FC236}">
                <a16:creationId xmlns:a16="http://schemas.microsoft.com/office/drawing/2014/main" id="{3D4CE3BA-AF10-9501-C3DF-A3A7C72FAE41}"/>
              </a:ext>
              <a:ext uri="{C183D7F6-B498-43B3-948B-1728B52AA6E4}">
                <adec:decorative xmlns:adec="http://schemas.microsoft.com/office/drawing/2017/decorative" val="1"/>
              </a:ext>
            </a:extLst>
          </p:cNvPr>
          <p:cNvSpPr>
            <a:spLocks noGrp="1"/>
          </p:cNvSpPr>
          <p:nvPr>
            <p:ph type="sldNum" sz="quarter" idx="19"/>
          </p:nvPr>
        </p:nvSpPr>
        <p:spPr>
          <a:xfrm>
            <a:off x="0" y="6864579"/>
            <a:ext cx="0" cy="0"/>
          </a:xfrm>
          <a:noFill/>
          <a:ln>
            <a:solidFill>
              <a:schemeClr val="bg1">
                <a:alpha val="0"/>
              </a:schemeClr>
            </a:solidFill>
          </a:ln>
        </p:spPr>
        <p:txBody>
          <a:bodyPr/>
          <a:lstStyle>
            <a:lvl1pPr>
              <a:defRPr sz="178" b="0">
                <a:noFill/>
              </a:defRPr>
            </a:lvl1pPr>
          </a:lstStyle>
          <a:p>
            <a:pPr marL="12701"/>
            <a:fld id="{078C017C-E1B9-8443-B047-B08AAA027B45}" type="slidenum">
              <a:rPr lang="en-US" smtClean="0"/>
              <a:pPr marL="12701"/>
              <a:t>‹#›</a:t>
            </a:fld>
            <a:endParaRPr lang="en-US"/>
          </a:p>
        </p:txBody>
      </p:sp>
      <p:grpSp>
        <p:nvGrpSpPr>
          <p:cNvPr id="75" name="Group 74">
            <a:extLst>
              <a:ext uri="{FF2B5EF4-FFF2-40B4-BE49-F238E27FC236}">
                <a16:creationId xmlns:a16="http://schemas.microsoft.com/office/drawing/2014/main" id="{C7D919E2-7EA4-E717-BE42-BEAB92344A7A}"/>
              </a:ext>
              <a:ext uri="{C183D7F6-B498-43B3-948B-1728B52AA6E4}">
                <adec:decorative xmlns:adec="http://schemas.microsoft.com/office/drawing/2017/decorative" val="1"/>
              </a:ext>
            </a:extLst>
          </p:cNvPr>
          <p:cNvGrpSpPr/>
          <p:nvPr userDrawn="1"/>
        </p:nvGrpSpPr>
        <p:grpSpPr>
          <a:xfrm>
            <a:off x="-342619" y="-246933"/>
            <a:ext cx="11958140" cy="7347304"/>
            <a:chOff x="-256964" y="-246933"/>
            <a:chExt cx="8968605" cy="7347304"/>
          </a:xfrm>
        </p:grpSpPr>
        <p:grpSp>
          <p:nvGrpSpPr>
            <p:cNvPr id="7" name="Group 6">
              <a:extLst>
                <a:ext uri="{FF2B5EF4-FFF2-40B4-BE49-F238E27FC236}">
                  <a16:creationId xmlns:a16="http://schemas.microsoft.com/office/drawing/2014/main" id="{4C5E95C4-9332-90FE-DD94-B2A91AD36FBF}"/>
                </a:ext>
              </a:extLst>
            </p:cNvPr>
            <p:cNvGrpSpPr/>
            <p:nvPr userDrawn="1"/>
          </p:nvGrpSpPr>
          <p:grpSpPr>
            <a:xfrm>
              <a:off x="-256964" y="1644018"/>
              <a:ext cx="251461" cy="787628"/>
              <a:chOff x="-256404" y="360363"/>
              <a:chExt cx="251461" cy="692152"/>
            </a:xfrm>
          </p:grpSpPr>
          <p:grpSp>
            <p:nvGrpSpPr>
              <p:cNvPr id="25" name="Group 24">
                <a:extLst>
                  <a:ext uri="{FF2B5EF4-FFF2-40B4-BE49-F238E27FC236}">
                    <a16:creationId xmlns:a16="http://schemas.microsoft.com/office/drawing/2014/main" id="{8CB2C3BB-CECA-29B5-29CD-03E7A93E2CD8}"/>
                  </a:ext>
                </a:extLst>
              </p:cNvPr>
              <p:cNvGrpSpPr/>
              <p:nvPr userDrawn="1"/>
            </p:nvGrpSpPr>
            <p:grpSpPr>
              <a:xfrm rot="16200000">
                <a:off x="-476749" y="580708"/>
                <a:ext cx="692152" cy="251461"/>
                <a:chOff x="431800" y="-235792"/>
                <a:chExt cx="4400551" cy="235792"/>
              </a:xfrm>
            </p:grpSpPr>
            <p:cxnSp>
              <p:nvCxnSpPr>
                <p:cNvPr id="27" name="Straight Connector 26">
                  <a:extLst>
                    <a:ext uri="{FF2B5EF4-FFF2-40B4-BE49-F238E27FC236}">
                      <a16:creationId xmlns:a16="http://schemas.microsoft.com/office/drawing/2014/main" id="{5269D094-1326-A7B5-0512-31731B0981D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F48BA3E-8BCA-2CB2-B592-615FD474AEA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1AD5A91-9497-3DFC-AB7E-89BFAD80E6A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6" name="TextBox 25">
                <a:extLst>
                  <a:ext uri="{FF2B5EF4-FFF2-40B4-BE49-F238E27FC236}">
                    <a16:creationId xmlns:a16="http://schemas.microsoft.com/office/drawing/2014/main" id="{7DC8AF2A-3273-9BDC-9226-3E384C51054A}"/>
                  </a:ext>
                </a:extLst>
              </p:cNvPr>
              <p:cNvSpPr txBox="1"/>
              <p:nvPr userDrawn="1"/>
            </p:nvSpPr>
            <p:spPr>
              <a:xfrm rot="16200000">
                <a:off x="-363806" y="622270"/>
                <a:ext cx="466276" cy="161583"/>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30" name="Group 29">
              <a:extLst>
                <a:ext uri="{FF2B5EF4-FFF2-40B4-BE49-F238E27FC236}">
                  <a16:creationId xmlns:a16="http://schemas.microsoft.com/office/drawing/2014/main" id="{A5FE89C4-68C7-9BF3-AF0E-21E2036F4467}"/>
                </a:ext>
              </a:extLst>
            </p:cNvPr>
            <p:cNvGrpSpPr/>
            <p:nvPr userDrawn="1"/>
          </p:nvGrpSpPr>
          <p:grpSpPr>
            <a:xfrm>
              <a:off x="-256964" y="3698768"/>
              <a:ext cx="251461" cy="1365066"/>
              <a:chOff x="-256404" y="360363"/>
              <a:chExt cx="251461" cy="692152"/>
            </a:xfrm>
          </p:grpSpPr>
          <p:grpSp>
            <p:nvGrpSpPr>
              <p:cNvPr id="31" name="Group 30">
                <a:extLst>
                  <a:ext uri="{FF2B5EF4-FFF2-40B4-BE49-F238E27FC236}">
                    <a16:creationId xmlns:a16="http://schemas.microsoft.com/office/drawing/2014/main" id="{90D76B71-4E87-33E3-B140-0AB77F278214}"/>
                  </a:ext>
                </a:extLst>
              </p:cNvPr>
              <p:cNvGrpSpPr/>
              <p:nvPr userDrawn="1"/>
            </p:nvGrpSpPr>
            <p:grpSpPr>
              <a:xfrm rot="16200000">
                <a:off x="-476749" y="580708"/>
                <a:ext cx="692152" cy="251461"/>
                <a:chOff x="431800" y="-235792"/>
                <a:chExt cx="4400551" cy="235792"/>
              </a:xfrm>
            </p:grpSpPr>
            <p:cxnSp>
              <p:nvCxnSpPr>
                <p:cNvPr id="33" name="Straight Connector 32">
                  <a:extLst>
                    <a:ext uri="{FF2B5EF4-FFF2-40B4-BE49-F238E27FC236}">
                      <a16:creationId xmlns:a16="http://schemas.microsoft.com/office/drawing/2014/main" id="{40956E76-1B12-DC2D-CF31-1C92763E797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B42321C-D067-96FB-9166-0111668746C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6A442B29-CC1B-793E-45BB-8ACF0582210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2" name="TextBox 31">
                <a:extLst>
                  <a:ext uri="{FF2B5EF4-FFF2-40B4-BE49-F238E27FC236}">
                    <a16:creationId xmlns:a16="http://schemas.microsoft.com/office/drawing/2014/main" id="{1BECBE4C-0B81-870A-E20C-69A18AF5D969}"/>
                  </a:ext>
                </a:extLst>
              </p:cNvPr>
              <p:cNvSpPr txBox="1"/>
              <p:nvPr userDrawn="1"/>
            </p:nvSpPr>
            <p:spPr>
              <a:xfrm rot="16200000">
                <a:off x="-302166" y="662665"/>
                <a:ext cx="343001"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nvGrpSpPr>
            <p:cNvPr id="36" name="Group 35">
              <a:extLst>
                <a:ext uri="{FF2B5EF4-FFF2-40B4-BE49-F238E27FC236}">
                  <a16:creationId xmlns:a16="http://schemas.microsoft.com/office/drawing/2014/main" id="{49B4F879-07E8-FAB7-4165-8CB82F9E18B2}"/>
                </a:ext>
                <a:ext uri="{C183D7F6-B498-43B3-948B-1728B52AA6E4}">
                  <adec:decorative xmlns:adec="http://schemas.microsoft.com/office/drawing/2017/decorative" val="1"/>
                </a:ext>
              </a:extLst>
            </p:cNvPr>
            <p:cNvGrpSpPr/>
            <p:nvPr userDrawn="1"/>
          </p:nvGrpSpPr>
          <p:grpSpPr>
            <a:xfrm>
              <a:off x="431240" y="-246933"/>
              <a:ext cx="8280401" cy="7347304"/>
              <a:chOff x="431240" y="-246933"/>
              <a:chExt cx="8280401" cy="7347304"/>
            </a:xfrm>
          </p:grpSpPr>
          <p:grpSp>
            <p:nvGrpSpPr>
              <p:cNvPr id="37" name="Group 36">
                <a:extLst>
                  <a:ext uri="{FF2B5EF4-FFF2-40B4-BE49-F238E27FC236}">
                    <a16:creationId xmlns:a16="http://schemas.microsoft.com/office/drawing/2014/main" id="{6A9AFC3B-01A4-1B31-116C-AFBD84093383}"/>
                  </a:ext>
                </a:extLst>
              </p:cNvPr>
              <p:cNvGrpSpPr/>
              <p:nvPr userDrawn="1"/>
            </p:nvGrpSpPr>
            <p:grpSpPr>
              <a:xfrm>
                <a:off x="431242" y="6864579"/>
                <a:ext cx="8280398" cy="235792"/>
                <a:chOff x="431801" y="-235792"/>
                <a:chExt cx="4400550" cy="235792"/>
              </a:xfrm>
            </p:grpSpPr>
            <p:cxnSp>
              <p:nvCxnSpPr>
                <p:cNvPr id="46" name="Straight Connector 45">
                  <a:extLst>
                    <a:ext uri="{FF2B5EF4-FFF2-40B4-BE49-F238E27FC236}">
                      <a16:creationId xmlns:a16="http://schemas.microsoft.com/office/drawing/2014/main" id="{D94E0855-2395-172C-D3E3-EAEB57C74D54}"/>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D1B6DEA-9B25-6CCF-AA16-832B847B56E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6AF1FC07-1B4B-DCDF-7EFB-AFCC3C1F691A}"/>
                  </a:ext>
                </a:extLst>
              </p:cNvPr>
              <p:cNvGrpSpPr/>
              <p:nvPr userDrawn="1"/>
            </p:nvGrpSpPr>
            <p:grpSpPr>
              <a:xfrm>
                <a:off x="431240" y="-246933"/>
                <a:ext cx="8280401" cy="235792"/>
                <a:chOff x="431800" y="-240735"/>
                <a:chExt cx="8280401" cy="235792"/>
              </a:xfrm>
            </p:grpSpPr>
            <p:grpSp>
              <p:nvGrpSpPr>
                <p:cNvPr id="39" name="Group 38">
                  <a:extLst>
                    <a:ext uri="{FF2B5EF4-FFF2-40B4-BE49-F238E27FC236}">
                      <a16:creationId xmlns:a16="http://schemas.microsoft.com/office/drawing/2014/main" id="{B9FD2BE5-ED52-5CE4-2E2D-86BB2B8CA289}"/>
                    </a:ext>
                  </a:extLst>
                </p:cNvPr>
                <p:cNvGrpSpPr/>
                <p:nvPr userDrawn="1"/>
              </p:nvGrpSpPr>
              <p:grpSpPr>
                <a:xfrm>
                  <a:off x="431800" y="-240735"/>
                  <a:ext cx="8280400" cy="235792"/>
                  <a:chOff x="431800" y="-235792"/>
                  <a:chExt cx="4400551" cy="235792"/>
                </a:xfrm>
              </p:grpSpPr>
              <p:cxnSp>
                <p:nvCxnSpPr>
                  <p:cNvPr id="43" name="Straight Connector 42">
                    <a:extLst>
                      <a:ext uri="{FF2B5EF4-FFF2-40B4-BE49-F238E27FC236}">
                        <a16:creationId xmlns:a16="http://schemas.microsoft.com/office/drawing/2014/main" id="{655EBCB1-2542-ED22-EA68-B7A6ADB8899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7C903F9-8C3F-4B5A-1F5E-4A0FBB0B3024}"/>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1787E72-83E6-E41B-BE8E-724FF5AA840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0" name="TextBox 39">
                  <a:extLst>
                    <a:ext uri="{FF2B5EF4-FFF2-40B4-BE49-F238E27FC236}">
                      <a16:creationId xmlns:a16="http://schemas.microsoft.com/office/drawing/2014/main" id="{609FABFC-CC9B-60C7-D7D2-BE4C7FB97C26}"/>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41" name="Straight Arrow Connector 40">
                  <a:extLst>
                    <a:ext uri="{FF2B5EF4-FFF2-40B4-BE49-F238E27FC236}">
                      <a16:creationId xmlns:a16="http://schemas.microsoft.com/office/drawing/2014/main" id="{5527A576-18FD-CFD3-8A4B-A302D501896E}"/>
                    </a:ext>
                  </a:extLst>
                </p:cNvPr>
                <p:cNvCxnSpPr>
                  <a:cxnSpLocks/>
                  <a:stCxn id="40" idx="1"/>
                  <a:endCxn id="45" idx="2"/>
                </p:cNvCxnSpPr>
                <p:nvPr userDrawn="1"/>
              </p:nvCxnSpPr>
              <p:spPr>
                <a:xfrm flipH="1">
                  <a:off x="431801" y="-122839"/>
                  <a:ext cx="3477126"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5B64A02-8AEA-018A-95B7-D9B2AC6C22F7}"/>
                    </a:ext>
                  </a:extLst>
                </p:cNvPr>
                <p:cNvCxnSpPr>
                  <a:cxnSpLocks/>
                  <a:stCxn id="40" idx="3"/>
                  <a:endCxn id="45"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grpSp>
        <p:nvGrpSpPr>
          <p:cNvPr id="4" name="Group 3">
            <a:extLst>
              <a:ext uri="{FF2B5EF4-FFF2-40B4-BE49-F238E27FC236}">
                <a16:creationId xmlns:a16="http://schemas.microsoft.com/office/drawing/2014/main" id="{784F237D-52E2-54E8-1260-84AF51206BE8}"/>
              </a:ext>
              <a:ext uri="{C183D7F6-B498-43B3-948B-1728B52AA6E4}">
                <adec:decorative xmlns:adec="http://schemas.microsoft.com/office/drawing/2017/decorative" val="1"/>
              </a:ext>
            </a:extLst>
          </p:cNvPr>
          <p:cNvGrpSpPr/>
          <p:nvPr userDrawn="1"/>
        </p:nvGrpSpPr>
        <p:grpSpPr>
          <a:xfrm>
            <a:off x="12532247" y="-2"/>
            <a:ext cx="3948954" cy="11042202"/>
            <a:chOff x="9399182" y="-2"/>
            <a:chExt cx="2961715" cy="11042202"/>
          </a:xfrm>
        </p:grpSpPr>
        <p:sp>
          <p:nvSpPr>
            <p:cNvPr id="2" name="Rectangle 1">
              <a:extLst>
                <a:ext uri="{FF2B5EF4-FFF2-40B4-BE49-F238E27FC236}">
                  <a16:creationId xmlns:a16="http://schemas.microsoft.com/office/drawing/2014/main" id="{47CD39EC-F779-7D44-3553-47C8A0584B0E}"/>
                </a:ext>
              </a:extLst>
            </p:cNvPr>
            <p:cNvSpPr/>
            <p:nvPr userDrawn="1"/>
          </p:nvSpPr>
          <p:spPr>
            <a:xfrm>
              <a:off x="9399182" y="-2"/>
              <a:ext cx="2798651" cy="11042202"/>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6" name="Group 5">
              <a:extLst>
                <a:ext uri="{FF2B5EF4-FFF2-40B4-BE49-F238E27FC236}">
                  <a16:creationId xmlns:a16="http://schemas.microsoft.com/office/drawing/2014/main" id="{51E7EDC9-745A-ED7A-AA05-C02EC8F1DD7A}"/>
                </a:ext>
              </a:extLst>
            </p:cNvPr>
            <p:cNvGrpSpPr/>
            <p:nvPr userDrawn="1"/>
          </p:nvGrpSpPr>
          <p:grpSpPr>
            <a:xfrm>
              <a:off x="9399182" y="-1"/>
              <a:ext cx="2961715" cy="9963395"/>
              <a:chOff x="9399182" y="-1"/>
              <a:chExt cx="2961715" cy="9963395"/>
            </a:xfrm>
          </p:grpSpPr>
          <p:sp>
            <p:nvSpPr>
              <p:cNvPr id="8" name="Rectangle 7">
                <a:extLst>
                  <a:ext uri="{FF2B5EF4-FFF2-40B4-BE49-F238E27FC236}">
                    <a16:creationId xmlns:a16="http://schemas.microsoft.com/office/drawing/2014/main" id="{07D1695F-63C5-BAAF-C82D-835D1C345CC9}"/>
                  </a:ext>
                </a:extLst>
              </p:cNvPr>
              <p:cNvSpPr/>
              <p:nvPr userDrawn="1"/>
            </p:nvSpPr>
            <p:spPr>
              <a:xfrm>
                <a:off x="9399182" y="-1"/>
                <a:ext cx="2798651" cy="99633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9" name="Picture 8">
                <a:extLst>
                  <a:ext uri="{FF2B5EF4-FFF2-40B4-BE49-F238E27FC236}">
                    <a16:creationId xmlns:a16="http://schemas.microsoft.com/office/drawing/2014/main" id="{C42037CA-8AE6-15B9-958C-90C57D484C2D}"/>
                  </a:ext>
                </a:extLst>
              </p:cNvPr>
              <p:cNvPicPr>
                <a:picLocks noChangeAspect="1"/>
              </p:cNvPicPr>
              <p:nvPr userDrawn="1"/>
            </p:nvPicPr>
            <p:blipFill rotWithShape="1">
              <a:blip r:embed="rId3"/>
              <a:srcRect r="44021" b="6017"/>
              <a:stretch/>
            </p:blipFill>
            <p:spPr>
              <a:xfrm>
                <a:off x="9558506" y="2504909"/>
                <a:ext cx="2632538" cy="532435"/>
              </a:xfrm>
              <a:prstGeom prst="rect">
                <a:avLst/>
              </a:prstGeom>
            </p:spPr>
          </p:pic>
          <p:sp>
            <p:nvSpPr>
              <p:cNvPr id="10" name="Rectangle 9">
                <a:extLst>
                  <a:ext uri="{FF2B5EF4-FFF2-40B4-BE49-F238E27FC236}">
                    <a16:creationId xmlns:a16="http://schemas.microsoft.com/office/drawing/2014/main" id="{5BCC8662-3E54-E1D1-CADD-902671247F0B}"/>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480C0C34-2906-E702-E233-29BB8847ED64}"/>
                  </a:ext>
                </a:extLst>
              </p:cNvPr>
              <p:cNvSpPr txBox="1"/>
              <p:nvPr userDrawn="1"/>
            </p:nvSpPr>
            <p:spPr>
              <a:xfrm>
                <a:off x="10147059"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2" name="Picture 11">
                <a:extLst>
                  <a:ext uri="{FF2B5EF4-FFF2-40B4-BE49-F238E27FC236}">
                    <a16:creationId xmlns:a16="http://schemas.microsoft.com/office/drawing/2014/main" id="{F10BA1A3-A275-0A42-CAE1-A58966963890}"/>
                  </a:ext>
                </a:extLst>
              </p:cNvPr>
              <p:cNvPicPr>
                <a:picLocks noChangeAspect="1"/>
              </p:cNvPicPr>
              <p:nvPr userDrawn="1"/>
            </p:nvPicPr>
            <p:blipFill rotWithShape="1">
              <a:blip r:embed="rId4"/>
              <a:srcRect l="8882" t="5165" r="-1"/>
              <a:stretch/>
            </p:blipFill>
            <p:spPr>
              <a:xfrm>
                <a:off x="9694938" y="411250"/>
                <a:ext cx="324017" cy="289055"/>
              </a:xfrm>
              <a:prstGeom prst="roundRect">
                <a:avLst/>
              </a:prstGeom>
            </p:spPr>
          </p:pic>
          <p:sp>
            <p:nvSpPr>
              <p:cNvPr id="13" name="TextBox 12">
                <a:extLst>
                  <a:ext uri="{FF2B5EF4-FFF2-40B4-BE49-F238E27FC236}">
                    <a16:creationId xmlns:a16="http://schemas.microsoft.com/office/drawing/2014/main" id="{0AA1A929-18A2-C746-52B3-D2E864BDEFF8}"/>
                  </a:ext>
                </a:extLst>
              </p:cNvPr>
              <p:cNvSpPr txBox="1"/>
              <p:nvPr userDrawn="1"/>
            </p:nvSpPr>
            <p:spPr>
              <a:xfrm>
                <a:off x="9558507"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4" name="Straight Connector 13">
                <a:extLst>
                  <a:ext uri="{FF2B5EF4-FFF2-40B4-BE49-F238E27FC236}">
                    <a16:creationId xmlns:a16="http://schemas.microsoft.com/office/drawing/2014/main" id="{3C5218F5-3D2D-E71C-6733-9F94C496A2D0}"/>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F24BEB9-A89F-59A0-900A-46ED1A136B4F}"/>
                  </a:ext>
                </a:extLst>
              </p:cNvPr>
              <p:cNvSpPr txBox="1">
                <a:spLocks noChangeAspect="1"/>
              </p:cNvSpPr>
              <p:nvPr userDrawn="1"/>
            </p:nvSpPr>
            <p:spPr>
              <a:xfrm>
                <a:off x="9521833" y="1414723"/>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6" name="TextBox 15">
                <a:extLst>
                  <a:ext uri="{FF2B5EF4-FFF2-40B4-BE49-F238E27FC236}">
                    <a16:creationId xmlns:a16="http://schemas.microsoft.com/office/drawing/2014/main" id="{2C81F5BE-672A-2BDE-8764-E29718F4D041}"/>
                  </a:ext>
                </a:extLst>
              </p:cNvPr>
              <p:cNvSpPr txBox="1"/>
              <p:nvPr userDrawn="1"/>
            </p:nvSpPr>
            <p:spPr>
              <a:xfrm>
                <a:off x="9686426" y="1389696"/>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Thank You Message</a:t>
                </a:r>
              </a:p>
            </p:txBody>
          </p:sp>
          <p:sp>
            <p:nvSpPr>
              <p:cNvPr id="17" name="TextBox 16">
                <a:extLst>
                  <a:ext uri="{FF2B5EF4-FFF2-40B4-BE49-F238E27FC236}">
                    <a16:creationId xmlns:a16="http://schemas.microsoft.com/office/drawing/2014/main" id="{D81A13FB-ACD5-C25A-2357-F7E5C3E96270}"/>
                  </a:ext>
                </a:extLst>
              </p:cNvPr>
              <p:cNvSpPr txBox="1">
                <a:spLocks noChangeAspect="1"/>
              </p:cNvSpPr>
              <p:nvPr userDrawn="1"/>
            </p:nvSpPr>
            <p:spPr>
              <a:xfrm>
                <a:off x="9521833" y="23166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8" name="TextBox 17">
                <a:extLst>
                  <a:ext uri="{FF2B5EF4-FFF2-40B4-BE49-F238E27FC236}">
                    <a16:creationId xmlns:a16="http://schemas.microsoft.com/office/drawing/2014/main" id="{AF7BA014-691E-71A5-CAA4-C5DF129D57A5}"/>
                  </a:ext>
                </a:extLst>
              </p:cNvPr>
              <p:cNvSpPr txBox="1"/>
              <p:nvPr userDrawn="1"/>
            </p:nvSpPr>
            <p:spPr>
              <a:xfrm>
                <a:off x="9686426" y="2291614"/>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Contact Info</a:t>
                </a:r>
              </a:p>
            </p:txBody>
          </p:sp>
          <p:grpSp>
            <p:nvGrpSpPr>
              <p:cNvPr id="19" name="Group 18">
                <a:extLst>
                  <a:ext uri="{FF2B5EF4-FFF2-40B4-BE49-F238E27FC236}">
                    <a16:creationId xmlns:a16="http://schemas.microsoft.com/office/drawing/2014/main" id="{16A32EA5-F327-9E72-BC56-7BBC936A1258}"/>
                  </a:ext>
                </a:extLst>
              </p:cNvPr>
              <p:cNvGrpSpPr/>
              <p:nvPr userDrawn="1"/>
            </p:nvGrpSpPr>
            <p:grpSpPr>
              <a:xfrm>
                <a:off x="9541497" y="3146876"/>
                <a:ext cx="2754815" cy="6653194"/>
                <a:chOff x="9956836" y="3415209"/>
                <a:chExt cx="2754815" cy="6653194"/>
              </a:xfrm>
            </p:grpSpPr>
            <p:grpSp>
              <p:nvGrpSpPr>
                <p:cNvPr id="21" name="Group 20">
                  <a:extLst>
                    <a:ext uri="{FF2B5EF4-FFF2-40B4-BE49-F238E27FC236}">
                      <a16:creationId xmlns:a16="http://schemas.microsoft.com/office/drawing/2014/main" id="{492D6DE2-A691-F773-CAF5-F79FBF1BE0A9}"/>
                    </a:ext>
                  </a:extLst>
                </p:cNvPr>
                <p:cNvGrpSpPr/>
                <p:nvPr userDrawn="1"/>
              </p:nvGrpSpPr>
              <p:grpSpPr>
                <a:xfrm>
                  <a:off x="9976500" y="3415209"/>
                  <a:ext cx="2735151" cy="1739504"/>
                  <a:chOff x="9541497" y="2125825"/>
                  <a:chExt cx="2735151" cy="1739504"/>
                </a:xfrm>
              </p:grpSpPr>
              <p:sp>
                <p:nvSpPr>
                  <p:cNvPr id="68" name="Rectangle 67">
                    <a:extLst>
                      <a:ext uri="{FF2B5EF4-FFF2-40B4-BE49-F238E27FC236}">
                        <a16:creationId xmlns:a16="http://schemas.microsoft.com/office/drawing/2014/main" id="{30129D62-0161-85B1-27F6-62D5331F7B34}"/>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TextBox 68">
                    <a:extLst>
                      <a:ext uri="{FF2B5EF4-FFF2-40B4-BE49-F238E27FC236}">
                        <a16:creationId xmlns:a16="http://schemas.microsoft.com/office/drawing/2014/main" id="{2A90ED4D-6A24-5B14-86EC-EC73A070C4F5}"/>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70" name="Graphic 69">
                    <a:extLst>
                      <a:ext uri="{FF2B5EF4-FFF2-40B4-BE49-F238E27FC236}">
                        <a16:creationId xmlns:a16="http://schemas.microsoft.com/office/drawing/2014/main" id="{CCFA0D3C-128F-C749-3B04-2694C884179B}"/>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701720" y="2264907"/>
                    <a:ext cx="155227" cy="155227"/>
                  </a:xfrm>
                  <a:prstGeom prst="rect">
                    <a:avLst/>
                  </a:prstGeom>
                </p:spPr>
              </p:pic>
              <p:sp>
                <p:nvSpPr>
                  <p:cNvPr id="71" name="TextBox 70">
                    <a:extLst>
                      <a:ext uri="{FF2B5EF4-FFF2-40B4-BE49-F238E27FC236}">
                        <a16:creationId xmlns:a16="http://schemas.microsoft.com/office/drawing/2014/main" id="{442C9EA7-0BD6-B293-CEED-6B49B53FC70B}"/>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118" name="TextBox 117">
                    <a:extLst>
                      <a:ext uri="{FF2B5EF4-FFF2-40B4-BE49-F238E27FC236}">
                        <a16:creationId xmlns:a16="http://schemas.microsoft.com/office/drawing/2014/main" id="{7211A021-76DA-D42C-CFB4-90ED7765F209}"/>
                      </a:ext>
                    </a:extLst>
                  </p:cNvPr>
                  <p:cNvSpPr txBox="1"/>
                  <p:nvPr userDrawn="1"/>
                </p:nvSpPr>
                <p:spPr>
                  <a:xfrm>
                    <a:off x="9694938" y="2522575"/>
                    <a:ext cx="2422982" cy="2769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119" name="TextBox 118">
                    <a:extLst>
                      <a:ext uri="{FF2B5EF4-FFF2-40B4-BE49-F238E27FC236}">
                        <a16:creationId xmlns:a16="http://schemas.microsoft.com/office/drawing/2014/main" id="{9006C14A-B18C-2DC5-61AC-E2767D6E1776}"/>
                      </a:ext>
                    </a:extLst>
                  </p:cNvPr>
                  <p:cNvSpPr txBox="1"/>
                  <p:nvPr userDrawn="1"/>
                </p:nvSpPr>
                <p:spPr>
                  <a:xfrm>
                    <a:off x="9830981" y="3162742"/>
                    <a:ext cx="2374734"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120" name="TextBox 119">
                    <a:extLst>
                      <a:ext uri="{FF2B5EF4-FFF2-40B4-BE49-F238E27FC236}">
                        <a16:creationId xmlns:a16="http://schemas.microsoft.com/office/drawing/2014/main" id="{64EDF405-CEE9-4793-1A34-F97ADC9EC85B}"/>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121" name="Picture 120">
                    <a:extLst>
                      <a:ext uri="{FF2B5EF4-FFF2-40B4-BE49-F238E27FC236}">
                        <a16:creationId xmlns:a16="http://schemas.microsoft.com/office/drawing/2014/main" id="{0813A0BA-F23C-DEBB-B1C8-713993EA5BCA}"/>
                      </a:ext>
                    </a:extLst>
                  </p:cNvPr>
                  <p:cNvPicPr>
                    <a:picLocks noChangeAspect="1"/>
                  </p:cNvPicPr>
                  <p:nvPr userDrawn="1"/>
                </p:nvPicPr>
                <p:blipFill rotWithShape="1">
                  <a:blip r:embed="rId6"/>
                  <a:srcRect l="4852" t="17138" r="10283" b="11792"/>
                  <a:stretch/>
                </p:blipFill>
                <p:spPr>
                  <a:xfrm>
                    <a:off x="10676602" y="3604038"/>
                    <a:ext cx="478277" cy="101726"/>
                  </a:xfrm>
                  <a:prstGeom prst="rect">
                    <a:avLst/>
                  </a:prstGeom>
                  <a:ln>
                    <a:solidFill>
                      <a:schemeClr val="accent3">
                        <a:lumMod val="60000"/>
                        <a:lumOff val="40000"/>
                      </a:schemeClr>
                    </a:solidFill>
                  </a:ln>
                </p:spPr>
              </p:pic>
            </p:grpSp>
            <p:sp>
              <p:nvSpPr>
                <p:cNvPr id="22" name="TextBox 21">
                  <a:extLst>
                    <a:ext uri="{FF2B5EF4-FFF2-40B4-BE49-F238E27FC236}">
                      <a16:creationId xmlns:a16="http://schemas.microsoft.com/office/drawing/2014/main" id="{FC6B9974-757C-75CB-F4EA-DA2F00AFBF4B}"/>
                    </a:ext>
                  </a:extLst>
                </p:cNvPr>
                <p:cNvSpPr txBox="1"/>
                <p:nvPr userDrawn="1"/>
              </p:nvSpPr>
              <p:spPr>
                <a:xfrm>
                  <a:off x="9993509" y="5285388"/>
                  <a:ext cx="163145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TIPS FOR ADDING HEADSHOTS</a:t>
                  </a:r>
                </a:p>
              </p:txBody>
            </p:sp>
            <p:cxnSp>
              <p:nvCxnSpPr>
                <p:cNvPr id="23" name="Straight Connector 22">
                  <a:extLst>
                    <a:ext uri="{FF2B5EF4-FFF2-40B4-BE49-F238E27FC236}">
                      <a16:creationId xmlns:a16="http://schemas.microsoft.com/office/drawing/2014/main" id="{19F7CC8C-348F-B5F7-49D5-F9F144D87817}"/>
                    </a:ext>
                  </a:extLst>
                </p:cNvPr>
                <p:cNvCxnSpPr>
                  <a:cxnSpLocks/>
                </p:cNvCxnSpPr>
                <p:nvPr userDrawn="1"/>
              </p:nvCxnSpPr>
              <p:spPr>
                <a:xfrm>
                  <a:off x="9993510" y="54880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D909ACF-117A-DDD5-7CCA-EEACAB429066}"/>
                    </a:ext>
                  </a:extLst>
                </p:cNvPr>
                <p:cNvSpPr/>
                <p:nvPr userDrawn="1"/>
              </p:nvSpPr>
              <p:spPr>
                <a:xfrm>
                  <a:off x="9976500" y="703742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TextBox 50">
                  <a:extLst>
                    <a:ext uri="{FF2B5EF4-FFF2-40B4-BE49-F238E27FC236}">
                      <a16:creationId xmlns:a16="http://schemas.microsoft.com/office/drawing/2014/main" id="{301DFCC2-8CB0-476C-D35F-75F6969BF31D}"/>
                    </a:ext>
                  </a:extLst>
                </p:cNvPr>
                <p:cNvSpPr txBox="1"/>
                <p:nvPr userDrawn="1"/>
              </p:nvSpPr>
              <p:spPr>
                <a:xfrm>
                  <a:off x="10342691" y="716622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52" name="Graphic 51">
                  <a:extLst>
                    <a:ext uri="{FF2B5EF4-FFF2-40B4-BE49-F238E27FC236}">
                      <a16:creationId xmlns:a16="http://schemas.microsoft.com/office/drawing/2014/main" id="{25466417-BF7B-9714-79D9-9C0562456F62}"/>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136723" y="7176511"/>
                  <a:ext cx="155227" cy="155227"/>
                </a:xfrm>
                <a:prstGeom prst="rect">
                  <a:avLst/>
                </a:prstGeom>
              </p:spPr>
            </p:pic>
            <p:sp>
              <p:nvSpPr>
                <p:cNvPr id="53" name="TextBox 52">
                  <a:extLst>
                    <a:ext uri="{FF2B5EF4-FFF2-40B4-BE49-F238E27FC236}">
                      <a16:creationId xmlns:a16="http://schemas.microsoft.com/office/drawing/2014/main" id="{B518D53A-C432-162C-0B07-AF475FCD4C17}"/>
                    </a:ext>
                  </a:extLst>
                </p:cNvPr>
                <p:cNvSpPr txBox="1"/>
                <p:nvPr userDrawn="1"/>
              </p:nvSpPr>
              <p:spPr>
                <a:xfrm>
                  <a:off x="10136723" y="743041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54" name="Picture 53">
                  <a:extLst>
                    <a:ext uri="{FF2B5EF4-FFF2-40B4-BE49-F238E27FC236}">
                      <a16:creationId xmlns:a16="http://schemas.microsoft.com/office/drawing/2014/main" id="{03565D86-8D8C-D5CE-781B-04C50ECEA522}"/>
                    </a:ext>
                  </a:extLst>
                </p:cNvPr>
                <p:cNvPicPr>
                  <a:picLocks noChangeAspect="1"/>
                </p:cNvPicPr>
                <p:nvPr userDrawn="1"/>
              </p:nvPicPr>
              <p:blipFill rotWithShape="1">
                <a:blip r:embed="rId7"/>
                <a:srcRect l="33684" t="12097" r="43371" b="20368"/>
                <a:stretch/>
              </p:blipFill>
              <p:spPr>
                <a:xfrm>
                  <a:off x="11933726" y="7514845"/>
                  <a:ext cx="136897" cy="213643"/>
                </a:xfrm>
                <a:prstGeom prst="rect">
                  <a:avLst/>
                </a:prstGeom>
                <a:ln w="19050">
                  <a:solidFill>
                    <a:schemeClr val="accent3">
                      <a:lumMod val="60000"/>
                      <a:lumOff val="40000"/>
                    </a:schemeClr>
                  </a:solidFill>
                </a:ln>
              </p:spPr>
            </p:pic>
            <p:sp>
              <p:nvSpPr>
                <p:cNvPr id="55" name="TextBox 54">
                  <a:extLst>
                    <a:ext uri="{FF2B5EF4-FFF2-40B4-BE49-F238E27FC236}">
                      <a16:creationId xmlns:a16="http://schemas.microsoft.com/office/drawing/2014/main" id="{39853F33-6191-DD5F-3410-9EB0235E19C9}"/>
                    </a:ext>
                  </a:extLst>
                </p:cNvPr>
                <p:cNvSpPr txBox="1">
                  <a:spLocks noChangeAspect="1"/>
                </p:cNvSpPr>
                <p:nvPr/>
              </p:nvSpPr>
              <p:spPr>
                <a:xfrm>
                  <a:off x="9956836" y="56355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6" name="TextBox 55">
                  <a:extLst>
                    <a:ext uri="{FF2B5EF4-FFF2-40B4-BE49-F238E27FC236}">
                      <a16:creationId xmlns:a16="http://schemas.microsoft.com/office/drawing/2014/main" id="{268337D0-9050-EE07-DF07-3350D2C79C19}"/>
                    </a:ext>
                  </a:extLst>
                </p:cNvPr>
                <p:cNvSpPr txBox="1">
                  <a:spLocks noChangeAspect="1"/>
                </p:cNvSpPr>
                <p:nvPr/>
              </p:nvSpPr>
              <p:spPr>
                <a:xfrm>
                  <a:off x="9956836" y="596027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7" name="TextBox 56">
                  <a:extLst>
                    <a:ext uri="{FF2B5EF4-FFF2-40B4-BE49-F238E27FC236}">
                      <a16:creationId xmlns:a16="http://schemas.microsoft.com/office/drawing/2014/main" id="{F47CB245-2C5D-9D5C-77D7-5D978C12CCB5}"/>
                    </a:ext>
                  </a:extLst>
                </p:cNvPr>
                <p:cNvSpPr txBox="1"/>
                <p:nvPr userDrawn="1"/>
              </p:nvSpPr>
              <p:spPr>
                <a:xfrm>
                  <a:off x="10121429" y="5610508"/>
                  <a:ext cx="2453291"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Add the photos to the placeholders.</a:t>
                  </a:r>
                </a:p>
              </p:txBody>
            </p:sp>
            <p:sp>
              <p:nvSpPr>
                <p:cNvPr id="58" name="TextBox 57">
                  <a:extLst>
                    <a:ext uri="{FF2B5EF4-FFF2-40B4-BE49-F238E27FC236}">
                      <a16:creationId xmlns:a16="http://schemas.microsoft.com/office/drawing/2014/main" id="{0EABAB49-677E-2884-7124-FCEC35956853}"/>
                    </a:ext>
                  </a:extLst>
                </p:cNvPr>
                <p:cNvSpPr txBox="1"/>
                <p:nvPr userDrawn="1"/>
              </p:nvSpPr>
              <p:spPr>
                <a:xfrm>
                  <a:off x="10121428" y="5925468"/>
                  <a:ext cx="1468455" cy="937436"/>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Crop the headshots so that they match:</a:t>
                  </a:r>
                </a:p>
                <a:p>
                  <a:pPr lvl="1"/>
                  <a:r>
                    <a:rPr lang="en-US" sz="900"/>
                    <a:t>Heads are the same size and relative position</a:t>
                  </a:r>
                </a:p>
                <a:p>
                  <a:pPr marL="134940" marR="0" lvl="1" indent="-131765" algn="l" defTabSz="914411" rtl="0" eaLnBrk="1" fontAlgn="auto" latinLnBrk="0" hangingPunct="1">
                    <a:lnSpc>
                      <a:spcPct val="90000"/>
                    </a:lnSpc>
                    <a:spcBef>
                      <a:spcPts val="0"/>
                    </a:spcBef>
                    <a:spcAft>
                      <a:spcPts val="300"/>
                    </a:spcAft>
                    <a:buClrTx/>
                    <a:buSzTx/>
                    <a:buFont typeface="Wingdings" pitchFamily="2" charset="2"/>
                    <a:buChar char="§"/>
                    <a:tabLst/>
                    <a:defRPr/>
                  </a:pPr>
                  <a:r>
                    <a:rPr lang="en-US" sz="900"/>
                    <a:t>The entire head is visible</a:t>
                  </a:r>
                </a:p>
                <a:p>
                  <a:pPr lvl="1"/>
                  <a:r>
                    <a:rPr lang="en-US" sz="900"/>
                    <a:t>Shoulders are visible</a:t>
                  </a:r>
                </a:p>
              </p:txBody>
            </p:sp>
            <p:pic>
              <p:nvPicPr>
                <p:cNvPr id="59" name="Picture 58">
                  <a:extLst>
                    <a:ext uri="{FF2B5EF4-FFF2-40B4-BE49-F238E27FC236}">
                      <a16:creationId xmlns:a16="http://schemas.microsoft.com/office/drawing/2014/main" id="{494BFF3C-C9DC-7E4D-67DB-28FB67EB6682}"/>
                    </a:ext>
                  </a:extLst>
                </p:cNvPr>
                <p:cNvPicPr>
                  <a:picLocks noChangeAspect="1"/>
                </p:cNvPicPr>
                <p:nvPr userDrawn="1"/>
              </p:nvPicPr>
              <p:blipFill>
                <a:blip r:embed="rId8"/>
                <a:stretch>
                  <a:fillRect/>
                </a:stretch>
              </p:blipFill>
              <p:spPr>
                <a:xfrm>
                  <a:off x="11686844" y="5985107"/>
                  <a:ext cx="849028" cy="849028"/>
                </a:xfrm>
                <a:prstGeom prst="rect">
                  <a:avLst/>
                </a:prstGeom>
              </p:spPr>
            </p:pic>
            <p:grpSp>
              <p:nvGrpSpPr>
                <p:cNvPr id="60" name="Group 59">
                  <a:extLst>
                    <a:ext uri="{FF2B5EF4-FFF2-40B4-BE49-F238E27FC236}">
                      <a16:creationId xmlns:a16="http://schemas.microsoft.com/office/drawing/2014/main" id="{A8F3AF36-D7F9-F128-4AE8-D10B4C204052}"/>
                    </a:ext>
                  </a:extLst>
                </p:cNvPr>
                <p:cNvGrpSpPr/>
                <p:nvPr userDrawn="1"/>
              </p:nvGrpSpPr>
              <p:grpSpPr>
                <a:xfrm>
                  <a:off x="9973244" y="8394009"/>
                  <a:ext cx="2735151" cy="1674394"/>
                  <a:chOff x="9538241" y="5155416"/>
                  <a:chExt cx="2735151" cy="1674394"/>
                </a:xfrm>
              </p:grpSpPr>
              <p:sp>
                <p:nvSpPr>
                  <p:cNvPr id="61" name="Rectangle 60">
                    <a:extLst>
                      <a:ext uri="{FF2B5EF4-FFF2-40B4-BE49-F238E27FC236}">
                        <a16:creationId xmlns:a16="http://schemas.microsoft.com/office/drawing/2014/main" id="{833892E5-7879-884B-75E0-FED555E06188}"/>
                      </a:ext>
                    </a:extLst>
                  </p:cNvPr>
                  <p:cNvSpPr/>
                  <p:nvPr userDrawn="1"/>
                </p:nvSpPr>
                <p:spPr>
                  <a:xfrm>
                    <a:off x="9538241" y="5155416"/>
                    <a:ext cx="2735151" cy="167439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 name="TextBox 61">
                    <a:extLst>
                      <a:ext uri="{FF2B5EF4-FFF2-40B4-BE49-F238E27FC236}">
                        <a16:creationId xmlns:a16="http://schemas.microsoft.com/office/drawing/2014/main" id="{555CF702-FEB7-91DE-1B5E-D14474B1155D}"/>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63" name="Graphic 62">
                    <a:extLst>
                      <a:ext uri="{FF2B5EF4-FFF2-40B4-BE49-F238E27FC236}">
                        <a16:creationId xmlns:a16="http://schemas.microsoft.com/office/drawing/2014/main" id="{89D1FA1E-E3CE-1DDD-749B-03EDEF91A029}"/>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8464" y="5294499"/>
                    <a:ext cx="155227" cy="155227"/>
                  </a:xfrm>
                  <a:prstGeom prst="rect">
                    <a:avLst/>
                  </a:prstGeom>
                </p:spPr>
              </p:pic>
              <p:sp>
                <p:nvSpPr>
                  <p:cNvPr id="64" name="TextBox 63">
                    <a:extLst>
                      <a:ext uri="{FF2B5EF4-FFF2-40B4-BE49-F238E27FC236}">
                        <a16:creationId xmlns:a16="http://schemas.microsoft.com/office/drawing/2014/main" id="{2AA71322-5B32-63E1-5A37-E4ACE61043CD}"/>
                      </a:ext>
                    </a:extLst>
                  </p:cNvPr>
                  <p:cNvSpPr txBox="1"/>
                  <p:nvPr userDrawn="1"/>
                </p:nvSpPr>
                <p:spPr>
                  <a:xfrm>
                    <a:off x="9713478"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65" name="TextBox 64">
                    <a:extLst>
                      <a:ext uri="{FF2B5EF4-FFF2-40B4-BE49-F238E27FC236}">
                        <a16:creationId xmlns:a16="http://schemas.microsoft.com/office/drawing/2014/main" id="{8A228F8D-2819-80E8-FC6B-E6B0D49B0424}"/>
                      </a:ext>
                    </a:extLst>
                  </p:cNvPr>
                  <p:cNvSpPr txBox="1"/>
                  <p:nvPr userDrawn="1"/>
                </p:nvSpPr>
                <p:spPr>
                  <a:xfrm>
                    <a:off x="9713478" y="6063079"/>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Delete the existing image to reset the photo placeholder functionality.</a:t>
                    </a:r>
                  </a:p>
                </p:txBody>
              </p:sp>
              <p:sp>
                <p:nvSpPr>
                  <p:cNvPr id="66" name="TextBox 65">
                    <a:extLst>
                      <a:ext uri="{FF2B5EF4-FFF2-40B4-BE49-F238E27FC236}">
                        <a16:creationId xmlns:a16="http://schemas.microsoft.com/office/drawing/2014/main" id="{EACBDCEA-23B8-A19D-BA7E-93E3FBAADDA4}"/>
                      </a:ext>
                    </a:extLst>
                  </p:cNvPr>
                  <p:cNvSpPr txBox="1"/>
                  <p:nvPr userDrawn="1"/>
                </p:nvSpPr>
                <p:spPr>
                  <a:xfrm>
                    <a:off x="9713478" y="6543018"/>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67" name="Straight Connector 66">
                    <a:extLst>
                      <a:ext uri="{FF2B5EF4-FFF2-40B4-BE49-F238E27FC236}">
                        <a16:creationId xmlns:a16="http://schemas.microsoft.com/office/drawing/2014/main" id="{6C0FA056-10EE-8C31-00EC-F65ABC388DA5}"/>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pic>
            <p:nvPicPr>
              <p:cNvPr id="20" name="Picture 19">
                <a:extLst>
                  <a:ext uri="{FF2B5EF4-FFF2-40B4-BE49-F238E27FC236}">
                    <a16:creationId xmlns:a16="http://schemas.microsoft.com/office/drawing/2014/main" id="{56D25774-B15A-F2B5-3567-FFA32644F91A}"/>
                  </a:ext>
                </a:extLst>
              </p:cNvPr>
              <p:cNvPicPr>
                <a:picLocks noChangeAspect="1"/>
              </p:cNvPicPr>
              <p:nvPr userDrawn="1"/>
            </p:nvPicPr>
            <p:blipFill rotWithShape="1">
              <a:blip r:embed="rId9"/>
              <a:srcRect l="516" t="1" r="3423" b="-820"/>
              <a:stretch/>
            </p:blipFill>
            <p:spPr>
              <a:xfrm>
                <a:off x="9556788" y="1606797"/>
                <a:ext cx="2641045" cy="607063"/>
              </a:xfrm>
              <a:prstGeom prst="rect">
                <a:avLst/>
              </a:prstGeom>
            </p:spPr>
          </p:pic>
        </p:grpSp>
      </p:grpSp>
    </p:spTree>
    <p:extLst>
      <p:ext uri="{BB962C8B-B14F-4D97-AF65-F5344CB8AC3E}">
        <p14:creationId xmlns:p14="http://schemas.microsoft.com/office/powerpoint/2010/main" val="2168886319"/>
      </p:ext>
    </p:extLst>
  </p:cSld>
  <p:clrMapOvr>
    <a:overrideClrMapping bg1="lt1" tx1="dk1" bg2="lt2" tx2="dk2" accent1="accent1" accent2="accent2" accent3="accent3" accent4="accent4" accent5="accent5" accent6="accent6" hlink="lt1" folHlink="lt1"/>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hank You (2 Headshot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575735" y="1981953"/>
            <a:ext cx="11040533" cy="1343686"/>
          </a:xfrm>
        </p:spPr>
        <p:txBody>
          <a:bodyPr/>
          <a:lstStyle>
            <a:lvl1pPr>
              <a:defRPr sz="4800"/>
            </a:lvl1pPr>
          </a:lstStyle>
          <a:p>
            <a:r>
              <a:rPr lang="en-US"/>
              <a:t>Click to add </a:t>
            </a:r>
            <a:br>
              <a:rPr lang="en-US"/>
            </a:br>
            <a:r>
              <a:rPr lang="en-US"/>
              <a:t>thank you message</a:t>
            </a:r>
          </a:p>
        </p:txBody>
      </p:sp>
      <p:sp>
        <p:nvSpPr>
          <p:cNvPr id="3" name="Picture Placeholder 2">
            <a:extLst>
              <a:ext uri="{FF2B5EF4-FFF2-40B4-BE49-F238E27FC236}">
                <a16:creationId xmlns:a16="http://schemas.microsoft.com/office/drawing/2014/main" id="{3953A8BD-C2FA-AE49-99CC-15B59CE56A15}"/>
              </a:ext>
            </a:extLst>
          </p:cNvPr>
          <p:cNvSpPr>
            <a:spLocks noGrp="1"/>
          </p:cNvSpPr>
          <p:nvPr>
            <p:ph type="pic" sz="quarter" idx="16" hasCustomPrompt="1"/>
          </p:nvPr>
        </p:nvSpPr>
        <p:spPr>
          <a:xfrm>
            <a:off x="575733" y="3603625"/>
            <a:ext cx="2057401" cy="1543050"/>
          </a:xfrm>
          <a:prstGeom prst="rect">
            <a:avLst/>
          </a:prstGeo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headshot</a:t>
            </a:r>
          </a:p>
        </p:txBody>
      </p:sp>
      <p:sp>
        <p:nvSpPr>
          <p:cNvPr id="8"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2862471" y="3604150"/>
            <a:ext cx="3068615" cy="1543049"/>
          </a:xfrm>
          <a:prstGeom prst="rect">
            <a:avLst/>
          </a:prstGeom>
          <a:noFill/>
          <a:ln>
            <a:noFill/>
          </a:ln>
        </p:spPr>
        <p:txBody>
          <a:bodyPr wrap="square" lIns="0" tIns="0" rIns="0" bIns="0" anchor="t">
            <a:noAutofit/>
          </a:bodyPr>
          <a:lstStyle>
            <a:lvl1pPr marL="20638" indent="0">
              <a:spcAft>
                <a:spcPts val="300"/>
              </a:spcAft>
              <a:buNone/>
              <a:tabLst/>
              <a:defRPr sz="1401" b="1">
                <a:solidFill>
                  <a:schemeClr val="accent1"/>
                </a:solidFill>
              </a:defRPr>
            </a:lvl1pPr>
            <a:lvl2pPr marL="20638" indent="0">
              <a:spcAft>
                <a:spcPts val="201"/>
              </a:spcAft>
              <a:buNone/>
              <a:tabLst/>
              <a:defRPr sz="1401">
                <a:solidFill>
                  <a:schemeClr val="tx1"/>
                </a:solidFill>
              </a:defRPr>
            </a:lvl2pPr>
            <a:lvl3pPr marL="20638" indent="0">
              <a:spcAft>
                <a:spcPts val="201"/>
              </a:spcAft>
              <a:buFont typeface="Wingdings" pitchFamily="2" charset="2"/>
              <a:buNone/>
              <a:tabLst/>
              <a:defRPr sz="1401">
                <a:solidFill>
                  <a:schemeClr val="tx1"/>
                </a:solidFill>
              </a:defRPr>
            </a:lvl3pPr>
            <a:lvl4pPr marL="20638" indent="0">
              <a:spcAft>
                <a:spcPts val="201"/>
              </a:spcAft>
              <a:buFont typeface="System Font Regular"/>
              <a:buNone/>
              <a:tabLst/>
              <a:defRPr sz="1401">
                <a:solidFill>
                  <a:schemeClr val="tx1"/>
                </a:solidFill>
              </a:defRPr>
            </a:lvl4pPr>
            <a:lvl5pPr marL="20638" indent="0">
              <a:spcAft>
                <a:spcPts val="201"/>
              </a:spcAft>
              <a:buNone/>
              <a:tabLst/>
              <a:defRPr sz="1401">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23" name="Picture Placeholder 2">
            <a:extLst>
              <a:ext uri="{FF2B5EF4-FFF2-40B4-BE49-F238E27FC236}">
                <a16:creationId xmlns:a16="http://schemas.microsoft.com/office/drawing/2014/main" id="{E582B670-FA91-C849-BD22-A066A6FE9B53}"/>
              </a:ext>
            </a:extLst>
          </p:cNvPr>
          <p:cNvSpPr>
            <a:spLocks noGrp="1"/>
          </p:cNvSpPr>
          <p:nvPr>
            <p:ph type="pic" sz="quarter" idx="18" hasCustomPrompt="1"/>
          </p:nvPr>
        </p:nvSpPr>
        <p:spPr>
          <a:xfrm>
            <a:off x="6260916" y="3603625"/>
            <a:ext cx="2057401" cy="1543050"/>
          </a:xfrm>
          <a:prstGeom prst="rect">
            <a:avLst/>
          </a:prstGeo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headshot</a:t>
            </a:r>
          </a:p>
        </p:txBody>
      </p:sp>
      <p:sp>
        <p:nvSpPr>
          <p:cNvPr id="22" name="Text Placeholder 7">
            <a:extLst>
              <a:ext uri="{FF2B5EF4-FFF2-40B4-BE49-F238E27FC236}">
                <a16:creationId xmlns:a16="http://schemas.microsoft.com/office/drawing/2014/main" id="{1B6BB86B-8CCA-614F-97F8-932E6DC1B83C}"/>
              </a:ext>
            </a:extLst>
          </p:cNvPr>
          <p:cNvSpPr>
            <a:spLocks noGrp="1"/>
          </p:cNvSpPr>
          <p:nvPr>
            <p:ph type="body" sz="quarter" idx="17" hasCustomPrompt="1"/>
          </p:nvPr>
        </p:nvSpPr>
        <p:spPr>
          <a:xfrm>
            <a:off x="8547653" y="3604150"/>
            <a:ext cx="3068615" cy="1543049"/>
          </a:xfrm>
          <a:prstGeom prst="rect">
            <a:avLst/>
          </a:prstGeom>
          <a:noFill/>
          <a:ln>
            <a:noFill/>
          </a:ln>
        </p:spPr>
        <p:txBody>
          <a:bodyPr wrap="square" lIns="0" tIns="0" rIns="0" bIns="0" anchor="t">
            <a:noAutofit/>
          </a:bodyPr>
          <a:lstStyle>
            <a:lvl1pPr marL="20638" indent="0">
              <a:spcAft>
                <a:spcPts val="300"/>
              </a:spcAft>
              <a:buNone/>
              <a:tabLst/>
              <a:defRPr sz="1401" b="1">
                <a:solidFill>
                  <a:schemeClr val="accent1"/>
                </a:solidFill>
              </a:defRPr>
            </a:lvl1pPr>
            <a:lvl2pPr marL="20638" indent="0">
              <a:spcAft>
                <a:spcPts val="201"/>
              </a:spcAft>
              <a:buNone/>
              <a:tabLst/>
              <a:defRPr sz="1401">
                <a:solidFill>
                  <a:schemeClr val="tx1"/>
                </a:solidFill>
              </a:defRPr>
            </a:lvl2pPr>
            <a:lvl3pPr marL="20638" indent="0">
              <a:spcAft>
                <a:spcPts val="201"/>
              </a:spcAft>
              <a:buFont typeface="Wingdings" pitchFamily="2" charset="2"/>
              <a:buNone/>
              <a:tabLst/>
              <a:defRPr sz="1401">
                <a:solidFill>
                  <a:schemeClr val="tx1"/>
                </a:solidFill>
              </a:defRPr>
            </a:lvl3pPr>
            <a:lvl4pPr marL="20638" indent="0">
              <a:spcAft>
                <a:spcPts val="201"/>
              </a:spcAft>
              <a:buFont typeface="System Font Regular"/>
              <a:buNone/>
              <a:tabLst/>
              <a:defRPr sz="1401">
                <a:solidFill>
                  <a:schemeClr val="tx1"/>
                </a:solidFill>
              </a:defRPr>
            </a:lvl4pPr>
            <a:lvl5pPr marL="20638" indent="0">
              <a:spcAft>
                <a:spcPts val="201"/>
              </a:spcAft>
              <a:buNone/>
              <a:tabLst/>
              <a:defRPr sz="1401">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176" name="Freeform 175">
            <a:extLst>
              <a:ext uri="{FF2B5EF4-FFF2-40B4-BE49-F238E27FC236}">
                <a16:creationId xmlns:a16="http://schemas.microsoft.com/office/drawing/2014/main" id="{F321F7AD-8DCC-8CF3-D606-242F7D644D7D}"/>
              </a:ext>
              <a:ext uri="{C183D7F6-B498-43B3-948B-1728B52AA6E4}">
                <adec:decorative xmlns:adec="http://schemas.microsoft.com/office/drawing/2017/decorative" val="1"/>
              </a:ext>
            </a:extLst>
          </p:cNvPr>
          <p:cNvSpPr/>
          <p:nvPr userDrawn="1"/>
        </p:nvSpPr>
        <p:spPr>
          <a:xfrm>
            <a:off x="0" y="5754394"/>
            <a:ext cx="12192000" cy="1110187"/>
          </a:xfrm>
          <a:custGeom>
            <a:avLst/>
            <a:gdLst>
              <a:gd name="connsiteX0" fmla="*/ 0 w 9144000"/>
              <a:gd name="connsiteY0" fmla="*/ 223078 h 1110187"/>
              <a:gd name="connsiteX1" fmla="*/ 9144000 w 9144000"/>
              <a:gd name="connsiteY1" fmla="*/ 223078 h 1110187"/>
              <a:gd name="connsiteX2" fmla="*/ 9144000 w 9144000"/>
              <a:gd name="connsiteY2" fmla="*/ 1110187 h 1110187"/>
              <a:gd name="connsiteX3" fmla="*/ 0 w 9144000"/>
              <a:gd name="connsiteY3" fmla="*/ 1110187 h 1110187"/>
              <a:gd name="connsiteX4" fmla="*/ 0 w 9144000"/>
              <a:gd name="connsiteY4" fmla="*/ 0 h 1110187"/>
              <a:gd name="connsiteX5" fmla="*/ 9144000 w 9144000"/>
              <a:gd name="connsiteY5" fmla="*/ 0 h 1110187"/>
              <a:gd name="connsiteX6" fmla="*/ 9144000 w 9144000"/>
              <a:gd name="connsiteY6" fmla="*/ 181733 h 1110187"/>
              <a:gd name="connsiteX7" fmla="*/ 0 w 9144000"/>
              <a:gd name="connsiteY7" fmla="*/ 181733 h 111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1110187">
                <a:moveTo>
                  <a:pt x="0" y="223078"/>
                </a:moveTo>
                <a:lnTo>
                  <a:pt x="9144000" y="223078"/>
                </a:lnTo>
                <a:lnTo>
                  <a:pt x="9144000" y="1110187"/>
                </a:lnTo>
                <a:lnTo>
                  <a:pt x="0" y="1110187"/>
                </a:lnTo>
                <a:close/>
                <a:moveTo>
                  <a:pt x="0" y="0"/>
                </a:moveTo>
                <a:lnTo>
                  <a:pt x="9144000" y="0"/>
                </a:lnTo>
                <a:lnTo>
                  <a:pt x="9144000" y="181733"/>
                </a:lnTo>
                <a:lnTo>
                  <a:pt x="0" y="181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pic>
        <p:nvPicPr>
          <p:cNvPr id="175" name="Graphic 174" descr="VEDP - Virginia Economic Development Partnership logo&#10;VEDP.org ">
            <a:extLst>
              <a:ext uri="{FF2B5EF4-FFF2-40B4-BE49-F238E27FC236}">
                <a16:creationId xmlns:a16="http://schemas.microsoft.com/office/drawing/2014/main" id="{7969212D-1456-3E81-FBC5-3A4D0EC8D6E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44510" y="6183897"/>
            <a:ext cx="2589497" cy="484155"/>
          </a:xfrm>
          <a:prstGeom prst="rect">
            <a:avLst/>
          </a:prstGeom>
        </p:spPr>
      </p:pic>
      <p:sp>
        <p:nvSpPr>
          <p:cNvPr id="32" name="Date Placeholder 2">
            <a:extLst>
              <a:ext uri="{FF2B5EF4-FFF2-40B4-BE49-F238E27FC236}">
                <a16:creationId xmlns:a16="http://schemas.microsoft.com/office/drawing/2014/main" id="{DA5B5A23-403C-8FE4-01AD-FA7E6A5AE684}"/>
              </a:ext>
              <a:ext uri="{C183D7F6-B498-43B3-948B-1728B52AA6E4}">
                <adec:decorative xmlns:adec="http://schemas.microsoft.com/office/drawing/2017/decorative" val="1"/>
              </a:ext>
            </a:extLst>
          </p:cNvPr>
          <p:cNvSpPr>
            <a:spLocks noGrp="1"/>
          </p:cNvSpPr>
          <p:nvPr>
            <p:ph type="dt" sz="half" idx="19"/>
          </p:nvPr>
        </p:nvSpPr>
        <p:spPr>
          <a:xfrm>
            <a:off x="0" y="6864579"/>
            <a:ext cx="0" cy="0"/>
          </a:xfrm>
          <a:ln>
            <a:solidFill>
              <a:schemeClr val="bg1">
                <a:alpha val="0"/>
              </a:schemeClr>
            </a:solidFill>
          </a:ln>
        </p:spPr>
        <p:txBody>
          <a:bodyPr/>
          <a:lstStyle/>
          <a:p>
            <a:endParaRPr lang="en-US"/>
          </a:p>
        </p:txBody>
      </p:sp>
      <p:sp>
        <p:nvSpPr>
          <p:cNvPr id="33" name="Footer Placeholder 4">
            <a:extLst>
              <a:ext uri="{FF2B5EF4-FFF2-40B4-BE49-F238E27FC236}">
                <a16:creationId xmlns:a16="http://schemas.microsoft.com/office/drawing/2014/main" id="{8D41E04E-A070-E7F7-CE69-4AEACC427C2F}"/>
              </a:ext>
              <a:ext uri="{C183D7F6-B498-43B3-948B-1728B52AA6E4}">
                <adec:decorative xmlns:adec="http://schemas.microsoft.com/office/drawing/2017/decorative" val="1"/>
              </a:ext>
            </a:extLst>
          </p:cNvPr>
          <p:cNvSpPr>
            <a:spLocks noGrp="1"/>
          </p:cNvSpPr>
          <p:nvPr>
            <p:ph type="ftr" sz="quarter" idx="20"/>
          </p:nvPr>
        </p:nvSpPr>
        <p:spPr>
          <a:xfrm>
            <a:off x="0" y="6864579"/>
            <a:ext cx="0" cy="0"/>
          </a:xfrm>
          <a:ln>
            <a:solidFill>
              <a:schemeClr val="bg1">
                <a:alpha val="0"/>
              </a:schemeClr>
            </a:solidFill>
          </a:ln>
        </p:spPr>
        <p:txBody>
          <a:bodyPr/>
          <a:lstStyle/>
          <a:p>
            <a:endParaRPr lang="en-US"/>
          </a:p>
        </p:txBody>
      </p:sp>
      <p:sp>
        <p:nvSpPr>
          <p:cNvPr id="34" name="Slide Number Placeholder 5">
            <a:extLst>
              <a:ext uri="{FF2B5EF4-FFF2-40B4-BE49-F238E27FC236}">
                <a16:creationId xmlns:a16="http://schemas.microsoft.com/office/drawing/2014/main" id="{AD26B218-456B-4F5B-5C9B-B07399BDFECA}"/>
              </a:ext>
              <a:ext uri="{C183D7F6-B498-43B3-948B-1728B52AA6E4}">
                <adec:decorative xmlns:adec="http://schemas.microsoft.com/office/drawing/2017/decorative" val="1"/>
              </a:ext>
            </a:extLst>
          </p:cNvPr>
          <p:cNvSpPr>
            <a:spLocks noGrp="1"/>
          </p:cNvSpPr>
          <p:nvPr>
            <p:ph type="sldNum" sz="quarter" idx="21"/>
          </p:nvPr>
        </p:nvSpPr>
        <p:spPr>
          <a:xfrm>
            <a:off x="0" y="6864579"/>
            <a:ext cx="0" cy="0"/>
          </a:xfrm>
          <a:noFill/>
          <a:ln>
            <a:solidFill>
              <a:schemeClr val="bg1">
                <a:alpha val="0"/>
              </a:schemeClr>
            </a:solidFill>
          </a:ln>
        </p:spPr>
        <p:txBody>
          <a:bodyPr/>
          <a:lstStyle>
            <a:lvl1pPr>
              <a:defRPr sz="178" b="0">
                <a:noFill/>
              </a:defRPr>
            </a:lvl1pPr>
          </a:lstStyle>
          <a:p>
            <a:pPr marL="12701"/>
            <a:fld id="{078C017C-E1B9-8443-B047-B08AAA027B45}" type="slidenum">
              <a:rPr lang="en-US" smtClean="0"/>
              <a:pPr marL="12701"/>
              <a:t>‹#›</a:t>
            </a:fld>
            <a:endParaRPr lang="en-US"/>
          </a:p>
        </p:txBody>
      </p:sp>
      <p:grpSp>
        <p:nvGrpSpPr>
          <p:cNvPr id="61" name="Group 60">
            <a:extLst>
              <a:ext uri="{FF2B5EF4-FFF2-40B4-BE49-F238E27FC236}">
                <a16:creationId xmlns:a16="http://schemas.microsoft.com/office/drawing/2014/main" id="{41D2ED71-3FDD-5CD5-29F8-735242F25F2D}"/>
              </a:ext>
              <a:ext uri="{C183D7F6-B498-43B3-948B-1728B52AA6E4}">
                <adec:decorative xmlns:adec="http://schemas.microsoft.com/office/drawing/2017/decorative" val="1"/>
              </a:ext>
            </a:extLst>
          </p:cNvPr>
          <p:cNvGrpSpPr/>
          <p:nvPr userDrawn="1"/>
        </p:nvGrpSpPr>
        <p:grpSpPr>
          <a:xfrm>
            <a:off x="-342619" y="-246933"/>
            <a:ext cx="11958140" cy="7347304"/>
            <a:chOff x="-256964" y="-246933"/>
            <a:chExt cx="8968605" cy="7347304"/>
          </a:xfrm>
        </p:grpSpPr>
        <p:grpSp>
          <p:nvGrpSpPr>
            <p:cNvPr id="16" name="Group 15">
              <a:extLst>
                <a:ext uri="{FF2B5EF4-FFF2-40B4-BE49-F238E27FC236}">
                  <a16:creationId xmlns:a16="http://schemas.microsoft.com/office/drawing/2014/main" id="{D8244616-2BA8-434E-A138-B2D5956D9EE1}"/>
                </a:ext>
              </a:extLst>
            </p:cNvPr>
            <p:cNvGrpSpPr/>
            <p:nvPr userDrawn="1"/>
          </p:nvGrpSpPr>
          <p:grpSpPr>
            <a:xfrm>
              <a:off x="-256964" y="3622629"/>
              <a:ext cx="251461" cy="1506813"/>
              <a:chOff x="-256404" y="360363"/>
              <a:chExt cx="251461" cy="692152"/>
            </a:xfrm>
          </p:grpSpPr>
          <p:grpSp>
            <p:nvGrpSpPr>
              <p:cNvPr id="17" name="Group 16">
                <a:extLst>
                  <a:ext uri="{FF2B5EF4-FFF2-40B4-BE49-F238E27FC236}">
                    <a16:creationId xmlns:a16="http://schemas.microsoft.com/office/drawing/2014/main" id="{709CBFCC-B5CB-D24E-8728-2AAEE959FF6E}"/>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977E976A-5E64-D14B-BA4C-4F26EF696B7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0263B3-BEFA-F84D-A346-488994B5061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D5E94FD-3E4F-7A4D-8F85-338D20425FB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8" name="TextBox 17">
                <a:extLst>
                  <a:ext uri="{FF2B5EF4-FFF2-40B4-BE49-F238E27FC236}">
                    <a16:creationId xmlns:a16="http://schemas.microsoft.com/office/drawing/2014/main" id="{1C137DA0-E7A0-8348-964C-0094E9A21AD9}"/>
                  </a:ext>
                </a:extLst>
              </p:cNvPr>
              <p:cNvSpPr txBox="1"/>
              <p:nvPr userDrawn="1"/>
            </p:nvSpPr>
            <p:spPr>
              <a:xfrm rot="16200000">
                <a:off x="-286032" y="662666"/>
                <a:ext cx="310734"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nvGrpSpPr>
            <p:cNvPr id="84" name="Group 83">
              <a:extLst>
                <a:ext uri="{FF2B5EF4-FFF2-40B4-BE49-F238E27FC236}">
                  <a16:creationId xmlns:a16="http://schemas.microsoft.com/office/drawing/2014/main" id="{9230EF6E-C845-D64E-BC72-F37EFCE9B7D8}"/>
                </a:ext>
                <a:ext uri="{C183D7F6-B498-43B3-948B-1728B52AA6E4}">
                  <adec:decorative xmlns:adec="http://schemas.microsoft.com/office/drawing/2017/decorative" val="1"/>
                </a:ext>
              </a:extLst>
            </p:cNvPr>
            <p:cNvGrpSpPr/>
            <p:nvPr userDrawn="1"/>
          </p:nvGrpSpPr>
          <p:grpSpPr>
            <a:xfrm>
              <a:off x="431240" y="-246933"/>
              <a:ext cx="8280401" cy="7347304"/>
              <a:chOff x="431240" y="-246933"/>
              <a:chExt cx="8280401" cy="7347304"/>
            </a:xfrm>
          </p:grpSpPr>
          <p:grpSp>
            <p:nvGrpSpPr>
              <p:cNvPr id="85" name="Group 84">
                <a:extLst>
                  <a:ext uri="{FF2B5EF4-FFF2-40B4-BE49-F238E27FC236}">
                    <a16:creationId xmlns:a16="http://schemas.microsoft.com/office/drawing/2014/main" id="{7B5DBABC-D043-5F48-AA9E-590EFDB7EE71}"/>
                  </a:ext>
                </a:extLst>
              </p:cNvPr>
              <p:cNvGrpSpPr/>
              <p:nvPr userDrawn="1"/>
            </p:nvGrpSpPr>
            <p:grpSpPr>
              <a:xfrm>
                <a:off x="431242" y="6864579"/>
                <a:ext cx="8280398" cy="235792"/>
                <a:chOff x="431801" y="-235792"/>
                <a:chExt cx="4400550" cy="235792"/>
              </a:xfrm>
            </p:grpSpPr>
            <p:cxnSp>
              <p:nvCxnSpPr>
                <p:cNvPr id="94" name="Straight Connector 93">
                  <a:extLst>
                    <a:ext uri="{FF2B5EF4-FFF2-40B4-BE49-F238E27FC236}">
                      <a16:creationId xmlns:a16="http://schemas.microsoft.com/office/drawing/2014/main" id="{A5D4D379-3F76-B448-9498-84AB6A27E01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EF8E035-72A9-FE47-AC59-8D6A909E08E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3486BB88-F072-2D44-AF2B-06DF2812AAA9}"/>
                  </a:ext>
                </a:extLst>
              </p:cNvPr>
              <p:cNvGrpSpPr/>
              <p:nvPr userDrawn="1"/>
            </p:nvGrpSpPr>
            <p:grpSpPr>
              <a:xfrm>
                <a:off x="431240" y="-246933"/>
                <a:ext cx="8280401" cy="235792"/>
                <a:chOff x="431800" y="-240735"/>
                <a:chExt cx="8280401" cy="235792"/>
              </a:xfrm>
            </p:grpSpPr>
            <p:grpSp>
              <p:nvGrpSpPr>
                <p:cNvPr id="87" name="Group 86">
                  <a:extLst>
                    <a:ext uri="{FF2B5EF4-FFF2-40B4-BE49-F238E27FC236}">
                      <a16:creationId xmlns:a16="http://schemas.microsoft.com/office/drawing/2014/main" id="{51F1AA18-8D70-B74C-9039-62189A303501}"/>
                    </a:ext>
                  </a:extLst>
                </p:cNvPr>
                <p:cNvGrpSpPr/>
                <p:nvPr userDrawn="1"/>
              </p:nvGrpSpPr>
              <p:grpSpPr>
                <a:xfrm>
                  <a:off x="431800" y="-240735"/>
                  <a:ext cx="8280400" cy="235792"/>
                  <a:chOff x="431800" y="-235792"/>
                  <a:chExt cx="4400551" cy="235792"/>
                </a:xfrm>
              </p:grpSpPr>
              <p:cxnSp>
                <p:nvCxnSpPr>
                  <p:cNvPr id="91" name="Straight Connector 90">
                    <a:extLst>
                      <a:ext uri="{FF2B5EF4-FFF2-40B4-BE49-F238E27FC236}">
                        <a16:creationId xmlns:a16="http://schemas.microsoft.com/office/drawing/2014/main" id="{55FEC584-665C-7545-84C6-2D2E1D2C018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C5C3A87-06AD-2C4F-9DC4-6000A647C55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281582EA-F393-1147-828A-D50AB16A990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8" name="TextBox 87">
                  <a:extLst>
                    <a:ext uri="{FF2B5EF4-FFF2-40B4-BE49-F238E27FC236}">
                      <a16:creationId xmlns:a16="http://schemas.microsoft.com/office/drawing/2014/main" id="{BACC31F5-D05D-4A41-B49F-42A54E4620F2}"/>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89" name="Straight Arrow Connector 88">
                  <a:extLst>
                    <a:ext uri="{FF2B5EF4-FFF2-40B4-BE49-F238E27FC236}">
                      <a16:creationId xmlns:a16="http://schemas.microsoft.com/office/drawing/2014/main" id="{405C5C4B-BD92-D543-9EAC-B93AFF2A9CB7}"/>
                    </a:ext>
                  </a:extLst>
                </p:cNvPr>
                <p:cNvCxnSpPr>
                  <a:cxnSpLocks/>
                  <a:stCxn id="88" idx="1"/>
                  <a:endCxn id="93" idx="2"/>
                </p:cNvCxnSpPr>
                <p:nvPr userDrawn="1"/>
              </p:nvCxnSpPr>
              <p:spPr>
                <a:xfrm flipH="1">
                  <a:off x="431801" y="-122839"/>
                  <a:ext cx="347712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BCA96D44-28E2-B847-9649-7F42CD53BA49}"/>
                    </a:ext>
                  </a:extLst>
                </p:cNvPr>
                <p:cNvCxnSpPr>
                  <a:cxnSpLocks/>
                  <a:stCxn id="88" idx="3"/>
                  <a:endCxn id="93"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138" name="Group 137">
              <a:extLst>
                <a:ext uri="{FF2B5EF4-FFF2-40B4-BE49-F238E27FC236}">
                  <a16:creationId xmlns:a16="http://schemas.microsoft.com/office/drawing/2014/main" id="{A1B8BE97-C4B4-071A-D48F-CBA65023D5F7}"/>
                </a:ext>
              </a:extLst>
            </p:cNvPr>
            <p:cNvGrpSpPr/>
            <p:nvPr userDrawn="1"/>
          </p:nvGrpSpPr>
          <p:grpSpPr>
            <a:xfrm>
              <a:off x="-256964" y="2090057"/>
              <a:ext cx="251461" cy="1113986"/>
              <a:chOff x="-256404" y="360363"/>
              <a:chExt cx="251461" cy="692152"/>
            </a:xfrm>
          </p:grpSpPr>
          <p:grpSp>
            <p:nvGrpSpPr>
              <p:cNvPr id="139" name="Group 138">
                <a:extLst>
                  <a:ext uri="{FF2B5EF4-FFF2-40B4-BE49-F238E27FC236}">
                    <a16:creationId xmlns:a16="http://schemas.microsoft.com/office/drawing/2014/main" id="{2D9DCBF7-3074-4D03-FFD2-7191AB4B99A8}"/>
                  </a:ext>
                </a:extLst>
              </p:cNvPr>
              <p:cNvGrpSpPr/>
              <p:nvPr userDrawn="1"/>
            </p:nvGrpSpPr>
            <p:grpSpPr>
              <a:xfrm rot="16200000">
                <a:off x="-476749" y="580708"/>
                <a:ext cx="692152" cy="251461"/>
                <a:chOff x="431800" y="-235792"/>
                <a:chExt cx="4400551" cy="235792"/>
              </a:xfrm>
            </p:grpSpPr>
            <p:cxnSp>
              <p:nvCxnSpPr>
                <p:cNvPr id="141" name="Straight Connector 140">
                  <a:extLst>
                    <a:ext uri="{FF2B5EF4-FFF2-40B4-BE49-F238E27FC236}">
                      <a16:creationId xmlns:a16="http://schemas.microsoft.com/office/drawing/2014/main" id="{CA826E8A-38AB-1EDB-14D4-CC3F864ECCF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415969A-D4F8-905F-C6B2-191E2129510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B38282E6-25EB-72E0-75B8-9153656D69E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40" name="TextBox 139">
                <a:extLst>
                  <a:ext uri="{FF2B5EF4-FFF2-40B4-BE49-F238E27FC236}">
                    <a16:creationId xmlns:a16="http://schemas.microsoft.com/office/drawing/2014/main" id="{5556D08C-79FA-4EFF-8514-DE2F371D213B}"/>
                  </a:ext>
                </a:extLst>
              </p:cNvPr>
              <p:cNvSpPr txBox="1"/>
              <p:nvPr userDrawn="1"/>
            </p:nvSpPr>
            <p:spPr>
              <a:xfrm rot="16200000">
                <a:off x="-295505" y="622270"/>
                <a:ext cx="329674" cy="161583"/>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grpSp>
        <p:nvGrpSpPr>
          <p:cNvPr id="7" name="Group 6">
            <a:extLst>
              <a:ext uri="{FF2B5EF4-FFF2-40B4-BE49-F238E27FC236}">
                <a16:creationId xmlns:a16="http://schemas.microsoft.com/office/drawing/2014/main" id="{A0A625D5-1EE0-0859-1B35-14E0C3C2D8D4}"/>
              </a:ext>
              <a:ext uri="{C183D7F6-B498-43B3-948B-1728B52AA6E4}">
                <adec:decorative xmlns:adec="http://schemas.microsoft.com/office/drawing/2017/decorative" val="1"/>
              </a:ext>
            </a:extLst>
          </p:cNvPr>
          <p:cNvGrpSpPr/>
          <p:nvPr userDrawn="1"/>
        </p:nvGrpSpPr>
        <p:grpSpPr>
          <a:xfrm>
            <a:off x="12532247" y="-2"/>
            <a:ext cx="3948954" cy="11042202"/>
            <a:chOff x="9399182" y="-2"/>
            <a:chExt cx="2961715" cy="11042202"/>
          </a:xfrm>
        </p:grpSpPr>
        <p:sp>
          <p:nvSpPr>
            <p:cNvPr id="2" name="Rectangle 1">
              <a:extLst>
                <a:ext uri="{FF2B5EF4-FFF2-40B4-BE49-F238E27FC236}">
                  <a16:creationId xmlns:a16="http://schemas.microsoft.com/office/drawing/2014/main" id="{8E8E5391-F3BB-A1BE-822D-4800AD119D69}"/>
                </a:ext>
              </a:extLst>
            </p:cNvPr>
            <p:cNvSpPr/>
            <p:nvPr userDrawn="1"/>
          </p:nvSpPr>
          <p:spPr>
            <a:xfrm>
              <a:off x="9399182" y="-2"/>
              <a:ext cx="2798651" cy="11042202"/>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5" name="Group 4">
              <a:extLst>
                <a:ext uri="{FF2B5EF4-FFF2-40B4-BE49-F238E27FC236}">
                  <a16:creationId xmlns:a16="http://schemas.microsoft.com/office/drawing/2014/main" id="{93EC6E39-1DCC-CB25-10F3-5309A9A2892E}"/>
                </a:ext>
              </a:extLst>
            </p:cNvPr>
            <p:cNvGrpSpPr/>
            <p:nvPr userDrawn="1"/>
          </p:nvGrpSpPr>
          <p:grpSpPr>
            <a:xfrm>
              <a:off x="9399182" y="-1"/>
              <a:ext cx="2961715" cy="9963395"/>
              <a:chOff x="9399182" y="-1"/>
              <a:chExt cx="2961715" cy="9963395"/>
            </a:xfrm>
          </p:grpSpPr>
          <p:sp>
            <p:nvSpPr>
              <p:cNvPr id="6" name="Rectangle 5">
                <a:extLst>
                  <a:ext uri="{FF2B5EF4-FFF2-40B4-BE49-F238E27FC236}">
                    <a16:creationId xmlns:a16="http://schemas.microsoft.com/office/drawing/2014/main" id="{226B2272-93DA-B0E8-F62A-DF1C37E89AF0}"/>
                  </a:ext>
                </a:extLst>
              </p:cNvPr>
              <p:cNvSpPr/>
              <p:nvPr userDrawn="1"/>
            </p:nvSpPr>
            <p:spPr>
              <a:xfrm>
                <a:off x="9399182" y="-1"/>
                <a:ext cx="2798651" cy="99633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9" name="Picture 8">
                <a:extLst>
                  <a:ext uri="{FF2B5EF4-FFF2-40B4-BE49-F238E27FC236}">
                    <a16:creationId xmlns:a16="http://schemas.microsoft.com/office/drawing/2014/main" id="{025D249F-DBC5-85B7-AEAC-650F28AEB43E}"/>
                  </a:ext>
                </a:extLst>
              </p:cNvPr>
              <p:cNvPicPr>
                <a:picLocks noChangeAspect="1"/>
              </p:cNvPicPr>
              <p:nvPr userDrawn="1"/>
            </p:nvPicPr>
            <p:blipFill rotWithShape="1">
              <a:blip r:embed="rId3"/>
              <a:srcRect r="44021" b="6017"/>
              <a:stretch/>
            </p:blipFill>
            <p:spPr>
              <a:xfrm>
                <a:off x="9558506" y="2504909"/>
                <a:ext cx="2632538" cy="532435"/>
              </a:xfrm>
              <a:prstGeom prst="rect">
                <a:avLst/>
              </a:prstGeom>
            </p:spPr>
          </p:pic>
          <p:sp>
            <p:nvSpPr>
              <p:cNvPr id="10" name="Rectangle 9">
                <a:extLst>
                  <a:ext uri="{FF2B5EF4-FFF2-40B4-BE49-F238E27FC236}">
                    <a16:creationId xmlns:a16="http://schemas.microsoft.com/office/drawing/2014/main" id="{71490C30-CBD5-1370-2675-32F060573A39}"/>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F408E1F7-6552-005E-DB91-4F73E0932F53}"/>
                  </a:ext>
                </a:extLst>
              </p:cNvPr>
              <p:cNvSpPr txBox="1"/>
              <p:nvPr userDrawn="1"/>
            </p:nvSpPr>
            <p:spPr>
              <a:xfrm>
                <a:off x="10147059"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2" name="Picture 11">
                <a:extLst>
                  <a:ext uri="{FF2B5EF4-FFF2-40B4-BE49-F238E27FC236}">
                    <a16:creationId xmlns:a16="http://schemas.microsoft.com/office/drawing/2014/main" id="{F72B474E-70BD-9465-1DE1-B4ABCB7DCE38}"/>
                  </a:ext>
                </a:extLst>
              </p:cNvPr>
              <p:cNvPicPr>
                <a:picLocks noChangeAspect="1"/>
              </p:cNvPicPr>
              <p:nvPr userDrawn="1"/>
            </p:nvPicPr>
            <p:blipFill rotWithShape="1">
              <a:blip r:embed="rId4"/>
              <a:srcRect l="8882" t="5165" r="-1"/>
              <a:stretch/>
            </p:blipFill>
            <p:spPr>
              <a:xfrm>
                <a:off x="9694938" y="411250"/>
                <a:ext cx="324017" cy="289055"/>
              </a:xfrm>
              <a:prstGeom prst="roundRect">
                <a:avLst/>
              </a:prstGeom>
            </p:spPr>
          </p:pic>
          <p:sp>
            <p:nvSpPr>
              <p:cNvPr id="13" name="TextBox 12">
                <a:extLst>
                  <a:ext uri="{FF2B5EF4-FFF2-40B4-BE49-F238E27FC236}">
                    <a16:creationId xmlns:a16="http://schemas.microsoft.com/office/drawing/2014/main" id="{616AAC78-02EA-C23C-306E-EB17BB050E82}"/>
                  </a:ext>
                </a:extLst>
              </p:cNvPr>
              <p:cNvSpPr txBox="1"/>
              <p:nvPr userDrawn="1"/>
            </p:nvSpPr>
            <p:spPr>
              <a:xfrm>
                <a:off x="9558507"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4" name="Straight Connector 13">
                <a:extLst>
                  <a:ext uri="{FF2B5EF4-FFF2-40B4-BE49-F238E27FC236}">
                    <a16:creationId xmlns:a16="http://schemas.microsoft.com/office/drawing/2014/main" id="{0F75ABA9-0C77-272D-C9BE-6DB364F5F459}"/>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44BA04A-ECA4-E397-BC0C-C1583EACC541}"/>
                  </a:ext>
                </a:extLst>
              </p:cNvPr>
              <p:cNvSpPr txBox="1">
                <a:spLocks noChangeAspect="1"/>
              </p:cNvSpPr>
              <p:nvPr userDrawn="1"/>
            </p:nvSpPr>
            <p:spPr>
              <a:xfrm>
                <a:off x="9521833" y="1414723"/>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24" name="TextBox 23">
                <a:extLst>
                  <a:ext uri="{FF2B5EF4-FFF2-40B4-BE49-F238E27FC236}">
                    <a16:creationId xmlns:a16="http://schemas.microsoft.com/office/drawing/2014/main" id="{E66380CE-8784-7590-DA9B-D294C19BA824}"/>
                  </a:ext>
                </a:extLst>
              </p:cNvPr>
              <p:cNvSpPr txBox="1"/>
              <p:nvPr userDrawn="1"/>
            </p:nvSpPr>
            <p:spPr>
              <a:xfrm>
                <a:off x="9686426" y="1389696"/>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Thank You Message</a:t>
                </a:r>
              </a:p>
            </p:txBody>
          </p:sp>
          <p:sp>
            <p:nvSpPr>
              <p:cNvPr id="25" name="TextBox 24">
                <a:extLst>
                  <a:ext uri="{FF2B5EF4-FFF2-40B4-BE49-F238E27FC236}">
                    <a16:creationId xmlns:a16="http://schemas.microsoft.com/office/drawing/2014/main" id="{A1515B97-B3A5-0723-2C46-4277FC9A89CF}"/>
                  </a:ext>
                </a:extLst>
              </p:cNvPr>
              <p:cNvSpPr txBox="1">
                <a:spLocks noChangeAspect="1"/>
              </p:cNvSpPr>
              <p:nvPr userDrawn="1"/>
            </p:nvSpPr>
            <p:spPr>
              <a:xfrm>
                <a:off x="9521833" y="23166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26" name="TextBox 25">
                <a:extLst>
                  <a:ext uri="{FF2B5EF4-FFF2-40B4-BE49-F238E27FC236}">
                    <a16:creationId xmlns:a16="http://schemas.microsoft.com/office/drawing/2014/main" id="{09CC0328-2EAA-C7DA-7839-08FACAD895E1}"/>
                  </a:ext>
                </a:extLst>
              </p:cNvPr>
              <p:cNvSpPr txBox="1"/>
              <p:nvPr userDrawn="1"/>
            </p:nvSpPr>
            <p:spPr>
              <a:xfrm>
                <a:off x="9686426" y="2291614"/>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Contact Info</a:t>
                </a:r>
              </a:p>
            </p:txBody>
          </p:sp>
          <p:grpSp>
            <p:nvGrpSpPr>
              <p:cNvPr id="27" name="Group 26">
                <a:extLst>
                  <a:ext uri="{FF2B5EF4-FFF2-40B4-BE49-F238E27FC236}">
                    <a16:creationId xmlns:a16="http://schemas.microsoft.com/office/drawing/2014/main" id="{12A696C6-E00D-4F49-F46A-2B56BE8BF902}"/>
                  </a:ext>
                </a:extLst>
              </p:cNvPr>
              <p:cNvGrpSpPr/>
              <p:nvPr userDrawn="1"/>
            </p:nvGrpSpPr>
            <p:grpSpPr>
              <a:xfrm>
                <a:off x="9541497" y="3146876"/>
                <a:ext cx="2754815" cy="6653194"/>
                <a:chOff x="9956836" y="3415209"/>
                <a:chExt cx="2754815" cy="6653194"/>
              </a:xfrm>
            </p:grpSpPr>
            <p:grpSp>
              <p:nvGrpSpPr>
                <p:cNvPr id="29" name="Group 28">
                  <a:extLst>
                    <a:ext uri="{FF2B5EF4-FFF2-40B4-BE49-F238E27FC236}">
                      <a16:creationId xmlns:a16="http://schemas.microsoft.com/office/drawing/2014/main" id="{CEBA14F1-159B-B1D0-24B8-C521ADF49E88}"/>
                    </a:ext>
                  </a:extLst>
                </p:cNvPr>
                <p:cNvGrpSpPr/>
                <p:nvPr userDrawn="1"/>
              </p:nvGrpSpPr>
              <p:grpSpPr>
                <a:xfrm>
                  <a:off x="9976500" y="3415209"/>
                  <a:ext cx="2735151" cy="1739504"/>
                  <a:chOff x="9541497" y="2125825"/>
                  <a:chExt cx="2735151" cy="1739504"/>
                </a:xfrm>
              </p:grpSpPr>
              <p:sp>
                <p:nvSpPr>
                  <p:cNvPr id="53" name="Rectangle 52">
                    <a:extLst>
                      <a:ext uri="{FF2B5EF4-FFF2-40B4-BE49-F238E27FC236}">
                        <a16:creationId xmlns:a16="http://schemas.microsoft.com/office/drawing/2014/main" id="{20E6AC36-0654-481B-18EA-DD446896853F}"/>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TextBox 53">
                    <a:extLst>
                      <a:ext uri="{FF2B5EF4-FFF2-40B4-BE49-F238E27FC236}">
                        <a16:creationId xmlns:a16="http://schemas.microsoft.com/office/drawing/2014/main" id="{0031CE1C-D288-AA01-FDDA-FEDC8C59D30D}"/>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55" name="Graphic 54">
                    <a:extLst>
                      <a:ext uri="{FF2B5EF4-FFF2-40B4-BE49-F238E27FC236}">
                        <a16:creationId xmlns:a16="http://schemas.microsoft.com/office/drawing/2014/main" id="{4234150F-1EB6-6162-D941-B830875D1A85}"/>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701720" y="2264907"/>
                    <a:ext cx="155227" cy="155227"/>
                  </a:xfrm>
                  <a:prstGeom prst="rect">
                    <a:avLst/>
                  </a:prstGeom>
                </p:spPr>
              </p:pic>
              <p:sp>
                <p:nvSpPr>
                  <p:cNvPr id="56" name="TextBox 55">
                    <a:extLst>
                      <a:ext uri="{FF2B5EF4-FFF2-40B4-BE49-F238E27FC236}">
                        <a16:creationId xmlns:a16="http://schemas.microsoft.com/office/drawing/2014/main" id="{30F54387-8570-A8B7-B3F9-BBF0F2D38B49}"/>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57" name="TextBox 56">
                    <a:extLst>
                      <a:ext uri="{FF2B5EF4-FFF2-40B4-BE49-F238E27FC236}">
                        <a16:creationId xmlns:a16="http://schemas.microsoft.com/office/drawing/2014/main" id="{D98AB2E7-0BBC-687D-4150-19E211B0EA3F}"/>
                      </a:ext>
                    </a:extLst>
                  </p:cNvPr>
                  <p:cNvSpPr txBox="1"/>
                  <p:nvPr userDrawn="1"/>
                </p:nvSpPr>
                <p:spPr>
                  <a:xfrm>
                    <a:off x="9694938" y="2522575"/>
                    <a:ext cx="2422982" cy="2769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58" name="TextBox 57">
                    <a:extLst>
                      <a:ext uri="{FF2B5EF4-FFF2-40B4-BE49-F238E27FC236}">
                        <a16:creationId xmlns:a16="http://schemas.microsoft.com/office/drawing/2014/main" id="{44D7C055-0D70-67C7-371F-7B24237F156E}"/>
                      </a:ext>
                    </a:extLst>
                  </p:cNvPr>
                  <p:cNvSpPr txBox="1"/>
                  <p:nvPr userDrawn="1"/>
                </p:nvSpPr>
                <p:spPr>
                  <a:xfrm>
                    <a:off x="9830981" y="3162742"/>
                    <a:ext cx="2374734"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59" name="TextBox 58">
                    <a:extLst>
                      <a:ext uri="{FF2B5EF4-FFF2-40B4-BE49-F238E27FC236}">
                        <a16:creationId xmlns:a16="http://schemas.microsoft.com/office/drawing/2014/main" id="{26B3A39D-41BD-6FA4-88F8-7C02ADBBAB25}"/>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60" name="Picture 59">
                    <a:extLst>
                      <a:ext uri="{FF2B5EF4-FFF2-40B4-BE49-F238E27FC236}">
                        <a16:creationId xmlns:a16="http://schemas.microsoft.com/office/drawing/2014/main" id="{37D1DA5B-38F4-40A1-FD58-AA1EA3C3703A}"/>
                      </a:ext>
                    </a:extLst>
                  </p:cNvPr>
                  <p:cNvPicPr>
                    <a:picLocks noChangeAspect="1"/>
                  </p:cNvPicPr>
                  <p:nvPr userDrawn="1"/>
                </p:nvPicPr>
                <p:blipFill rotWithShape="1">
                  <a:blip r:embed="rId6"/>
                  <a:srcRect l="4852" t="17138" r="10283" b="11792"/>
                  <a:stretch/>
                </p:blipFill>
                <p:spPr>
                  <a:xfrm>
                    <a:off x="10676602" y="3604038"/>
                    <a:ext cx="478277" cy="101726"/>
                  </a:xfrm>
                  <a:prstGeom prst="rect">
                    <a:avLst/>
                  </a:prstGeom>
                  <a:ln>
                    <a:solidFill>
                      <a:schemeClr val="accent3">
                        <a:lumMod val="60000"/>
                        <a:lumOff val="40000"/>
                      </a:schemeClr>
                    </a:solidFill>
                  </a:ln>
                </p:spPr>
              </p:pic>
            </p:grpSp>
            <p:sp>
              <p:nvSpPr>
                <p:cNvPr id="30" name="TextBox 29">
                  <a:extLst>
                    <a:ext uri="{FF2B5EF4-FFF2-40B4-BE49-F238E27FC236}">
                      <a16:creationId xmlns:a16="http://schemas.microsoft.com/office/drawing/2014/main" id="{046577F9-D21D-0FB1-5ED2-FC00ECCC1090}"/>
                    </a:ext>
                  </a:extLst>
                </p:cNvPr>
                <p:cNvSpPr txBox="1"/>
                <p:nvPr userDrawn="1"/>
              </p:nvSpPr>
              <p:spPr>
                <a:xfrm>
                  <a:off x="9993509" y="5285388"/>
                  <a:ext cx="163145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TIPS FOR ADDING HEADSHOTS</a:t>
                  </a:r>
                </a:p>
              </p:txBody>
            </p:sp>
            <p:cxnSp>
              <p:nvCxnSpPr>
                <p:cNvPr id="31" name="Straight Connector 30">
                  <a:extLst>
                    <a:ext uri="{FF2B5EF4-FFF2-40B4-BE49-F238E27FC236}">
                      <a16:creationId xmlns:a16="http://schemas.microsoft.com/office/drawing/2014/main" id="{2DC21C00-235F-27DF-8596-FD056A40879D}"/>
                    </a:ext>
                  </a:extLst>
                </p:cNvPr>
                <p:cNvCxnSpPr>
                  <a:cxnSpLocks/>
                </p:cNvCxnSpPr>
                <p:nvPr userDrawn="1"/>
              </p:nvCxnSpPr>
              <p:spPr>
                <a:xfrm>
                  <a:off x="9993510" y="54880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BB776C9-85F4-EE27-5EA9-DD206DC2A1DE}"/>
                    </a:ext>
                  </a:extLst>
                </p:cNvPr>
                <p:cNvSpPr/>
                <p:nvPr userDrawn="1"/>
              </p:nvSpPr>
              <p:spPr>
                <a:xfrm>
                  <a:off x="9976500" y="703742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TextBox 35">
                  <a:extLst>
                    <a:ext uri="{FF2B5EF4-FFF2-40B4-BE49-F238E27FC236}">
                      <a16:creationId xmlns:a16="http://schemas.microsoft.com/office/drawing/2014/main" id="{8114A0A2-514D-C4EF-3A8D-22636C1A8267}"/>
                    </a:ext>
                  </a:extLst>
                </p:cNvPr>
                <p:cNvSpPr txBox="1"/>
                <p:nvPr userDrawn="1"/>
              </p:nvSpPr>
              <p:spPr>
                <a:xfrm>
                  <a:off x="10342691" y="716622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37" name="Graphic 36">
                  <a:extLst>
                    <a:ext uri="{FF2B5EF4-FFF2-40B4-BE49-F238E27FC236}">
                      <a16:creationId xmlns:a16="http://schemas.microsoft.com/office/drawing/2014/main" id="{229A44BE-30F6-45F8-A03B-092D710B8C1B}"/>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136723" y="7176511"/>
                  <a:ext cx="155227" cy="155227"/>
                </a:xfrm>
                <a:prstGeom prst="rect">
                  <a:avLst/>
                </a:prstGeom>
              </p:spPr>
            </p:pic>
            <p:sp>
              <p:nvSpPr>
                <p:cNvPr id="38" name="TextBox 37">
                  <a:extLst>
                    <a:ext uri="{FF2B5EF4-FFF2-40B4-BE49-F238E27FC236}">
                      <a16:creationId xmlns:a16="http://schemas.microsoft.com/office/drawing/2014/main" id="{918E1319-34B8-A635-556D-AF093E740973}"/>
                    </a:ext>
                  </a:extLst>
                </p:cNvPr>
                <p:cNvSpPr txBox="1"/>
                <p:nvPr userDrawn="1"/>
              </p:nvSpPr>
              <p:spPr>
                <a:xfrm>
                  <a:off x="10136723" y="743041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39" name="Picture 38">
                  <a:extLst>
                    <a:ext uri="{FF2B5EF4-FFF2-40B4-BE49-F238E27FC236}">
                      <a16:creationId xmlns:a16="http://schemas.microsoft.com/office/drawing/2014/main" id="{FB62A390-2548-59E8-2852-028AA32089E8}"/>
                    </a:ext>
                  </a:extLst>
                </p:cNvPr>
                <p:cNvPicPr>
                  <a:picLocks noChangeAspect="1"/>
                </p:cNvPicPr>
                <p:nvPr userDrawn="1"/>
              </p:nvPicPr>
              <p:blipFill rotWithShape="1">
                <a:blip r:embed="rId7"/>
                <a:srcRect l="33684" t="12097" r="43371" b="20368"/>
                <a:stretch/>
              </p:blipFill>
              <p:spPr>
                <a:xfrm>
                  <a:off x="11933726" y="7514845"/>
                  <a:ext cx="136897" cy="213643"/>
                </a:xfrm>
                <a:prstGeom prst="rect">
                  <a:avLst/>
                </a:prstGeom>
                <a:ln w="19050">
                  <a:solidFill>
                    <a:schemeClr val="accent3">
                      <a:lumMod val="60000"/>
                      <a:lumOff val="40000"/>
                    </a:schemeClr>
                  </a:solidFill>
                </a:ln>
              </p:spPr>
            </p:pic>
            <p:sp>
              <p:nvSpPr>
                <p:cNvPr id="40" name="TextBox 39">
                  <a:extLst>
                    <a:ext uri="{FF2B5EF4-FFF2-40B4-BE49-F238E27FC236}">
                      <a16:creationId xmlns:a16="http://schemas.microsoft.com/office/drawing/2014/main" id="{37E7237E-59E4-D421-D003-B0D74B031E1B}"/>
                    </a:ext>
                  </a:extLst>
                </p:cNvPr>
                <p:cNvSpPr txBox="1">
                  <a:spLocks noChangeAspect="1"/>
                </p:cNvSpPr>
                <p:nvPr/>
              </p:nvSpPr>
              <p:spPr>
                <a:xfrm>
                  <a:off x="9956836" y="56355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1" name="TextBox 40">
                  <a:extLst>
                    <a:ext uri="{FF2B5EF4-FFF2-40B4-BE49-F238E27FC236}">
                      <a16:creationId xmlns:a16="http://schemas.microsoft.com/office/drawing/2014/main" id="{C1DA0412-3ACE-36F2-B73B-36D0701701DF}"/>
                    </a:ext>
                  </a:extLst>
                </p:cNvPr>
                <p:cNvSpPr txBox="1">
                  <a:spLocks noChangeAspect="1"/>
                </p:cNvSpPr>
                <p:nvPr/>
              </p:nvSpPr>
              <p:spPr>
                <a:xfrm>
                  <a:off x="9956836" y="596027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2" name="TextBox 41">
                  <a:extLst>
                    <a:ext uri="{FF2B5EF4-FFF2-40B4-BE49-F238E27FC236}">
                      <a16:creationId xmlns:a16="http://schemas.microsoft.com/office/drawing/2014/main" id="{4A7B388A-624E-05A1-CC17-6CFBC72363AD}"/>
                    </a:ext>
                  </a:extLst>
                </p:cNvPr>
                <p:cNvSpPr txBox="1"/>
                <p:nvPr userDrawn="1"/>
              </p:nvSpPr>
              <p:spPr>
                <a:xfrm>
                  <a:off x="10121429" y="5610508"/>
                  <a:ext cx="2453291"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Add the photos to the placeholders.</a:t>
                  </a:r>
                </a:p>
              </p:txBody>
            </p:sp>
            <p:sp>
              <p:nvSpPr>
                <p:cNvPr id="43" name="TextBox 42">
                  <a:extLst>
                    <a:ext uri="{FF2B5EF4-FFF2-40B4-BE49-F238E27FC236}">
                      <a16:creationId xmlns:a16="http://schemas.microsoft.com/office/drawing/2014/main" id="{D03102DB-7D5E-30F0-93A1-C0E0814B955C}"/>
                    </a:ext>
                  </a:extLst>
                </p:cNvPr>
                <p:cNvSpPr txBox="1"/>
                <p:nvPr userDrawn="1"/>
              </p:nvSpPr>
              <p:spPr>
                <a:xfrm>
                  <a:off x="10121428" y="5925468"/>
                  <a:ext cx="1468455" cy="937436"/>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Crop the headshots so that they match:</a:t>
                  </a:r>
                </a:p>
                <a:p>
                  <a:pPr lvl="1"/>
                  <a:r>
                    <a:rPr lang="en-US" sz="900"/>
                    <a:t>Heads are the same size and relative position</a:t>
                  </a:r>
                </a:p>
                <a:p>
                  <a:pPr marL="134940" marR="0" lvl="1" indent="-131765" algn="l" defTabSz="914411" rtl="0" eaLnBrk="1" fontAlgn="auto" latinLnBrk="0" hangingPunct="1">
                    <a:lnSpc>
                      <a:spcPct val="90000"/>
                    </a:lnSpc>
                    <a:spcBef>
                      <a:spcPts val="0"/>
                    </a:spcBef>
                    <a:spcAft>
                      <a:spcPts val="300"/>
                    </a:spcAft>
                    <a:buClrTx/>
                    <a:buSzTx/>
                    <a:buFont typeface="Wingdings" pitchFamily="2" charset="2"/>
                    <a:buChar char="§"/>
                    <a:tabLst/>
                    <a:defRPr/>
                  </a:pPr>
                  <a:r>
                    <a:rPr lang="en-US" sz="900"/>
                    <a:t>The entire head is visible</a:t>
                  </a:r>
                </a:p>
                <a:p>
                  <a:pPr lvl="1"/>
                  <a:r>
                    <a:rPr lang="en-US" sz="900"/>
                    <a:t>Shoulders are visible</a:t>
                  </a:r>
                </a:p>
              </p:txBody>
            </p:sp>
            <p:pic>
              <p:nvPicPr>
                <p:cNvPr id="44" name="Picture 43">
                  <a:extLst>
                    <a:ext uri="{FF2B5EF4-FFF2-40B4-BE49-F238E27FC236}">
                      <a16:creationId xmlns:a16="http://schemas.microsoft.com/office/drawing/2014/main" id="{DDE4F772-79D5-FBB7-9308-148A8102231C}"/>
                    </a:ext>
                  </a:extLst>
                </p:cNvPr>
                <p:cNvPicPr>
                  <a:picLocks noChangeAspect="1"/>
                </p:cNvPicPr>
                <p:nvPr userDrawn="1"/>
              </p:nvPicPr>
              <p:blipFill>
                <a:blip r:embed="rId8"/>
                <a:stretch>
                  <a:fillRect/>
                </a:stretch>
              </p:blipFill>
              <p:spPr>
                <a:xfrm>
                  <a:off x="11686844" y="5985107"/>
                  <a:ext cx="849028" cy="849028"/>
                </a:xfrm>
                <a:prstGeom prst="rect">
                  <a:avLst/>
                </a:prstGeom>
              </p:spPr>
            </p:pic>
            <p:grpSp>
              <p:nvGrpSpPr>
                <p:cNvPr id="45" name="Group 44">
                  <a:extLst>
                    <a:ext uri="{FF2B5EF4-FFF2-40B4-BE49-F238E27FC236}">
                      <a16:creationId xmlns:a16="http://schemas.microsoft.com/office/drawing/2014/main" id="{4245FF61-3DFF-CDF8-8761-596F11E20E9F}"/>
                    </a:ext>
                  </a:extLst>
                </p:cNvPr>
                <p:cNvGrpSpPr/>
                <p:nvPr userDrawn="1"/>
              </p:nvGrpSpPr>
              <p:grpSpPr>
                <a:xfrm>
                  <a:off x="9973244" y="8394009"/>
                  <a:ext cx="2735151" cy="1674394"/>
                  <a:chOff x="9538241" y="5155416"/>
                  <a:chExt cx="2735151" cy="1674394"/>
                </a:xfrm>
              </p:grpSpPr>
              <p:sp>
                <p:nvSpPr>
                  <p:cNvPr id="46" name="Rectangle 45">
                    <a:extLst>
                      <a:ext uri="{FF2B5EF4-FFF2-40B4-BE49-F238E27FC236}">
                        <a16:creationId xmlns:a16="http://schemas.microsoft.com/office/drawing/2014/main" id="{01008DAB-C276-6271-F557-E3508A13B787}"/>
                      </a:ext>
                    </a:extLst>
                  </p:cNvPr>
                  <p:cNvSpPr/>
                  <p:nvPr userDrawn="1"/>
                </p:nvSpPr>
                <p:spPr>
                  <a:xfrm>
                    <a:off x="9538241" y="5155416"/>
                    <a:ext cx="2735151" cy="167439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TextBox 46">
                    <a:extLst>
                      <a:ext uri="{FF2B5EF4-FFF2-40B4-BE49-F238E27FC236}">
                        <a16:creationId xmlns:a16="http://schemas.microsoft.com/office/drawing/2014/main" id="{3E6337B9-EA26-DA46-4ECD-020DDEC09CA0}"/>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48" name="Graphic 47">
                    <a:extLst>
                      <a:ext uri="{FF2B5EF4-FFF2-40B4-BE49-F238E27FC236}">
                        <a16:creationId xmlns:a16="http://schemas.microsoft.com/office/drawing/2014/main" id="{069672B2-BC39-70CE-6B62-C7F6B6903EDB}"/>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8464" y="5294499"/>
                    <a:ext cx="155227" cy="155227"/>
                  </a:xfrm>
                  <a:prstGeom prst="rect">
                    <a:avLst/>
                  </a:prstGeom>
                </p:spPr>
              </p:pic>
              <p:sp>
                <p:nvSpPr>
                  <p:cNvPr id="49" name="TextBox 48">
                    <a:extLst>
                      <a:ext uri="{FF2B5EF4-FFF2-40B4-BE49-F238E27FC236}">
                        <a16:creationId xmlns:a16="http://schemas.microsoft.com/office/drawing/2014/main" id="{CB154F30-38C1-794B-9531-F09056D68CC6}"/>
                      </a:ext>
                    </a:extLst>
                  </p:cNvPr>
                  <p:cNvSpPr txBox="1"/>
                  <p:nvPr userDrawn="1"/>
                </p:nvSpPr>
                <p:spPr>
                  <a:xfrm>
                    <a:off x="9713478"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50" name="TextBox 49">
                    <a:extLst>
                      <a:ext uri="{FF2B5EF4-FFF2-40B4-BE49-F238E27FC236}">
                        <a16:creationId xmlns:a16="http://schemas.microsoft.com/office/drawing/2014/main" id="{5E38964E-F4EB-A247-E003-6A0EAD8EBB10}"/>
                      </a:ext>
                    </a:extLst>
                  </p:cNvPr>
                  <p:cNvSpPr txBox="1"/>
                  <p:nvPr userDrawn="1"/>
                </p:nvSpPr>
                <p:spPr>
                  <a:xfrm>
                    <a:off x="9713478" y="6063079"/>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Delete the existing image to reset the photo placeholder functionality.</a:t>
                    </a:r>
                  </a:p>
                </p:txBody>
              </p:sp>
              <p:sp>
                <p:nvSpPr>
                  <p:cNvPr id="51" name="TextBox 50">
                    <a:extLst>
                      <a:ext uri="{FF2B5EF4-FFF2-40B4-BE49-F238E27FC236}">
                        <a16:creationId xmlns:a16="http://schemas.microsoft.com/office/drawing/2014/main" id="{E43DC991-0B10-5744-C642-5FD177D12761}"/>
                      </a:ext>
                    </a:extLst>
                  </p:cNvPr>
                  <p:cNvSpPr txBox="1"/>
                  <p:nvPr userDrawn="1"/>
                </p:nvSpPr>
                <p:spPr>
                  <a:xfrm>
                    <a:off x="9713478" y="6543018"/>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52" name="Straight Connector 51">
                    <a:extLst>
                      <a:ext uri="{FF2B5EF4-FFF2-40B4-BE49-F238E27FC236}">
                        <a16:creationId xmlns:a16="http://schemas.microsoft.com/office/drawing/2014/main" id="{E07966EA-0951-1B89-8B50-75B73F9E3CE7}"/>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pic>
            <p:nvPicPr>
              <p:cNvPr id="28" name="Picture 27">
                <a:extLst>
                  <a:ext uri="{FF2B5EF4-FFF2-40B4-BE49-F238E27FC236}">
                    <a16:creationId xmlns:a16="http://schemas.microsoft.com/office/drawing/2014/main" id="{F3E15EFA-CD75-9141-CD1C-443B7D8BCDC2}"/>
                  </a:ext>
                </a:extLst>
              </p:cNvPr>
              <p:cNvPicPr>
                <a:picLocks noChangeAspect="1"/>
              </p:cNvPicPr>
              <p:nvPr userDrawn="1"/>
            </p:nvPicPr>
            <p:blipFill rotWithShape="1">
              <a:blip r:embed="rId9"/>
              <a:srcRect l="516" t="1" r="3423" b="-820"/>
              <a:stretch/>
            </p:blipFill>
            <p:spPr>
              <a:xfrm>
                <a:off x="9556788" y="1606797"/>
                <a:ext cx="2641045" cy="607063"/>
              </a:xfrm>
              <a:prstGeom prst="rect">
                <a:avLst/>
              </a:prstGeom>
            </p:spPr>
          </p:pic>
        </p:grpSp>
      </p:grpSp>
    </p:spTree>
    <p:extLst>
      <p:ext uri="{BB962C8B-B14F-4D97-AF65-F5344CB8AC3E}">
        <p14:creationId xmlns:p14="http://schemas.microsoft.com/office/powerpoint/2010/main" val="33802939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hank You (2 Headshots, Int.)">
    <p:bg>
      <p:bgPr>
        <a:solidFill>
          <a:schemeClr val="bg1"/>
        </a:solidFill>
        <a:effectLst/>
      </p:bgPr>
    </p:bg>
    <p:spTree>
      <p:nvGrpSpPr>
        <p:cNvPr id="1" name=""/>
        <p:cNvGrpSpPr/>
        <p:nvPr/>
      </p:nvGrpSpPr>
      <p:grpSpPr>
        <a:xfrm>
          <a:off x="0" y="0"/>
          <a:ext cx="0" cy="0"/>
          <a:chOff x="0" y="0"/>
          <a:chExt cx="0" cy="0"/>
        </a:xfrm>
      </p:grpSpPr>
      <p:sp>
        <p:nvSpPr>
          <p:cNvPr id="149" name="Title 3">
            <a:extLst>
              <a:ext uri="{FF2B5EF4-FFF2-40B4-BE49-F238E27FC236}">
                <a16:creationId xmlns:a16="http://schemas.microsoft.com/office/drawing/2014/main" id="{3938B60B-6F22-407E-28F9-CFA12AB047A3}"/>
              </a:ext>
            </a:extLst>
          </p:cNvPr>
          <p:cNvSpPr>
            <a:spLocks noGrp="1"/>
          </p:cNvSpPr>
          <p:nvPr>
            <p:ph type="title" hasCustomPrompt="1"/>
          </p:nvPr>
        </p:nvSpPr>
        <p:spPr>
          <a:xfrm>
            <a:off x="575735" y="1981953"/>
            <a:ext cx="11040533" cy="1343686"/>
          </a:xfrm>
        </p:spPr>
        <p:txBody>
          <a:bodyPr/>
          <a:lstStyle>
            <a:lvl1pPr>
              <a:defRPr sz="4800"/>
            </a:lvl1pPr>
          </a:lstStyle>
          <a:p>
            <a:r>
              <a:rPr lang="en-US"/>
              <a:t>Click to add </a:t>
            </a:r>
            <a:br>
              <a:rPr lang="en-US"/>
            </a:br>
            <a:r>
              <a:rPr lang="en-US"/>
              <a:t>thank you message</a:t>
            </a:r>
          </a:p>
        </p:txBody>
      </p:sp>
      <p:sp>
        <p:nvSpPr>
          <p:cNvPr id="157" name="Picture Placeholder 2">
            <a:extLst>
              <a:ext uri="{FF2B5EF4-FFF2-40B4-BE49-F238E27FC236}">
                <a16:creationId xmlns:a16="http://schemas.microsoft.com/office/drawing/2014/main" id="{4B9E7326-C1C2-7AB6-03AC-4EC570DDD6B8}"/>
              </a:ext>
            </a:extLst>
          </p:cNvPr>
          <p:cNvSpPr>
            <a:spLocks noGrp="1"/>
          </p:cNvSpPr>
          <p:nvPr>
            <p:ph type="pic" sz="quarter" idx="16" hasCustomPrompt="1"/>
          </p:nvPr>
        </p:nvSpPr>
        <p:spPr>
          <a:xfrm>
            <a:off x="575733" y="3603625"/>
            <a:ext cx="2057401" cy="1543050"/>
          </a:xfrm>
          <a:prstGeom prst="rect">
            <a:avLst/>
          </a:prstGeo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headshot</a:t>
            </a:r>
          </a:p>
        </p:txBody>
      </p:sp>
      <p:sp>
        <p:nvSpPr>
          <p:cNvPr id="150" name="Text Placeholder 7">
            <a:extLst>
              <a:ext uri="{FF2B5EF4-FFF2-40B4-BE49-F238E27FC236}">
                <a16:creationId xmlns:a16="http://schemas.microsoft.com/office/drawing/2014/main" id="{DF7CA30F-7A5F-59FB-46BC-6EAFA5CC9B54}"/>
              </a:ext>
            </a:extLst>
          </p:cNvPr>
          <p:cNvSpPr>
            <a:spLocks noGrp="1"/>
          </p:cNvSpPr>
          <p:nvPr>
            <p:ph type="body" sz="quarter" idx="15" hasCustomPrompt="1"/>
          </p:nvPr>
        </p:nvSpPr>
        <p:spPr>
          <a:xfrm>
            <a:off x="2862471" y="3604150"/>
            <a:ext cx="3068615" cy="1543049"/>
          </a:xfrm>
          <a:prstGeom prst="rect">
            <a:avLst/>
          </a:prstGeom>
          <a:noFill/>
          <a:ln>
            <a:noFill/>
          </a:ln>
        </p:spPr>
        <p:txBody>
          <a:bodyPr wrap="square" lIns="0" tIns="0" rIns="0" bIns="0" anchor="t">
            <a:noAutofit/>
          </a:bodyPr>
          <a:lstStyle>
            <a:lvl1pPr marL="20638" indent="0">
              <a:spcAft>
                <a:spcPts val="300"/>
              </a:spcAft>
              <a:buNone/>
              <a:tabLst/>
              <a:defRPr sz="1401" b="1">
                <a:solidFill>
                  <a:schemeClr val="accent1"/>
                </a:solidFill>
              </a:defRPr>
            </a:lvl1pPr>
            <a:lvl2pPr marL="20638" indent="0">
              <a:spcAft>
                <a:spcPts val="201"/>
              </a:spcAft>
              <a:buNone/>
              <a:tabLst/>
              <a:defRPr sz="1401">
                <a:solidFill>
                  <a:schemeClr val="tx1"/>
                </a:solidFill>
              </a:defRPr>
            </a:lvl2pPr>
            <a:lvl3pPr marL="20638" indent="0">
              <a:spcAft>
                <a:spcPts val="201"/>
              </a:spcAft>
              <a:buFont typeface="Wingdings" pitchFamily="2" charset="2"/>
              <a:buNone/>
              <a:tabLst/>
              <a:defRPr sz="1401">
                <a:solidFill>
                  <a:schemeClr val="tx1"/>
                </a:solidFill>
              </a:defRPr>
            </a:lvl3pPr>
            <a:lvl4pPr marL="20638" indent="0">
              <a:spcAft>
                <a:spcPts val="201"/>
              </a:spcAft>
              <a:buFont typeface="System Font Regular"/>
              <a:buNone/>
              <a:tabLst/>
              <a:defRPr sz="1401">
                <a:solidFill>
                  <a:schemeClr val="tx1"/>
                </a:solidFill>
              </a:defRPr>
            </a:lvl4pPr>
            <a:lvl5pPr marL="20638" indent="0">
              <a:spcAft>
                <a:spcPts val="201"/>
              </a:spcAft>
              <a:buNone/>
              <a:tabLst/>
              <a:defRPr sz="1401">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159" name="Picture Placeholder 2">
            <a:extLst>
              <a:ext uri="{FF2B5EF4-FFF2-40B4-BE49-F238E27FC236}">
                <a16:creationId xmlns:a16="http://schemas.microsoft.com/office/drawing/2014/main" id="{D1A0DDAD-D328-60C0-A3DE-BA70652B558E}"/>
              </a:ext>
            </a:extLst>
          </p:cNvPr>
          <p:cNvSpPr>
            <a:spLocks noGrp="1"/>
          </p:cNvSpPr>
          <p:nvPr>
            <p:ph type="pic" sz="quarter" idx="18" hasCustomPrompt="1"/>
          </p:nvPr>
        </p:nvSpPr>
        <p:spPr>
          <a:xfrm>
            <a:off x="6260916" y="3603625"/>
            <a:ext cx="2057401" cy="1543050"/>
          </a:xfrm>
          <a:prstGeom prst="rect">
            <a:avLst/>
          </a:prstGeo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headshot</a:t>
            </a:r>
          </a:p>
        </p:txBody>
      </p:sp>
      <p:sp>
        <p:nvSpPr>
          <p:cNvPr id="158" name="Text Placeholder 7">
            <a:extLst>
              <a:ext uri="{FF2B5EF4-FFF2-40B4-BE49-F238E27FC236}">
                <a16:creationId xmlns:a16="http://schemas.microsoft.com/office/drawing/2014/main" id="{60749291-10DD-5B93-BAF1-DAD2EB60E8F2}"/>
              </a:ext>
            </a:extLst>
          </p:cNvPr>
          <p:cNvSpPr>
            <a:spLocks noGrp="1"/>
          </p:cNvSpPr>
          <p:nvPr>
            <p:ph type="body" sz="quarter" idx="17" hasCustomPrompt="1"/>
          </p:nvPr>
        </p:nvSpPr>
        <p:spPr>
          <a:xfrm>
            <a:off x="8547653" y="3604150"/>
            <a:ext cx="3068615" cy="1543049"/>
          </a:xfrm>
          <a:prstGeom prst="rect">
            <a:avLst/>
          </a:prstGeom>
          <a:noFill/>
          <a:ln>
            <a:noFill/>
          </a:ln>
        </p:spPr>
        <p:txBody>
          <a:bodyPr wrap="square" lIns="0" tIns="0" rIns="0" bIns="0" anchor="t">
            <a:noAutofit/>
          </a:bodyPr>
          <a:lstStyle>
            <a:lvl1pPr marL="20638" indent="0">
              <a:spcAft>
                <a:spcPts val="300"/>
              </a:spcAft>
              <a:buNone/>
              <a:tabLst/>
              <a:defRPr sz="1401" b="1">
                <a:solidFill>
                  <a:schemeClr val="accent1"/>
                </a:solidFill>
              </a:defRPr>
            </a:lvl1pPr>
            <a:lvl2pPr marL="20638" indent="0">
              <a:spcAft>
                <a:spcPts val="201"/>
              </a:spcAft>
              <a:buNone/>
              <a:tabLst/>
              <a:defRPr sz="1401">
                <a:solidFill>
                  <a:schemeClr val="tx1"/>
                </a:solidFill>
              </a:defRPr>
            </a:lvl2pPr>
            <a:lvl3pPr marL="20638" indent="0">
              <a:spcAft>
                <a:spcPts val="201"/>
              </a:spcAft>
              <a:buFont typeface="Wingdings" pitchFamily="2" charset="2"/>
              <a:buNone/>
              <a:tabLst/>
              <a:defRPr sz="1401">
                <a:solidFill>
                  <a:schemeClr val="tx1"/>
                </a:solidFill>
              </a:defRPr>
            </a:lvl3pPr>
            <a:lvl4pPr marL="20638" indent="0">
              <a:spcAft>
                <a:spcPts val="201"/>
              </a:spcAft>
              <a:buFont typeface="System Font Regular"/>
              <a:buNone/>
              <a:tabLst/>
              <a:defRPr sz="1401">
                <a:solidFill>
                  <a:schemeClr val="tx1"/>
                </a:solidFill>
              </a:defRPr>
            </a:lvl4pPr>
            <a:lvl5pPr marL="20638" indent="0">
              <a:spcAft>
                <a:spcPts val="201"/>
              </a:spcAft>
              <a:buNone/>
              <a:tabLst/>
              <a:defRPr sz="1401">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108" name="Freeform 107">
            <a:extLst>
              <a:ext uri="{FF2B5EF4-FFF2-40B4-BE49-F238E27FC236}">
                <a16:creationId xmlns:a16="http://schemas.microsoft.com/office/drawing/2014/main" id="{ED0E7F90-E10D-E8BC-EAC8-FFD85D0E8392}"/>
              </a:ext>
              <a:ext uri="{C183D7F6-B498-43B3-948B-1728B52AA6E4}">
                <adec:decorative xmlns:adec="http://schemas.microsoft.com/office/drawing/2017/decorative" val="1"/>
              </a:ext>
            </a:extLst>
          </p:cNvPr>
          <p:cNvSpPr/>
          <p:nvPr userDrawn="1"/>
        </p:nvSpPr>
        <p:spPr>
          <a:xfrm>
            <a:off x="0" y="5754394"/>
            <a:ext cx="12192000" cy="1110187"/>
          </a:xfrm>
          <a:custGeom>
            <a:avLst/>
            <a:gdLst>
              <a:gd name="connsiteX0" fmla="*/ 0 w 9144000"/>
              <a:gd name="connsiteY0" fmla="*/ 223078 h 1110187"/>
              <a:gd name="connsiteX1" fmla="*/ 9144000 w 9144000"/>
              <a:gd name="connsiteY1" fmla="*/ 223078 h 1110187"/>
              <a:gd name="connsiteX2" fmla="*/ 9144000 w 9144000"/>
              <a:gd name="connsiteY2" fmla="*/ 1110187 h 1110187"/>
              <a:gd name="connsiteX3" fmla="*/ 0 w 9144000"/>
              <a:gd name="connsiteY3" fmla="*/ 1110187 h 1110187"/>
              <a:gd name="connsiteX4" fmla="*/ 0 w 9144000"/>
              <a:gd name="connsiteY4" fmla="*/ 0 h 1110187"/>
              <a:gd name="connsiteX5" fmla="*/ 9144000 w 9144000"/>
              <a:gd name="connsiteY5" fmla="*/ 0 h 1110187"/>
              <a:gd name="connsiteX6" fmla="*/ 9144000 w 9144000"/>
              <a:gd name="connsiteY6" fmla="*/ 181733 h 1110187"/>
              <a:gd name="connsiteX7" fmla="*/ 0 w 9144000"/>
              <a:gd name="connsiteY7" fmla="*/ 181733 h 111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1110187">
                <a:moveTo>
                  <a:pt x="0" y="223078"/>
                </a:moveTo>
                <a:lnTo>
                  <a:pt x="9144000" y="223078"/>
                </a:lnTo>
                <a:lnTo>
                  <a:pt x="9144000" y="1110187"/>
                </a:lnTo>
                <a:lnTo>
                  <a:pt x="0" y="1110187"/>
                </a:lnTo>
                <a:close/>
                <a:moveTo>
                  <a:pt x="0" y="0"/>
                </a:moveTo>
                <a:lnTo>
                  <a:pt x="9144000" y="0"/>
                </a:lnTo>
                <a:lnTo>
                  <a:pt x="9144000" y="181733"/>
                </a:lnTo>
                <a:lnTo>
                  <a:pt x="0" y="181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pic>
        <p:nvPicPr>
          <p:cNvPr id="107" name="Graphic 106" descr="VEDP - International Trade logo&#10;ExportVirginia.org">
            <a:extLst>
              <a:ext uri="{FF2B5EF4-FFF2-40B4-BE49-F238E27FC236}">
                <a16:creationId xmlns:a16="http://schemas.microsoft.com/office/drawing/2014/main" id="{59344FE2-013C-A593-4B1B-592C4665D5B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44510" y="6183897"/>
            <a:ext cx="2589497" cy="484155"/>
          </a:xfrm>
          <a:prstGeom prst="rect">
            <a:avLst/>
          </a:prstGeom>
        </p:spPr>
      </p:pic>
      <p:sp>
        <p:nvSpPr>
          <p:cNvPr id="53" name="Date Placeholder 2">
            <a:extLst>
              <a:ext uri="{FF2B5EF4-FFF2-40B4-BE49-F238E27FC236}">
                <a16:creationId xmlns:a16="http://schemas.microsoft.com/office/drawing/2014/main" id="{58A054F5-89F8-E248-492C-6D24783EE984}"/>
              </a:ext>
              <a:ext uri="{C183D7F6-B498-43B3-948B-1728B52AA6E4}">
                <adec:decorative xmlns:adec="http://schemas.microsoft.com/office/drawing/2017/decorative" val="1"/>
              </a:ext>
            </a:extLst>
          </p:cNvPr>
          <p:cNvSpPr>
            <a:spLocks noGrp="1"/>
          </p:cNvSpPr>
          <p:nvPr>
            <p:ph type="dt" sz="half" idx="19"/>
          </p:nvPr>
        </p:nvSpPr>
        <p:spPr>
          <a:xfrm>
            <a:off x="0" y="6864579"/>
            <a:ext cx="0" cy="0"/>
          </a:xfrm>
          <a:ln>
            <a:solidFill>
              <a:schemeClr val="bg1">
                <a:alpha val="0"/>
              </a:schemeClr>
            </a:solidFill>
          </a:ln>
        </p:spPr>
        <p:txBody>
          <a:bodyPr/>
          <a:lstStyle/>
          <a:p>
            <a:endParaRPr lang="en-US"/>
          </a:p>
        </p:txBody>
      </p:sp>
      <p:sp>
        <p:nvSpPr>
          <p:cNvPr id="54" name="Footer Placeholder 4">
            <a:extLst>
              <a:ext uri="{FF2B5EF4-FFF2-40B4-BE49-F238E27FC236}">
                <a16:creationId xmlns:a16="http://schemas.microsoft.com/office/drawing/2014/main" id="{DA8DE37E-1574-1E28-CA0C-E47ED9912F7F}"/>
              </a:ext>
              <a:ext uri="{C183D7F6-B498-43B3-948B-1728B52AA6E4}">
                <adec:decorative xmlns:adec="http://schemas.microsoft.com/office/drawing/2017/decorative" val="1"/>
              </a:ext>
            </a:extLst>
          </p:cNvPr>
          <p:cNvSpPr>
            <a:spLocks noGrp="1"/>
          </p:cNvSpPr>
          <p:nvPr>
            <p:ph type="ftr" sz="quarter" idx="20"/>
          </p:nvPr>
        </p:nvSpPr>
        <p:spPr>
          <a:xfrm>
            <a:off x="0" y="6864579"/>
            <a:ext cx="0" cy="0"/>
          </a:xfrm>
          <a:ln>
            <a:solidFill>
              <a:schemeClr val="bg1">
                <a:alpha val="0"/>
              </a:schemeClr>
            </a:solidFill>
          </a:ln>
        </p:spPr>
        <p:txBody>
          <a:bodyPr/>
          <a:lstStyle/>
          <a:p>
            <a:endParaRPr lang="en-US"/>
          </a:p>
        </p:txBody>
      </p:sp>
      <p:sp>
        <p:nvSpPr>
          <p:cNvPr id="55" name="Slide Number Placeholder 5">
            <a:extLst>
              <a:ext uri="{FF2B5EF4-FFF2-40B4-BE49-F238E27FC236}">
                <a16:creationId xmlns:a16="http://schemas.microsoft.com/office/drawing/2014/main" id="{C356FAD5-EB8C-0380-1DAA-CB23D7A7F6C9}"/>
              </a:ext>
              <a:ext uri="{C183D7F6-B498-43B3-948B-1728B52AA6E4}">
                <adec:decorative xmlns:adec="http://schemas.microsoft.com/office/drawing/2017/decorative" val="1"/>
              </a:ext>
            </a:extLst>
          </p:cNvPr>
          <p:cNvSpPr>
            <a:spLocks noGrp="1"/>
          </p:cNvSpPr>
          <p:nvPr>
            <p:ph type="sldNum" sz="quarter" idx="21"/>
          </p:nvPr>
        </p:nvSpPr>
        <p:spPr>
          <a:xfrm>
            <a:off x="0" y="6864579"/>
            <a:ext cx="0" cy="0"/>
          </a:xfrm>
          <a:noFill/>
          <a:ln>
            <a:solidFill>
              <a:schemeClr val="bg1">
                <a:alpha val="0"/>
              </a:schemeClr>
            </a:solidFill>
          </a:ln>
        </p:spPr>
        <p:txBody>
          <a:bodyPr/>
          <a:lstStyle>
            <a:lvl1pPr>
              <a:defRPr sz="178" b="0">
                <a:noFill/>
              </a:defRPr>
            </a:lvl1pPr>
          </a:lstStyle>
          <a:p>
            <a:pPr marL="12701"/>
            <a:fld id="{078C017C-E1B9-8443-B047-B08AAA027B45}" type="slidenum">
              <a:rPr lang="en-US" smtClean="0"/>
              <a:pPr marL="12701"/>
              <a:t>‹#›</a:t>
            </a:fld>
            <a:endParaRPr lang="en-US"/>
          </a:p>
        </p:txBody>
      </p:sp>
      <p:grpSp>
        <p:nvGrpSpPr>
          <p:cNvPr id="62" name="Group 61">
            <a:extLst>
              <a:ext uri="{FF2B5EF4-FFF2-40B4-BE49-F238E27FC236}">
                <a16:creationId xmlns:a16="http://schemas.microsoft.com/office/drawing/2014/main" id="{BC3F07BE-1ECE-BC03-8BBF-BB46674509BA}"/>
              </a:ext>
              <a:ext uri="{C183D7F6-B498-43B3-948B-1728B52AA6E4}">
                <adec:decorative xmlns:adec="http://schemas.microsoft.com/office/drawing/2017/decorative" val="1"/>
              </a:ext>
            </a:extLst>
          </p:cNvPr>
          <p:cNvGrpSpPr/>
          <p:nvPr userDrawn="1"/>
        </p:nvGrpSpPr>
        <p:grpSpPr>
          <a:xfrm>
            <a:off x="-342619" y="-246933"/>
            <a:ext cx="11958140" cy="7347304"/>
            <a:chOff x="-256964" y="-246933"/>
            <a:chExt cx="8968605" cy="7347304"/>
          </a:xfrm>
        </p:grpSpPr>
        <p:grpSp>
          <p:nvGrpSpPr>
            <p:cNvPr id="39" name="Group 38">
              <a:extLst>
                <a:ext uri="{FF2B5EF4-FFF2-40B4-BE49-F238E27FC236}">
                  <a16:creationId xmlns:a16="http://schemas.microsoft.com/office/drawing/2014/main" id="{21B42724-AC87-F0D0-9FC4-8CEB51487932}"/>
                </a:ext>
              </a:extLst>
            </p:cNvPr>
            <p:cNvGrpSpPr/>
            <p:nvPr userDrawn="1"/>
          </p:nvGrpSpPr>
          <p:grpSpPr>
            <a:xfrm>
              <a:off x="431240" y="-246933"/>
              <a:ext cx="8280401" cy="7347304"/>
              <a:chOff x="431240" y="-246933"/>
              <a:chExt cx="8280401" cy="7347304"/>
            </a:xfrm>
          </p:grpSpPr>
          <p:grpSp>
            <p:nvGrpSpPr>
              <p:cNvPr id="40" name="Group 39">
                <a:extLst>
                  <a:ext uri="{FF2B5EF4-FFF2-40B4-BE49-F238E27FC236}">
                    <a16:creationId xmlns:a16="http://schemas.microsoft.com/office/drawing/2014/main" id="{A631AD51-B197-CBD8-1E82-CDC85D88B9E6}"/>
                  </a:ext>
                </a:extLst>
              </p:cNvPr>
              <p:cNvGrpSpPr/>
              <p:nvPr userDrawn="1"/>
            </p:nvGrpSpPr>
            <p:grpSpPr>
              <a:xfrm>
                <a:off x="431242" y="6864579"/>
                <a:ext cx="8280398" cy="235792"/>
                <a:chOff x="431801" y="-235792"/>
                <a:chExt cx="4400550" cy="235792"/>
              </a:xfrm>
            </p:grpSpPr>
            <p:cxnSp>
              <p:nvCxnSpPr>
                <p:cNvPr id="49" name="Straight Connector 48">
                  <a:extLst>
                    <a:ext uri="{FF2B5EF4-FFF2-40B4-BE49-F238E27FC236}">
                      <a16:creationId xmlns:a16="http://schemas.microsoft.com/office/drawing/2014/main" id="{E123E236-6DF2-2482-962B-8FCB45544C02}"/>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FDFF0D0-E1CC-D7A9-4452-F156948D9262}"/>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72A6655-42CA-A44E-CAED-B74878858F02}"/>
                  </a:ext>
                </a:extLst>
              </p:cNvPr>
              <p:cNvGrpSpPr/>
              <p:nvPr userDrawn="1"/>
            </p:nvGrpSpPr>
            <p:grpSpPr>
              <a:xfrm>
                <a:off x="431240" y="-246933"/>
                <a:ext cx="8280401" cy="235792"/>
                <a:chOff x="431800" y="-240735"/>
                <a:chExt cx="8280401" cy="235792"/>
              </a:xfrm>
            </p:grpSpPr>
            <p:grpSp>
              <p:nvGrpSpPr>
                <p:cNvPr id="42" name="Group 41">
                  <a:extLst>
                    <a:ext uri="{FF2B5EF4-FFF2-40B4-BE49-F238E27FC236}">
                      <a16:creationId xmlns:a16="http://schemas.microsoft.com/office/drawing/2014/main" id="{0EDA47C9-6190-5ADD-B74D-8029F9A5B1E5}"/>
                    </a:ext>
                  </a:extLst>
                </p:cNvPr>
                <p:cNvGrpSpPr/>
                <p:nvPr userDrawn="1"/>
              </p:nvGrpSpPr>
              <p:grpSpPr>
                <a:xfrm>
                  <a:off x="431800" y="-240735"/>
                  <a:ext cx="8280400" cy="235792"/>
                  <a:chOff x="431800" y="-235792"/>
                  <a:chExt cx="4400551" cy="235792"/>
                </a:xfrm>
              </p:grpSpPr>
              <p:cxnSp>
                <p:nvCxnSpPr>
                  <p:cNvPr id="46" name="Straight Connector 45">
                    <a:extLst>
                      <a:ext uri="{FF2B5EF4-FFF2-40B4-BE49-F238E27FC236}">
                        <a16:creationId xmlns:a16="http://schemas.microsoft.com/office/drawing/2014/main" id="{45018585-795C-73C8-0837-3A887CA84748}"/>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62773D4-27C8-DE1E-3811-6E92F0A1D28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F7282643-B5B3-0760-C014-7EDD9FF283F0}"/>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3" name="TextBox 42">
                  <a:extLst>
                    <a:ext uri="{FF2B5EF4-FFF2-40B4-BE49-F238E27FC236}">
                      <a16:creationId xmlns:a16="http://schemas.microsoft.com/office/drawing/2014/main" id="{45916910-43D5-8B04-2799-D981529917C8}"/>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44" name="Straight Arrow Connector 43">
                  <a:extLst>
                    <a:ext uri="{FF2B5EF4-FFF2-40B4-BE49-F238E27FC236}">
                      <a16:creationId xmlns:a16="http://schemas.microsoft.com/office/drawing/2014/main" id="{5F7F2A3C-82AA-F8A0-7B50-E8BEEED2DDAF}"/>
                    </a:ext>
                  </a:extLst>
                </p:cNvPr>
                <p:cNvCxnSpPr>
                  <a:cxnSpLocks/>
                  <a:stCxn id="43" idx="1"/>
                  <a:endCxn id="48" idx="2"/>
                </p:cNvCxnSpPr>
                <p:nvPr userDrawn="1"/>
              </p:nvCxnSpPr>
              <p:spPr>
                <a:xfrm flipH="1">
                  <a:off x="431801" y="-122839"/>
                  <a:ext cx="3477126"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24D6EE4-7B2C-2AE5-D4DF-D31B8D19593C}"/>
                    </a:ext>
                  </a:extLst>
                </p:cNvPr>
                <p:cNvCxnSpPr>
                  <a:cxnSpLocks/>
                  <a:stCxn id="43" idx="3"/>
                  <a:endCxn id="48"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151" name="Group 150">
              <a:extLst>
                <a:ext uri="{FF2B5EF4-FFF2-40B4-BE49-F238E27FC236}">
                  <a16:creationId xmlns:a16="http://schemas.microsoft.com/office/drawing/2014/main" id="{BA56EAAB-32B8-932B-BDB1-B18BC71CE416}"/>
                </a:ext>
              </a:extLst>
            </p:cNvPr>
            <p:cNvGrpSpPr/>
            <p:nvPr userDrawn="1"/>
          </p:nvGrpSpPr>
          <p:grpSpPr>
            <a:xfrm>
              <a:off x="-256964" y="3622629"/>
              <a:ext cx="251461" cy="1506813"/>
              <a:chOff x="-256404" y="360363"/>
              <a:chExt cx="251461" cy="692152"/>
            </a:xfrm>
          </p:grpSpPr>
          <p:grpSp>
            <p:nvGrpSpPr>
              <p:cNvPr id="152" name="Group 151">
                <a:extLst>
                  <a:ext uri="{FF2B5EF4-FFF2-40B4-BE49-F238E27FC236}">
                    <a16:creationId xmlns:a16="http://schemas.microsoft.com/office/drawing/2014/main" id="{AB86BBF0-7704-1FB8-6179-5AF9050D1877}"/>
                  </a:ext>
                </a:extLst>
              </p:cNvPr>
              <p:cNvGrpSpPr/>
              <p:nvPr userDrawn="1"/>
            </p:nvGrpSpPr>
            <p:grpSpPr>
              <a:xfrm rot="16200000">
                <a:off x="-476749" y="580708"/>
                <a:ext cx="692152" cy="251461"/>
                <a:chOff x="431800" y="-235792"/>
                <a:chExt cx="4400551" cy="235792"/>
              </a:xfrm>
            </p:grpSpPr>
            <p:cxnSp>
              <p:nvCxnSpPr>
                <p:cNvPr id="154" name="Straight Connector 153">
                  <a:extLst>
                    <a:ext uri="{FF2B5EF4-FFF2-40B4-BE49-F238E27FC236}">
                      <a16:creationId xmlns:a16="http://schemas.microsoft.com/office/drawing/2014/main" id="{4EC4BF8B-CAEE-4066-A894-645440AD793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17DD3485-3A96-02A1-0D04-0D01E2A4B0FA}"/>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6" name="Rectangle 155">
                  <a:extLst>
                    <a:ext uri="{FF2B5EF4-FFF2-40B4-BE49-F238E27FC236}">
                      <a16:creationId xmlns:a16="http://schemas.microsoft.com/office/drawing/2014/main" id="{07A84E6D-CA58-58C6-11C3-D804A2B6343C}"/>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53" name="TextBox 152">
                <a:extLst>
                  <a:ext uri="{FF2B5EF4-FFF2-40B4-BE49-F238E27FC236}">
                    <a16:creationId xmlns:a16="http://schemas.microsoft.com/office/drawing/2014/main" id="{055FBCA7-D36A-D278-A080-B61C1D5EFB3B}"/>
                  </a:ext>
                </a:extLst>
              </p:cNvPr>
              <p:cNvSpPr txBox="1"/>
              <p:nvPr userDrawn="1"/>
            </p:nvSpPr>
            <p:spPr>
              <a:xfrm rot="16200000">
                <a:off x="-286032" y="662666"/>
                <a:ext cx="310734"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nvGrpSpPr>
            <p:cNvPr id="160" name="Group 159">
              <a:extLst>
                <a:ext uri="{FF2B5EF4-FFF2-40B4-BE49-F238E27FC236}">
                  <a16:creationId xmlns:a16="http://schemas.microsoft.com/office/drawing/2014/main" id="{801385E3-B2F9-40BD-DA60-7EB28B6286FE}"/>
                </a:ext>
              </a:extLst>
            </p:cNvPr>
            <p:cNvGrpSpPr/>
            <p:nvPr userDrawn="1"/>
          </p:nvGrpSpPr>
          <p:grpSpPr>
            <a:xfrm>
              <a:off x="-256964" y="2090057"/>
              <a:ext cx="251461" cy="1113986"/>
              <a:chOff x="-256404" y="360363"/>
              <a:chExt cx="251461" cy="692152"/>
            </a:xfrm>
          </p:grpSpPr>
          <p:grpSp>
            <p:nvGrpSpPr>
              <p:cNvPr id="161" name="Group 160">
                <a:extLst>
                  <a:ext uri="{FF2B5EF4-FFF2-40B4-BE49-F238E27FC236}">
                    <a16:creationId xmlns:a16="http://schemas.microsoft.com/office/drawing/2014/main" id="{079289C0-FC90-DAD5-B113-C70275A52B04}"/>
                  </a:ext>
                </a:extLst>
              </p:cNvPr>
              <p:cNvGrpSpPr/>
              <p:nvPr userDrawn="1"/>
            </p:nvGrpSpPr>
            <p:grpSpPr>
              <a:xfrm rot="16200000">
                <a:off x="-476749" y="580708"/>
                <a:ext cx="692152" cy="251461"/>
                <a:chOff x="431800" y="-235792"/>
                <a:chExt cx="4400551" cy="235792"/>
              </a:xfrm>
            </p:grpSpPr>
            <p:cxnSp>
              <p:nvCxnSpPr>
                <p:cNvPr id="163" name="Straight Connector 162">
                  <a:extLst>
                    <a:ext uri="{FF2B5EF4-FFF2-40B4-BE49-F238E27FC236}">
                      <a16:creationId xmlns:a16="http://schemas.microsoft.com/office/drawing/2014/main" id="{92B196CB-6CD8-A2DA-0CA0-23ABACEFBB7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95908000-49F3-1F93-9162-F8E0A0B6F1D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5" name="Rectangle 164">
                  <a:extLst>
                    <a:ext uri="{FF2B5EF4-FFF2-40B4-BE49-F238E27FC236}">
                      <a16:creationId xmlns:a16="http://schemas.microsoft.com/office/drawing/2014/main" id="{DDD37F8C-468B-7384-FD6C-B51A2F1457B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62" name="TextBox 161">
                <a:extLst>
                  <a:ext uri="{FF2B5EF4-FFF2-40B4-BE49-F238E27FC236}">
                    <a16:creationId xmlns:a16="http://schemas.microsoft.com/office/drawing/2014/main" id="{BC81E2F5-6D9C-234C-0634-325CBA331C2A}"/>
                  </a:ext>
                </a:extLst>
              </p:cNvPr>
              <p:cNvSpPr txBox="1"/>
              <p:nvPr userDrawn="1"/>
            </p:nvSpPr>
            <p:spPr>
              <a:xfrm rot="16200000">
                <a:off x="-295505" y="622270"/>
                <a:ext cx="329674" cy="161583"/>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grpSp>
        <p:nvGrpSpPr>
          <p:cNvPr id="3" name="Group 2">
            <a:extLst>
              <a:ext uri="{FF2B5EF4-FFF2-40B4-BE49-F238E27FC236}">
                <a16:creationId xmlns:a16="http://schemas.microsoft.com/office/drawing/2014/main" id="{F1C78CAD-0EF1-8F48-5BA1-5634EC14DA47}"/>
              </a:ext>
              <a:ext uri="{C183D7F6-B498-43B3-948B-1728B52AA6E4}">
                <adec:decorative xmlns:adec="http://schemas.microsoft.com/office/drawing/2017/decorative" val="1"/>
              </a:ext>
            </a:extLst>
          </p:cNvPr>
          <p:cNvGrpSpPr/>
          <p:nvPr userDrawn="1"/>
        </p:nvGrpSpPr>
        <p:grpSpPr>
          <a:xfrm>
            <a:off x="12532247" y="-2"/>
            <a:ext cx="3948954" cy="11042202"/>
            <a:chOff x="9399182" y="-2"/>
            <a:chExt cx="2961715" cy="11042202"/>
          </a:xfrm>
        </p:grpSpPr>
        <p:sp>
          <p:nvSpPr>
            <p:cNvPr id="2" name="Rectangle 1">
              <a:extLst>
                <a:ext uri="{FF2B5EF4-FFF2-40B4-BE49-F238E27FC236}">
                  <a16:creationId xmlns:a16="http://schemas.microsoft.com/office/drawing/2014/main" id="{1156D1DD-F7F9-A2F9-DE6A-FDC2444B4005}"/>
                </a:ext>
              </a:extLst>
            </p:cNvPr>
            <p:cNvSpPr/>
            <p:nvPr userDrawn="1"/>
          </p:nvSpPr>
          <p:spPr>
            <a:xfrm>
              <a:off x="9399182" y="-2"/>
              <a:ext cx="2798651" cy="11042202"/>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4" name="Group 3">
              <a:extLst>
                <a:ext uri="{FF2B5EF4-FFF2-40B4-BE49-F238E27FC236}">
                  <a16:creationId xmlns:a16="http://schemas.microsoft.com/office/drawing/2014/main" id="{61F5E028-9469-5EDC-D3B6-EAEC28F4425A}"/>
                </a:ext>
              </a:extLst>
            </p:cNvPr>
            <p:cNvGrpSpPr/>
            <p:nvPr userDrawn="1"/>
          </p:nvGrpSpPr>
          <p:grpSpPr>
            <a:xfrm>
              <a:off x="9399182" y="-1"/>
              <a:ext cx="2961715" cy="9963395"/>
              <a:chOff x="9399182" y="-1"/>
              <a:chExt cx="2961715" cy="9963395"/>
            </a:xfrm>
          </p:grpSpPr>
          <p:sp>
            <p:nvSpPr>
              <p:cNvPr id="5" name="Rectangle 4">
                <a:extLst>
                  <a:ext uri="{FF2B5EF4-FFF2-40B4-BE49-F238E27FC236}">
                    <a16:creationId xmlns:a16="http://schemas.microsoft.com/office/drawing/2014/main" id="{E88A7A01-D2B2-76FB-D2DB-B64CE54BAF63}"/>
                  </a:ext>
                </a:extLst>
              </p:cNvPr>
              <p:cNvSpPr/>
              <p:nvPr userDrawn="1"/>
            </p:nvSpPr>
            <p:spPr>
              <a:xfrm>
                <a:off x="9399182" y="-1"/>
                <a:ext cx="2798651" cy="99633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6" name="Picture 5">
                <a:extLst>
                  <a:ext uri="{FF2B5EF4-FFF2-40B4-BE49-F238E27FC236}">
                    <a16:creationId xmlns:a16="http://schemas.microsoft.com/office/drawing/2014/main" id="{543F1248-1580-604C-440E-F7956E36A65E}"/>
                  </a:ext>
                </a:extLst>
              </p:cNvPr>
              <p:cNvPicPr>
                <a:picLocks noChangeAspect="1"/>
              </p:cNvPicPr>
              <p:nvPr userDrawn="1"/>
            </p:nvPicPr>
            <p:blipFill rotWithShape="1">
              <a:blip r:embed="rId3"/>
              <a:srcRect r="44021" b="6017"/>
              <a:stretch/>
            </p:blipFill>
            <p:spPr>
              <a:xfrm>
                <a:off x="9558506" y="2504909"/>
                <a:ext cx="2632538" cy="532435"/>
              </a:xfrm>
              <a:prstGeom prst="rect">
                <a:avLst/>
              </a:prstGeom>
            </p:spPr>
          </p:pic>
          <p:sp>
            <p:nvSpPr>
              <p:cNvPr id="7" name="Rectangle 6">
                <a:extLst>
                  <a:ext uri="{FF2B5EF4-FFF2-40B4-BE49-F238E27FC236}">
                    <a16:creationId xmlns:a16="http://schemas.microsoft.com/office/drawing/2014/main" id="{2AAC9598-5329-27F0-8B19-D37E2B15759A}"/>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91163758-226D-18C6-3728-554B8ADB9CF1}"/>
                  </a:ext>
                </a:extLst>
              </p:cNvPr>
              <p:cNvSpPr txBox="1"/>
              <p:nvPr userDrawn="1"/>
            </p:nvSpPr>
            <p:spPr>
              <a:xfrm>
                <a:off x="10147059"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9" name="Picture 8">
                <a:extLst>
                  <a:ext uri="{FF2B5EF4-FFF2-40B4-BE49-F238E27FC236}">
                    <a16:creationId xmlns:a16="http://schemas.microsoft.com/office/drawing/2014/main" id="{62C15ED3-46D4-6E92-5B2E-0849835ACFDF}"/>
                  </a:ext>
                </a:extLst>
              </p:cNvPr>
              <p:cNvPicPr>
                <a:picLocks noChangeAspect="1"/>
              </p:cNvPicPr>
              <p:nvPr userDrawn="1"/>
            </p:nvPicPr>
            <p:blipFill rotWithShape="1">
              <a:blip r:embed="rId4"/>
              <a:srcRect l="8882" t="5165" r="-1"/>
              <a:stretch/>
            </p:blipFill>
            <p:spPr>
              <a:xfrm>
                <a:off x="9694938" y="411250"/>
                <a:ext cx="324017" cy="289055"/>
              </a:xfrm>
              <a:prstGeom prst="roundRect">
                <a:avLst/>
              </a:prstGeom>
            </p:spPr>
          </p:pic>
          <p:sp>
            <p:nvSpPr>
              <p:cNvPr id="10" name="TextBox 9">
                <a:extLst>
                  <a:ext uri="{FF2B5EF4-FFF2-40B4-BE49-F238E27FC236}">
                    <a16:creationId xmlns:a16="http://schemas.microsoft.com/office/drawing/2014/main" id="{07C8891D-EFF4-E505-4EEB-A2569A76DD93}"/>
                  </a:ext>
                </a:extLst>
              </p:cNvPr>
              <p:cNvSpPr txBox="1"/>
              <p:nvPr userDrawn="1"/>
            </p:nvSpPr>
            <p:spPr>
              <a:xfrm>
                <a:off x="9558507"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1" name="Straight Connector 10">
                <a:extLst>
                  <a:ext uri="{FF2B5EF4-FFF2-40B4-BE49-F238E27FC236}">
                    <a16:creationId xmlns:a16="http://schemas.microsoft.com/office/drawing/2014/main" id="{C577F9B5-C85C-E82D-8883-CA9170A03331}"/>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A83F851-430A-07CA-1939-050D9C92580C}"/>
                  </a:ext>
                </a:extLst>
              </p:cNvPr>
              <p:cNvSpPr txBox="1">
                <a:spLocks noChangeAspect="1"/>
              </p:cNvSpPr>
              <p:nvPr userDrawn="1"/>
            </p:nvSpPr>
            <p:spPr>
              <a:xfrm>
                <a:off x="9521833" y="1414723"/>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3" name="TextBox 12">
                <a:extLst>
                  <a:ext uri="{FF2B5EF4-FFF2-40B4-BE49-F238E27FC236}">
                    <a16:creationId xmlns:a16="http://schemas.microsoft.com/office/drawing/2014/main" id="{27C4B816-B2E3-21B8-5072-8139EB451AD3}"/>
                  </a:ext>
                </a:extLst>
              </p:cNvPr>
              <p:cNvSpPr txBox="1"/>
              <p:nvPr userDrawn="1"/>
            </p:nvSpPr>
            <p:spPr>
              <a:xfrm>
                <a:off x="9686426" y="1389696"/>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Thank You Message</a:t>
                </a:r>
              </a:p>
            </p:txBody>
          </p:sp>
          <p:sp>
            <p:nvSpPr>
              <p:cNvPr id="14" name="TextBox 13">
                <a:extLst>
                  <a:ext uri="{FF2B5EF4-FFF2-40B4-BE49-F238E27FC236}">
                    <a16:creationId xmlns:a16="http://schemas.microsoft.com/office/drawing/2014/main" id="{CEAEA85B-A895-49AE-7665-72304DEC36AB}"/>
                  </a:ext>
                </a:extLst>
              </p:cNvPr>
              <p:cNvSpPr txBox="1">
                <a:spLocks noChangeAspect="1"/>
              </p:cNvSpPr>
              <p:nvPr userDrawn="1"/>
            </p:nvSpPr>
            <p:spPr>
              <a:xfrm>
                <a:off x="9521833" y="23166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5" name="TextBox 14">
                <a:extLst>
                  <a:ext uri="{FF2B5EF4-FFF2-40B4-BE49-F238E27FC236}">
                    <a16:creationId xmlns:a16="http://schemas.microsoft.com/office/drawing/2014/main" id="{D249CC8D-8648-2191-2E8D-63E050A7D553}"/>
                  </a:ext>
                </a:extLst>
              </p:cNvPr>
              <p:cNvSpPr txBox="1"/>
              <p:nvPr userDrawn="1"/>
            </p:nvSpPr>
            <p:spPr>
              <a:xfrm>
                <a:off x="9686426" y="2291614"/>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Contact Info</a:t>
                </a:r>
              </a:p>
            </p:txBody>
          </p:sp>
          <p:grpSp>
            <p:nvGrpSpPr>
              <p:cNvPr id="16" name="Group 15">
                <a:extLst>
                  <a:ext uri="{FF2B5EF4-FFF2-40B4-BE49-F238E27FC236}">
                    <a16:creationId xmlns:a16="http://schemas.microsoft.com/office/drawing/2014/main" id="{EC459D04-FDEA-4631-52F2-D1567EBECA5B}"/>
                  </a:ext>
                </a:extLst>
              </p:cNvPr>
              <p:cNvGrpSpPr/>
              <p:nvPr userDrawn="1"/>
            </p:nvGrpSpPr>
            <p:grpSpPr>
              <a:xfrm>
                <a:off x="9541497" y="3146876"/>
                <a:ext cx="2754815" cy="6653194"/>
                <a:chOff x="9956836" y="3415209"/>
                <a:chExt cx="2754815" cy="6653194"/>
              </a:xfrm>
            </p:grpSpPr>
            <p:grpSp>
              <p:nvGrpSpPr>
                <p:cNvPr id="18" name="Group 17">
                  <a:extLst>
                    <a:ext uri="{FF2B5EF4-FFF2-40B4-BE49-F238E27FC236}">
                      <a16:creationId xmlns:a16="http://schemas.microsoft.com/office/drawing/2014/main" id="{20B993BE-E731-F222-3F46-1DF678431060}"/>
                    </a:ext>
                  </a:extLst>
                </p:cNvPr>
                <p:cNvGrpSpPr/>
                <p:nvPr userDrawn="1"/>
              </p:nvGrpSpPr>
              <p:grpSpPr>
                <a:xfrm>
                  <a:off x="9976500" y="3415209"/>
                  <a:ext cx="2735151" cy="1739504"/>
                  <a:chOff x="9541497" y="2125825"/>
                  <a:chExt cx="2735151" cy="1739504"/>
                </a:xfrm>
              </p:grpSpPr>
              <p:sp>
                <p:nvSpPr>
                  <p:cNvPr id="51" name="Rectangle 50">
                    <a:extLst>
                      <a:ext uri="{FF2B5EF4-FFF2-40B4-BE49-F238E27FC236}">
                        <a16:creationId xmlns:a16="http://schemas.microsoft.com/office/drawing/2014/main" id="{2C013625-6D88-CC8B-F410-4A4AC564AF28}"/>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TextBox 51">
                    <a:extLst>
                      <a:ext uri="{FF2B5EF4-FFF2-40B4-BE49-F238E27FC236}">
                        <a16:creationId xmlns:a16="http://schemas.microsoft.com/office/drawing/2014/main" id="{B1BF4C2B-4039-576C-DC2C-4964E455BDB6}"/>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56" name="Graphic 55">
                    <a:extLst>
                      <a:ext uri="{FF2B5EF4-FFF2-40B4-BE49-F238E27FC236}">
                        <a16:creationId xmlns:a16="http://schemas.microsoft.com/office/drawing/2014/main" id="{962788AD-2141-A092-4BDF-05D92CD21CCD}"/>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701720" y="2264907"/>
                    <a:ext cx="155227" cy="155227"/>
                  </a:xfrm>
                  <a:prstGeom prst="rect">
                    <a:avLst/>
                  </a:prstGeom>
                </p:spPr>
              </p:pic>
              <p:sp>
                <p:nvSpPr>
                  <p:cNvPr id="57" name="TextBox 56">
                    <a:extLst>
                      <a:ext uri="{FF2B5EF4-FFF2-40B4-BE49-F238E27FC236}">
                        <a16:creationId xmlns:a16="http://schemas.microsoft.com/office/drawing/2014/main" id="{6E931185-3B10-9B7A-F065-C605C475040F}"/>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58" name="TextBox 57">
                    <a:extLst>
                      <a:ext uri="{FF2B5EF4-FFF2-40B4-BE49-F238E27FC236}">
                        <a16:creationId xmlns:a16="http://schemas.microsoft.com/office/drawing/2014/main" id="{60775208-91B0-FCA7-D87A-8799C3201934}"/>
                      </a:ext>
                    </a:extLst>
                  </p:cNvPr>
                  <p:cNvSpPr txBox="1"/>
                  <p:nvPr userDrawn="1"/>
                </p:nvSpPr>
                <p:spPr>
                  <a:xfrm>
                    <a:off x="9694938" y="2522575"/>
                    <a:ext cx="2422982" cy="2769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59" name="TextBox 58">
                    <a:extLst>
                      <a:ext uri="{FF2B5EF4-FFF2-40B4-BE49-F238E27FC236}">
                        <a16:creationId xmlns:a16="http://schemas.microsoft.com/office/drawing/2014/main" id="{7614D953-854E-2AC7-31C9-C0A3E8409ED2}"/>
                      </a:ext>
                    </a:extLst>
                  </p:cNvPr>
                  <p:cNvSpPr txBox="1"/>
                  <p:nvPr userDrawn="1"/>
                </p:nvSpPr>
                <p:spPr>
                  <a:xfrm>
                    <a:off x="9830981" y="3162742"/>
                    <a:ext cx="2374734"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60" name="TextBox 59">
                    <a:extLst>
                      <a:ext uri="{FF2B5EF4-FFF2-40B4-BE49-F238E27FC236}">
                        <a16:creationId xmlns:a16="http://schemas.microsoft.com/office/drawing/2014/main" id="{EA662A4A-9C04-69D4-EE9D-3B084BECE1E0}"/>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61" name="Picture 60">
                    <a:extLst>
                      <a:ext uri="{FF2B5EF4-FFF2-40B4-BE49-F238E27FC236}">
                        <a16:creationId xmlns:a16="http://schemas.microsoft.com/office/drawing/2014/main" id="{417A8C49-7D62-F6D6-5977-8AE09D7E0EB2}"/>
                      </a:ext>
                    </a:extLst>
                  </p:cNvPr>
                  <p:cNvPicPr>
                    <a:picLocks noChangeAspect="1"/>
                  </p:cNvPicPr>
                  <p:nvPr userDrawn="1"/>
                </p:nvPicPr>
                <p:blipFill rotWithShape="1">
                  <a:blip r:embed="rId6"/>
                  <a:srcRect l="4852" t="17138" r="10283" b="11792"/>
                  <a:stretch/>
                </p:blipFill>
                <p:spPr>
                  <a:xfrm>
                    <a:off x="10676602" y="3604038"/>
                    <a:ext cx="478277" cy="101726"/>
                  </a:xfrm>
                  <a:prstGeom prst="rect">
                    <a:avLst/>
                  </a:prstGeom>
                  <a:ln>
                    <a:solidFill>
                      <a:schemeClr val="accent3">
                        <a:lumMod val="60000"/>
                        <a:lumOff val="40000"/>
                      </a:schemeClr>
                    </a:solidFill>
                  </a:ln>
                </p:spPr>
              </p:pic>
            </p:grpSp>
            <p:sp>
              <p:nvSpPr>
                <p:cNvPr id="19" name="TextBox 18">
                  <a:extLst>
                    <a:ext uri="{FF2B5EF4-FFF2-40B4-BE49-F238E27FC236}">
                      <a16:creationId xmlns:a16="http://schemas.microsoft.com/office/drawing/2014/main" id="{D0EC149D-5F03-D036-0563-82A173EFFEC9}"/>
                    </a:ext>
                  </a:extLst>
                </p:cNvPr>
                <p:cNvSpPr txBox="1"/>
                <p:nvPr userDrawn="1"/>
              </p:nvSpPr>
              <p:spPr>
                <a:xfrm>
                  <a:off x="9993509" y="5285388"/>
                  <a:ext cx="163145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TIPS FOR ADDING HEADSHOTS</a:t>
                  </a:r>
                </a:p>
              </p:txBody>
            </p:sp>
            <p:cxnSp>
              <p:nvCxnSpPr>
                <p:cNvPr id="20" name="Straight Connector 19">
                  <a:extLst>
                    <a:ext uri="{FF2B5EF4-FFF2-40B4-BE49-F238E27FC236}">
                      <a16:creationId xmlns:a16="http://schemas.microsoft.com/office/drawing/2014/main" id="{B033CB04-319F-A25C-867E-7AF973169F8B}"/>
                    </a:ext>
                  </a:extLst>
                </p:cNvPr>
                <p:cNvCxnSpPr>
                  <a:cxnSpLocks/>
                </p:cNvCxnSpPr>
                <p:nvPr userDrawn="1"/>
              </p:nvCxnSpPr>
              <p:spPr>
                <a:xfrm>
                  <a:off x="9993510" y="54880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A1F5C11-A0ED-C4F8-AC1A-6C886074D0D3}"/>
                    </a:ext>
                  </a:extLst>
                </p:cNvPr>
                <p:cNvSpPr/>
                <p:nvPr userDrawn="1"/>
              </p:nvSpPr>
              <p:spPr>
                <a:xfrm>
                  <a:off x="9976500" y="703742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EB4EF09F-4DED-1E96-F3D9-C78D0BC24A7F}"/>
                    </a:ext>
                  </a:extLst>
                </p:cNvPr>
                <p:cNvSpPr txBox="1"/>
                <p:nvPr userDrawn="1"/>
              </p:nvSpPr>
              <p:spPr>
                <a:xfrm>
                  <a:off x="10342691" y="716622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23" name="Graphic 22">
                  <a:extLst>
                    <a:ext uri="{FF2B5EF4-FFF2-40B4-BE49-F238E27FC236}">
                      <a16:creationId xmlns:a16="http://schemas.microsoft.com/office/drawing/2014/main" id="{420EE689-45B7-7163-09A4-69B8CC6D54AF}"/>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136723" y="7176511"/>
                  <a:ext cx="155227" cy="155227"/>
                </a:xfrm>
                <a:prstGeom prst="rect">
                  <a:avLst/>
                </a:prstGeom>
              </p:spPr>
            </p:pic>
            <p:sp>
              <p:nvSpPr>
                <p:cNvPr id="24" name="TextBox 23">
                  <a:extLst>
                    <a:ext uri="{FF2B5EF4-FFF2-40B4-BE49-F238E27FC236}">
                      <a16:creationId xmlns:a16="http://schemas.microsoft.com/office/drawing/2014/main" id="{BAB7C95B-FF87-9CC0-E41E-9FD5612198F0}"/>
                    </a:ext>
                  </a:extLst>
                </p:cNvPr>
                <p:cNvSpPr txBox="1"/>
                <p:nvPr userDrawn="1"/>
              </p:nvSpPr>
              <p:spPr>
                <a:xfrm>
                  <a:off x="10136723" y="743041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25" name="Picture 24">
                  <a:extLst>
                    <a:ext uri="{FF2B5EF4-FFF2-40B4-BE49-F238E27FC236}">
                      <a16:creationId xmlns:a16="http://schemas.microsoft.com/office/drawing/2014/main" id="{E6991F0C-163A-DF68-7073-6F05D0A0195B}"/>
                    </a:ext>
                  </a:extLst>
                </p:cNvPr>
                <p:cNvPicPr>
                  <a:picLocks noChangeAspect="1"/>
                </p:cNvPicPr>
                <p:nvPr userDrawn="1"/>
              </p:nvPicPr>
              <p:blipFill rotWithShape="1">
                <a:blip r:embed="rId7"/>
                <a:srcRect l="33684" t="12097" r="43371" b="20368"/>
                <a:stretch/>
              </p:blipFill>
              <p:spPr>
                <a:xfrm>
                  <a:off x="11933726" y="7514845"/>
                  <a:ext cx="136897" cy="213643"/>
                </a:xfrm>
                <a:prstGeom prst="rect">
                  <a:avLst/>
                </a:prstGeom>
                <a:ln w="19050">
                  <a:solidFill>
                    <a:schemeClr val="accent3">
                      <a:lumMod val="60000"/>
                      <a:lumOff val="40000"/>
                    </a:schemeClr>
                  </a:solidFill>
                </a:ln>
              </p:spPr>
            </p:pic>
            <p:sp>
              <p:nvSpPr>
                <p:cNvPr id="26" name="TextBox 25">
                  <a:extLst>
                    <a:ext uri="{FF2B5EF4-FFF2-40B4-BE49-F238E27FC236}">
                      <a16:creationId xmlns:a16="http://schemas.microsoft.com/office/drawing/2014/main" id="{297D4A52-F794-A913-4812-14DBDC3FD2F5}"/>
                    </a:ext>
                  </a:extLst>
                </p:cNvPr>
                <p:cNvSpPr txBox="1">
                  <a:spLocks noChangeAspect="1"/>
                </p:cNvSpPr>
                <p:nvPr/>
              </p:nvSpPr>
              <p:spPr>
                <a:xfrm>
                  <a:off x="9956836" y="56355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27" name="TextBox 26">
                  <a:extLst>
                    <a:ext uri="{FF2B5EF4-FFF2-40B4-BE49-F238E27FC236}">
                      <a16:creationId xmlns:a16="http://schemas.microsoft.com/office/drawing/2014/main" id="{4FF7BD74-D017-CDD7-AD8E-53B40E3A4CB6}"/>
                    </a:ext>
                  </a:extLst>
                </p:cNvPr>
                <p:cNvSpPr txBox="1">
                  <a:spLocks noChangeAspect="1"/>
                </p:cNvSpPr>
                <p:nvPr/>
              </p:nvSpPr>
              <p:spPr>
                <a:xfrm>
                  <a:off x="9956836" y="596027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28" name="TextBox 27">
                  <a:extLst>
                    <a:ext uri="{FF2B5EF4-FFF2-40B4-BE49-F238E27FC236}">
                      <a16:creationId xmlns:a16="http://schemas.microsoft.com/office/drawing/2014/main" id="{60BF2C70-88B3-A9F4-28F2-453063626E0F}"/>
                    </a:ext>
                  </a:extLst>
                </p:cNvPr>
                <p:cNvSpPr txBox="1"/>
                <p:nvPr userDrawn="1"/>
              </p:nvSpPr>
              <p:spPr>
                <a:xfrm>
                  <a:off x="10121429" y="5610508"/>
                  <a:ext cx="2453291"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Add the photos to the placeholders.</a:t>
                  </a:r>
                </a:p>
              </p:txBody>
            </p:sp>
            <p:sp>
              <p:nvSpPr>
                <p:cNvPr id="29" name="TextBox 28">
                  <a:extLst>
                    <a:ext uri="{FF2B5EF4-FFF2-40B4-BE49-F238E27FC236}">
                      <a16:creationId xmlns:a16="http://schemas.microsoft.com/office/drawing/2014/main" id="{EE2776AE-3B35-40C9-D01E-07ACD2684342}"/>
                    </a:ext>
                  </a:extLst>
                </p:cNvPr>
                <p:cNvSpPr txBox="1"/>
                <p:nvPr userDrawn="1"/>
              </p:nvSpPr>
              <p:spPr>
                <a:xfrm>
                  <a:off x="10121428" y="5925468"/>
                  <a:ext cx="1468455" cy="937436"/>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Crop the headshots so that they match:</a:t>
                  </a:r>
                </a:p>
                <a:p>
                  <a:pPr lvl="1"/>
                  <a:r>
                    <a:rPr lang="en-US" sz="900"/>
                    <a:t>Heads are the same size and relative position</a:t>
                  </a:r>
                </a:p>
                <a:p>
                  <a:pPr marL="134940" marR="0" lvl="1" indent="-131765" algn="l" defTabSz="914411" rtl="0" eaLnBrk="1" fontAlgn="auto" latinLnBrk="0" hangingPunct="1">
                    <a:lnSpc>
                      <a:spcPct val="90000"/>
                    </a:lnSpc>
                    <a:spcBef>
                      <a:spcPts val="0"/>
                    </a:spcBef>
                    <a:spcAft>
                      <a:spcPts val="300"/>
                    </a:spcAft>
                    <a:buClrTx/>
                    <a:buSzTx/>
                    <a:buFont typeface="Wingdings" pitchFamily="2" charset="2"/>
                    <a:buChar char="§"/>
                    <a:tabLst/>
                    <a:defRPr/>
                  </a:pPr>
                  <a:r>
                    <a:rPr lang="en-US" sz="900"/>
                    <a:t>The entire head is visible</a:t>
                  </a:r>
                </a:p>
                <a:p>
                  <a:pPr lvl="1"/>
                  <a:r>
                    <a:rPr lang="en-US" sz="900"/>
                    <a:t>Shoulders are visible</a:t>
                  </a:r>
                </a:p>
              </p:txBody>
            </p:sp>
            <p:pic>
              <p:nvPicPr>
                <p:cNvPr id="30" name="Picture 29">
                  <a:extLst>
                    <a:ext uri="{FF2B5EF4-FFF2-40B4-BE49-F238E27FC236}">
                      <a16:creationId xmlns:a16="http://schemas.microsoft.com/office/drawing/2014/main" id="{B5475D4C-5D47-C2C7-3433-5405254182AA}"/>
                    </a:ext>
                  </a:extLst>
                </p:cNvPr>
                <p:cNvPicPr>
                  <a:picLocks noChangeAspect="1"/>
                </p:cNvPicPr>
                <p:nvPr userDrawn="1"/>
              </p:nvPicPr>
              <p:blipFill>
                <a:blip r:embed="rId8"/>
                <a:stretch>
                  <a:fillRect/>
                </a:stretch>
              </p:blipFill>
              <p:spPr>
                <a:xfrm>
                  <a:off x="11686844" y="5985107"/>
                  <a:ext cx="849028" cy="849028"/>
                </a:xfrm>
                <a:prstGeom prst="rect">
                  <a:avLst/>
                </a:prstGeom>
              </p:spPr>
            </p:pic>
            <p:grpSp>
              <p:nvGrpSpPr>
                <p:cNvPr id="31" name="Group 30">
                  <a:extLst>
                    <a:ext uri="{FF2B5EF4-FFF2-40B4-BE49-F238E27FC236}">
                      <a16:creationId xmlns:a16="http://schemas.microsoft.com/office/drawing/2014/main" id="{80FAEF90-C571-291A-C14B-9A90EBE11303}"/>
                    </a:ext>
                  </a:extLst>
                </p:cNvPr>
                <p:cNvGrpSpPr/>
                <p:nvPr userDrawn="1"/>
              </p:nvGrpSpPr>
              <p:grpSpPr>
                <a:xfrm>
                  <a:off x="9973244" y="8394009"/>
                  <a:ext cx="2735151" cy="1674394"/>
                  <a:chOff x="9538241" y="5155416"/>
                  <a:chExt cx="2735151" cy="1674394"/>
                </a:xfrm>
              </p:grpSpPr>
              <p:sp>
                <p:nvSpPr>
                  <p:cNvPr id="32" name="Rectangle 31">
                    <a:extLst>
                      <a:ext uri="{FF2B5EF4-FFF2-40B4-BE49-F238E27FC236}">
                        <a16:creationId xmlns:a16="http://schemas.microsoft.com/office/drawing/2014/main" id="{B76803A8-DAA1-94E9-FDB8-F767FE547106}"/>
                      </a:ext>
                    </a:extLst>
                  </p:cNvPr>
                  <p:cNvSpPr/>
                  <p:nvPr userDrawn="1"/>
                </p:nvSpPr>
                <p:spPr>
                  <a:xfrm>
                    <a:off x="9538241" y="5155416"/>
                    <a:ext cx="2735151" cy="167439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TextBox 32">
                    <a:extLst>
                      <a:ext uri="{FF2B5EF4-FFF2-40B4-BE49-F238E27FC236}">
                        <a16:creationId xmlns:a16="http://schemas.microsoft.com/office/drawing/2014/main" id="{7710DDEA-7996-FAA2-E719-C71480BD2B9B}"/>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34" name="Graphic 33">
                    <a:extLst>
                      <a:ext uri="{FF2B5EF4-FFF2-40B4-BE49-F238E27FC236}">
                        <a16:creationId xmlns:a16="http://schemas.microsoft.com/office/drawing/2014/main" id="{475EBADD-3EC8-FF5E-CF7D-348C4D849400}"/>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8464" y="5294499"/>
                    <a:ext cx="155227" cy="155227"/>
                  </a:xfrm>
                  <a:prstGeom prst="rect">
                    <a:avLst/>
                  </a:prstGeom>
                </p:spPr>
              </p:pic>
              <p:sp>
                <p:nvSpPr>
                  <p:cNvPr id="35" name="TextBox 34">
                    <a:extLst>
                      <a:ext uri="{FF2B5EF4-FFF2-40B4-BE49-F238E27FC236}">
                        <a16:creationId xmlns:a16="http://schemas.microsoft.com/office/drawing/2014/main" id="{352F70E8-29EF-46E6-F1D9-93FC30E134C2}"/>
                      </a:ext>
                    </a:extLst>
                  </p:cNvPr>
                  <p:cNvSpPr txBox="1"/>
                  <p:nvPr userDrawn="1"/>
                </p:nvSpPr>
                <p:spPr>
                  <a:xfrm>
                    <a:off x="9713478"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36" name="TextBox 35">
                    <a:extLst>
                      <a:ext uri="{FF2B5EF4-FFF2-40B4-BE49-F238E27FC236}">
                        <a16:creationId xmlns:a16="http://schemas.microsoft.com/office/drawing/2014/main" id="{FB79472C-806A-1104-CE7E-71BDDF4E5152}"/>
                      </a:ext>
                    </a:extLst>
                  </p:cNvPr>
                  <p:cNvSpPr txBox="1"/>
                  <p:nvPr userDrawn="1"/>
                </p:nvSpPr>
                <p:spPr>
                  <a:xfrm>
                    <a:off x="9713478" y="6063079"/>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Delete the existing image to reset the photo placeholder functionality.</a:t>
                    </a:r>
                  </a:p>
                </p:txBody>
              </p:sp>
              <p:sp>
                <p:nvSpPr>
                  <p:cNvPr id="37" name="TextBox 36">
                    <a:extLst>
                      <a:ext uri="{FF2B5EF4-FFF2-40B4-BE49-F238E27FC236}">
                        <a16:creationId xmlns:a16="http://schemas.microsoft.com/office/drawing/2014/main" id="{6908D22D-06E5-AFFD-68F9-7C62B26F3AF4}"/>
                      </a:ext>
                    </a:extLst>
                  </p:cNvPr>
                  <p:cNvSpPr txBox="1"/>
                  <p:nvPr userDrawn="1"/>
                </p:nvSpPr>
                <p:spPr>
                  <a:xfrm>
                    <a:off x="9713478" y="6543018"/>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38" name="Straight Connector 37">
                    <a:extLst>
                      <a:ext uri="{FF2B5EF4-FFF2-40B4-BE49-F238E27FC236}">
                        <a16:creationId xmlns:a16="http://schemas.microsoft.com/office/drawing/2014/main" id="{4BE54F4C-DB85-4A98-F7E4-C2278DFE1EF6}"/>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pic>
            <p:nvPicPr>
              <p:cNvPr id="17" name="Picture 16">
                <a:extLst>
                  <a:ext uri="{FF2B5EF4-FFF2-40B4-BE49-F238E27FC236}">
                    <a16:creationId xmlns:a16="http://schemas.microsoft.com/office/drawing/2014/main" id="{A0C96046-8862-D577-DC6B-62755E90160B}"/>
                  </a:ext>
                </a:extLst>
              </p:cNvPr>
              <p:cNvPicPr>
                <a:picLocks noChangeAspect="1"/>
              </p:cNvPicPr>
              <p:nvPr userDrawn="1"/>
            </p:nvPicPr>
            <p:blipFill rotWithShape="1">
              <a:blip r:embed="rId9"/>
              <a:srcRect l="516" t="1" r="3423" b="-820"/>
              <a:stretch/>
            </p:blipFill>
            <p:spPr>
              <a:xfrm>
                <a:off x="9556788" y="1606797"/>
                <a:ext cx="2641045" cy="607063"/>
              </a:xfrm>
              <a:prstGeom prst="rect">
                <a:avLst/>
              </a:prstGeom>
            </p:spPr>
          </p:pic>
        </p:grpSp>
      </p:grpSp>
    </p:spTree>
    <p:extLst>
      <p:ext uri="{BB962C8B-B14F-4D97-AF65-F5344CB8AC3E}">
        <p14:creationId xmlns:p14="http://schemas.microsoft.com/office/powerpoint/2010/main" val="27370140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hank You (2 Headshots, T.S.)">
    <p:bg>
      <p:bgPr>
        <a:solidFill>
          <a:schemeClr val="bg1"/>
        </a:solidFill>
        <a:effectLst/>
      </p:bgPr>
    </p:bg>
    <p:spTree>
      <p:nvGrpSpPr>
        <p:cNvPr id="1" name=""/>
        <p:cNvGrpSpPr/>
        <p:nvPr/>
      </p:nvGrpSpPr>
      <p:grpSpPr>
        <a:xfrm>
          <a:off x="0" y="0"/>
          <a:ext cx="0" cy="0"/>
          <a:chOff x="0" y="0"/>
          <a:chExt cx="0" cy="0"/>
        </a:xfrm>
      </p:grpSpPr>
      <p:sp>
        <p:nvSpPr>
          <p:cNvPr id="141" name="Title 3">
            <a:extLst>
              <a:ext uri="{FF2B5EF4-FFF2-40B4-BE49-F238E27FC236}">
                <a16:creationId xmlns:a16="http://schemas.microsoft.com/office/drawing/2014/main" id="{77ADF4E8-05E9-179E-80BE-E61253100AE5}"/>
              </a:ext>
            </a:extLst>
          </p:cNvPr>
          <p:cNvSpPr>
            <a:spLocks noGrp="1"/>
          </p:cNvSpPr>
          <p:nvPr>
            <p:ph type="title" hasCustomPrompt="1"/>
          </p:nvPr>
        </p:nvSpPr>
        <p:spPr>
          <a:xfrm>
            <a:off x="575735" y="1981953"/>
            <a:ext cx="11040533" cy="1343686"/>
          </a:xfrm>
        </p:spPr>
        <p:txBody>
          <a:bodyPr/>
          <a:lstStyle>
            <a:lvl1pPr>
              <a:defRPr sz="4800"/>
            </a:lvl1pPr>
          </a:lstStyle>
          <a:p>
            <a:r>
              <a:rPr lang="en-US"/>
              <a:t>Click to add </a:t>
            </a:r>
            <a:br>
              <a:rPr lang="en-US"/>
            </a:br>
            <a:r>
              <a:rPr lang="en-US"/>
              <a:t>thank you message</a:t>
            </a:r>
          </a:p>
        </p:txBody>
      </p:sp>
      <p:sp>
        <p:nvSpPr>
          <p:cNvPr id="149" name="Picture Placeholder 2">
            <a:extLst>
              <a:ext uri="{FF2B5EF4-FFF2-40B4-BE49-F238E27FC236}">
                <a16:creationId xmlns:a16="http://schemas.microsoft.com/office/drawing/2014/main" id="{96AE7DD1-1894-1BD9-2560-D3AB98E63B09}"/>
              </a:ext>
            </a:extLst>
          </p:cNvPr>
          <p:cNvSpPr>
            <a:spLocks noGrp="1"/>
          </p:cNvSpPr>
          <p:nvPr>
            <p:ph type="pic" sz="quarter" idx="16" hasCustomPrompt="1"/>
          </p:nvPr>
        </p:nvSpPr>
        <p:spPr>
          <a:xfrm>
            <a:off x="575733" y="3603625"/>
            <a:ext cx="2057401" cy="1543050"/>
          </a:xfrm>
          <a:prstGeom prst="rect">
            <a:avLst/>
          </a:prstGeo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headshot</a:t>
            </a:r>
          </a:p>
        </p:txBody>
      </p:sp>
      <p:sp>
        <p:nvSpPr>
          <p:cNvPr id="142" name="Text Placeholder 7">
            <a:extLst>
              <a:ext uri="{FF2B5EF4-FFF2-40B4-BE49-F238E27FC236}">
                <a16:creationId xmlns:a16="http://schemas.microsoft.com/office/drawing/2014/main" id="{A8FC6C9E-D4B1-9D8E-AE30-0DC946088409}"/>
              </a:ext>
            </a:extLst>
          </p:cNvPr>
          <p:cNvSpPr>
            <a:spLocks noGrp="1"/>
          </p:cNvSpPr>
          <p:nvPr>
            <p:ph type="body" sz="quarter" idx="15" hasCustomPrompt="1"/>
          </p:nvPr>
        </p:nvSpPr>
        <p:spPr>
          <a:xfrm>
            <a:off x="2862471" y="3604150"/>
            <a:ext cx="3068615" cy="1543049"/>
          </a:xfrm>
          <a:prstGeom prst="rect">
            <a:avLst/>
          </a:prstGeom>
          <a:noFill/>
          <a:ln>
            <a:noFill/>
          </a:ln>
        </p:spPr>
        <p:txBody>
          <a:bodyPr wrap="square" lIns="0" tIns="0" rIns="0" bIns="0" anchor="t">
            <a:noAutofit/>
          </a:bodyPr>
          <a:lstStyle>
            <a:lvl1pPr marL="20638" indent="0">
              <a:spcAft>
                <a:spcPts val="300"/>
              </a:spcAft>
              <a:buNone/>
              <a:tabLst/>
              <a:defRPr sz="1401" b="1">
                <a:solidFill>
                  <a:schemeClr val="accent1"/>
                </a:solidFill>
              </a:defRPr>
            </a:lvl1pPr>
            <a:lvl2pPr marL="20638" indent="0">
              <a:spcAft>
                <a:spcPts val="201"/>
              </a:spcAft>
              <a:buNone/>
              <a:tabLst/>
              <a:defRPr sz="1401">
                <a:solidFill>
                  <a:schemeClr val="tx1"/>
                </a:solidFill>
              </a:defRPr>
            </a:lvl2pPr>
            <a:lvl3pPr marL="20638" indent="0">
              <a:spcAft>
                <a:spcPts val="201"/>
              </a:spcAft>
              <a:buFont typeface="Wingdings" pitchFamily="2" charset="2"/>
              <a:buNone/>
              <a:tabLst/>
              <a:defRPr sz="1401">
                <a:solidFill>
                  <a:schemeClr val="tx1"/>
                </a:solidFill>
              </a:defRPr>
            </a:lvl3pPr>
            <a:lvl4pPr marL="20638" indent="0">
              <a:spcAft>
                <a:spcPts val="201"/>
              </a:spcAft>
              <a:buFont typeface="System Font Regular"/>
              <a:buNone/>
              <a:tabLst/>
              <a:defRPr sz="1401">
                <a:solidFill>
                  <a:schemeClr val="tx1"/>
                </a:solidFill>
              </a:defRPr>
            </a:lvl4pPr>
            <a:lvl5pPr marL="20638" indent="0">
              <a:spcAft>
                <a:spcPts val="201"/>
              </a:spcAft>
              <a:buNone/>
              <a:tabLst/>
              <a:defRPr sz="1401">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151" name="Picture Placeholder 2">
            <a:extLst>
              <a:ext uri="{FF2B5EF4-FFF2-40B4-BE49-F238E27FC236}">
                <a16:creationId xmlns:a16="http://schemas.microsoft.com/office/drawing/2014/main" id="{879377FB-236C-F4BD-0C01-5EE33911396C}"/>
              </a:ext>
            </a:extLst>
          </p:cNvPr>
          <p:cNvSpPr>
            <a:spLocks noGrp="1"/>
          </p:cNvSpPr>
          <p:nvPr>
            <p:ph type="pic" sz="quarter" idx="18" hasCustomPrompt="1"/>
          </p:nvPr>
        </p:nvSpPr>
        <p:spPr>
          <a:xfrm>
            <a:off x="6260916" y="3603625"/>
            <a:ext cx="2057401" cy="1543050"/>
          </a:xfrm>
          <a:prstGeom prst="rect">
            <a:avLst/>
          </a:prstGeo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headshot</a:t>
            </a:r>
          </a:p>
        </p:txBody>
      </p:sp>
      <p:sp>
        <p:nvSpPr>
          <p:cNvPr id="150" name="Text Placeholder 7">
            <a:extLst>
              <a:ext uri="{FF2B5EF4-FFF2-40B4-BE49-F238E27FC236}">
                <a16:creationId xmlns:a16="http://schemas.microsoft.com/office/drawing/2014/main" id="{6ACAA318-7B4E-6F3F-E5EC-4D4A3BD43720}"/>
              </a:ext>
            </a:extLst>
          </p:cNvPr>
          <p:cNvSpPr>
            <a:spLocks noGrp="1"/>
          </p:cNvSpPr>
          <p:nvPr>
            <p:ph type="body" sz="quarter" idx="17" hasCustomPrompt="1"/>
          </p:nvPr>
        </p:nvSpPr>
        <p:spPr>
          <a:xfrm>
            <a:off x="8547653" y="3604150"/>
            <a:ext cx="3068615" cy="1543049"/>
          </a:xfrm>
          <a:prstGeom prst="rect">
            <a:avLst/>
          </a:prstGeom>
          <a:noFill/>
          <a:ln>
            <a:noFill/>
          </a:ln>
        </p:spPr>
        <p:txBody>
          <a:bodyPr wrap="square" lIns="0" tIns="0" rIns="0" bIns="0" anchor="t">
            <a:noAutofit/>
          </a:bodyPr>
          <a:lstStyle>
            <a:lvl1pPr marL="20638" indent="0">
              <a:spcAft>
                <a:spcPts val="300"/>
              </a:spcAft>
              <a:buNone/>
              <a:tabLst/>
              <a:defRPr sz="1401" b="1">
                <a:solidFill>
                  <a:schemeClr val="accent1"/>
                </a:solidFill>
              </a:defRPr>
            </a:lvl1pPr>
            <a:lvl2pPr marL="20638" indent="0">
              <a:spcAft>
                <a:spcPts val="201"/>
              </a:spcAft>
              <a:buNone/>
              <a:tabLst/>
              <a:defRPr sz="1401">
                <a:solidFill>
                  <a:schemeClr val="tx1"/>
                </a:solidFill>
              </a:defRPr>
            </a:lvl2pPr>
            <a:lvl3pPr marL="20638" indent="0">
              <a:spcAft>
                <a:spcPts val="201"/>
              </a:spcAft>
              <a:buFont typeface="Wingdings" pitchFamily="2" charset="2"/>
              <a:buNone/>
              <a:tabLst/>
              <a:defRPr sz="1401">
                <a:solidFill>
                  <a:schemeClr val="tx1"/>
                </a:solidFill>
              </a:defRPr>
            </a:lvl3pPr>
            <a:lvl4pPr marL="20638" indent="0">
              <a:spcAft>
                <a:spcPts val="201"/>
              </a:spcAft>
              <a:buFont typeface="System Font Regular"/>
              <a:buNone/>
              <a:tabLst/>
              <a:defRPr sz="1401">
                <a:solidFill>
                  <a:schemeClr val="tx1"/>
                </a:solidFill>
              </a:defRPr>
            </a:lvl4pPr>
            <a:lvl5pPr marL="20638" indent="0">
              <a:spcAft>
                <a:spcPts val="201"/>
              </a:spcAft>
              <a:buNone/>
              <a:tabLst/>
              <a:defRPr sz="1401">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108" name="Freeform 107">
            <a:extLst>
              <a:ext uri="{FF2B5EF4-FFF2-40B4-BE49-F238E27FC236}">
                <a16:creationId xmlns:a16="http://schemas.microsoft.com/office/drawing/2014/main" id="{E80585F5-8B30-D700-9AF6-EDB15547FF88}"/>
              </a:ext>
              <a:ext uri="{C183D7F6-B498-43B3-948B-1728B52AA6E4}">
                <adec:decorative xmlns:adec="http://schemas.microsoft.com/office/drawing/2017/decorative" val="1"/>
              </a:ext>
            </a:extLst>
          </p:cNvPr>
          <p:cNvSpPr/>
          <p:nvPr userDrawn="1"/>
        </p:nvSpPr>
        <p:spPr>
          <a:xfrm>
            <a:off x="0" y="5754394"/>
            <a:ext cx="12192000" cy="1110187"/>
          </a:xfrm>
          <a:custGeom>
            <a:avLst/>
            <a:gdLst>
              <a:gd name="connsiteX0" fmla="*/ 0 w 9144000"/>
              <a:gd name="connsiteY0" fmla="*/ 223078 h 1110187"/>
              <a:gd name="connsiteX1" fmla="*/ 9144000 w 9144000"/>
              <a:gd name="connsiteY1" fmla="*/ 223078 h 1110187"/>
              <a:gd name="connsiteX2" fmla="*/ 9144000 w 9144000"/>
              <a:gd name="connsiteY2" fmla="*/ 1110187 h 1110187"/>
              <a:gd name="connsiteX3" fmla="*/ 0 w 9144000"/>
              <a:gd name="connsiteY3" fmla="*/ 1110187 h 1110187"/>
              <a:gd name="connsiteX4" fmla="*/ 0 w 9144000"/>
              <a:gd name="connsiteY4" fmla="*/ 0 h 1110187"/>
              <a:gd name="connsiteX5" fmla="*/ 9144000 w 9144000"/>
              <a:gd name="connsiteY5" fmla="*/ 0 h 1110187"/>
              <a:gd name="connsiteX6" fmla="*/ 9144000 w 9144000"/>
              <a:gd name="connsiteY6" fmla="*/ 181733 h 1110187"/>
              <a:gd name="connsiteX7" fmla="*/ 0 w 9144000"/>
              <a:gd name="connsiteY7" fmla="*/ 181733 h 111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1110187">
                <a:moveTo>
                  <a:pt x="0" y="223078"/>
                </a:moveTo>
                <a:lnTo>
                  <a:pt x="9144000" y="223078"/>
                </a:lnTo>
                <a:lnTo>
                  <a:pt x="9144000" y="1110187"/>
                </a:lnTo>
                <a:lnTo>
                  <a:pt x="0" y="1110187"/>
                </a:lnTo>
                <a:close/>
                <a:moveTo>
                  <a:pt x="0" y="0"/>
                </a:moveTo>
                <a:lnTo>
                  <a:pt x="9144000" y="0"/>
                </a:lnTo>
                <a:lnTo>
                  <a:pt x="9144000" y="181733"/>
                </a:lnTo>
                <a:lnTo>
                  <a:pt x="0" y="181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pic>
        <p:nvPicPr>
          <p:cNvPr id="107" name="Graphic 106" descr="VEDP - Virginia Talent Accelerator Program logo">
            <a:extLst>
              <a:ext uri="{FF2B5EF4-FFF2-40B4-BE49-F238E27FC236}">
                <a16:creationId xmlns:a16="http://schemas.microsoft.com/office/drawing/2014/main" id="{AC240AB0-9DA5-16B1-EF04-7E662CDCADB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44510" y="6183897"/>
            <a:ext cx="2589497" cy="484155"/>
          </a:xfrm>
          <a:prstGeom prst="rect">
            <a:avLst/>
          </a:prstGeom>
        </p:spPr>
      </p:pic>
      <p:sp>
        <p:nvSpPr>
          <p:cNvPr id="53" name="Date Placeholder 2">
            <a:extLst>
              <a:ext uri="{FF2B5EF4-FFF2-40B4-BE49-F238E27FC236}">
                <a16:creationId xmlns:a16="http://schemas.microsoft.com/office/drawing/2014/main" id="{2601B124-6E83-83EE-B79E-D270DE3F88A4}"/>
              </a:ext>
              <a:ext uri="{C183D7F6-B498-43B3-948B-1728B52AA6E4}">
                <adec:decorative xmlns:adec="http://schemas.microsoft.com/office/drawing/2017/decorative" val="1"/>
              </a:ext>
            </a:extLst>
          </p:cNvPr>
          <p:cNvSpPr>
            <a:spLocks noGrp="1"/>
          </p:cNvSpPr>
          <p:nvPr>
            <p:ph type="dt" sz="half" idx="19"/>
          </p:nvPr>
        </p:nvSpPr>
        <p:spPr>
          <a:xfrm>
            <a:off x="0" y="6864579"/>
            <a:ext cx="0" cy="0"/>
          </a:xfrm>
          <a:ln>
            <a:solidFill>
              <a:schemeClr val="bg1">
                <a:alpha val="0"/>
              </a:schemeClr>
            </a:solidFill>
          </a:ln>
        </p:spPr>
        <p:txBody>
          <a:bodyPr/>
          <a:lstStyle/>
          <a:p>
            <a:endParaRPr lang="en-US"/>
          </a:p>
        </p:txBody>
      </p:sp>
      <p:sp>
        <p:nvSpPr>
          <p:cNvPr id="54" name="Footer Placeholder 4">
            <a:extLst>
              <a:ext uri="{FF2B5EF4-FFF2-40B4-BE49-F238E27FC236}">
                <a16:creationId xmlns:a16="http://schemas.microsoft.com/office/drawing/2014/main" id="{622A9D07-D131-9CC4-97C9-77AE48FE6666}"/>
              </a:ext>
              <a:ext uri="{C183D7F6-B498-43B3-948B-1728B52AA6E4}">
                <adec:decorative xmlns:adec="http://schemas.microsoft.com/office/drawing/2017/decorative" val="1"/>
              </a:ext>
            </a:extLst>
          </p:cNvPr>
          <p:cNvSpPr>
            <a:spLocks noGrp="1"/>
          </p:cNvSpPr>
          <p:nvPr>
            <p:ph type="ftr" sz="quarter" idx="20"/>
          </p:nvPr>
        </p:nvSpPr>
        <p:spPr>
          <a:xfrm>
            <a:off x="0" y="6864579"/>
            <a:ext cx="0" cy="0"/>
          </a:xfrm>
          <a:ln>
            <a:solidFill>
              <a:schemeClr val="bg1">
                <a:alpha val="0"/>
              </a:schemeClr>
            </a:solidFill>
          </a:ln>
        </p:spPr>
        <p:txBody>
          <a:bodyPr/>
          <a:lstStyle/>
          <a:p>
            <a:endParaRPr lang="en-US"/>
          </a:p>
        </p:txBody>
      </p:sp>
      <p:sp>
        <p:nvSpPr>
          <p:cNvPr id="55" name="Slide Number Placeholder 5">
            <a:extLst>
              <a:ext uri="{FF2B5EF4-FFF2-40B4-BE49-F238E27FC236}">
                <a16:creationId xmlns:a16="http://schemas.microsoft.com/office/drawing/2014/main" id="{C7B032D6-F56F-9A0E-B684-5F05AA35F1AA}"/>
              </a:ext>
              <a:ext uri="{C183D7F6-B498-43B3-948B-1728B52AA6E4}">
                <adec:decorative xmlns:adec="http://schemas.microsoft.com/office/drawing/2017/decorative" val="1"/>
              </a:ext>
            </a:extLst>
          </p:cNvPr>
          <p:cNvSpPr>
            <a:spLocks noGrp="1"/>
          </p:cNvSpPr>
          <p:nvPr>
            <p:ph type="sldNum" sz="quarter" idx="21"/>
          </p:nvPr>
        </p:nvSpPr>
        <p:spPr>
          <a:xfrm>
            <a:off x="0" y="6864579"/>
            <a:ext cx="0" cy="0"/>
          </a:xfrm>
          <a:noFill/>
          <a:ln>
            <a:solidFill>
              <a:schemeClr val="bg1">
                <a:alpha val="0"/>
              </a:schemeClr>
            </a:solidFill>
          </a:ln>
        </p:spPr>
        <p:txBody>
          <a:bodyPr/>
          <a:lstStyle>
            <a:lvl1pPr>
              <a:defRPr sz="178" b="0">
                <a:noFill/>
              </a:defRPr>
            </a:lvl1pPr>
          </a:lstStyle>
          <a:p>
            <a:pPr marL="12701"/>
            <a:fld id="{078C017C-E1B9-8443-B047-B08AAA027B45}" type="slidenum">
              <a:rPr lang="en-US" smtClean="0"/>
              <a:pPr marL="12701"/>
              <a:t>‹#›</a:t>
            </a:fld>
            <a:endParaRPr lang="en-US"/>
          </a:p>
        </p:txBody>
      </p:sp>
      <p:grpSp>
        <p:nvGrpSpPr>
          <p:cNvPr id="62" name="Group 61">
            <a:extLst>
              <a:ext uri="{FF2B5EF4-FFF2-40B4-BE49-F238E27FC236}">
                <a16:creationId xmlns:a16="http://schemas.microsoft.com/office/drawing/2014/main" id="{B93C526A-93BA-B6DC-6245-68E7897B3E91}"/>
              </a:ext>
              <a:ext uri="{C183D7F6-B498-43B3-948B-1728B52AA6E4}">
                <adec:decorative xmlns:adec="http://schemas.microsoft.com/office/drawing/2017/decorative" val="1"/>
              </a:ext>
            </a:extLst>
          </p:cNvPr>
          <p:cNvGrpSpPr/>
          <p:nvPr userDrawn="1"/>
        </p:nvGrpSpPr>
        <p:grpSpPr>
          <a:xfrm>
            <a:off x="-342619" y="-246933"/>
            <a:ext cx="11958140" cy="7347304"/>
            <a:chOff x="-256964" y="-246933"/>
            <a:chExt cx="8968605" cy="7347304"/>
          </a:xfrm>
        </p:grpSpPr>
        <p:grpSp>
          <p:nvGrpSpPr>
            <p:cNvPr id="39" name="Group 38">
              <a:extLst>
                <a:ext uri="{FF2B5EF4-FFF2-40B4-BE49-F238E27FC236}">
                  <a16:creationId xmlns:a16="http://schemas.microsoft.com/office/drawing/2014/main" id="{E434B1DE-DCCF-99F5-1004-BE8C5FD77721}"/>
                </a:ext>
              </a:extLst>
            </p:cNvPr>
            <p:cNvGrpSpPr/>
            <p:nvPr userDrawn="1"/>
          </p:nvGrpSpPr>
          <p:grpSpPr>
            <a:xfrm>
              <a:off x="431240" y="-246933"/>
              <a:ext cx="8280401" cy="7347304"/>
              <a:chOff x="431240" y="-246933"/>
              <a:chExt cx="8280401" cy="7347304"/>
            </a:xfrm>
          </p:grpSpPr>
          <p:grpSp>
            <p:nvGrpSpPr>
              <p:cNvPr id="40" name="Group 39">
                <a:extLst>
                  <a:ext uri="{FF2B5EF4-FFF2-40B4-BE49-F238E27FC236}">
                    <a16:creationId xmlns:a16="http://schemas.microsoft.com/office/drawing/2014/main" id="{112BF262-C0DC-D85B-822D-478CC0922EA6}"/>
                  </a:ext>
                </a:extLst>
              </p:cNvPr>
              <p:cNvGrpSpPr/>
              <p:nvPr userDrawn="1"/>
            </p:nvGrpSpPr>
            <p:grpSpPr>
              <a:xfrm>
                <a:off x="431242" y="6864579"/>
                <a:ext cx="8280398" cy="235792"/>
                <a:chOff x="431801" y="-235792"/>
                <a:chExt cx="4400550" cy="235792"/>
              </a:xfrm>
            </p:grpSpPr>
            <p:cxnSp>
              <p:nvCxnSpPr>
                <p:cNvPr id="49" name="Straight Connector 48">
                  <a:extLst>
                    <a:ext uri="{FF2B5EF4-FFF2-40B4-BE49-F238E27FC236}">
                      <a16:creationId xmlns:a16="http://schemas.microsoft.com/office/drawing/2014/main" id="{B2C2EDF1-9FAF-0A33-65CB-4D11330C093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4C8274A-02F7-491F-F231-41A45E0EC61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E401F9B5-6B62-6E2D-E166-D8B12A2D062D}"/>
                  </a:ext>
                </a:extLst>
              </p:cNvPr>
              <p:cNvGrpSpPr/>
              <p:nvPr userDrawn="1"/>
            </p:nvGrpSpPr>
            <p:grpSpPr>
              <a:xfrm>
                <a:off x="431240" y="-246933"/>
                <a:ext cx="8280401" cy="235792"/>
                <a:chOff x="431800" y="-240735"/>
                <a:chExt cx="8280401" cy="235792"/>
              </a:xfrm>
            </p:grpSpPr>
            <p:grpSp>
              <p:nvGrpSpPr>
                <p:cNvPr id="42" name="Group 41">
                  <a:extLst>
                    <a:ext uri="{FF2B5EF4-FFF2-40B4-BE49-F238E27FC236}">
                      <a16:creationId xmlns:a16="http://schemas.microsoft.com/office/drawing/2014/main" id="{E816E374-D353-544F-F30D-A1DCD3CDD5BF}"/>
                    </a:ext>
                  </a:extLst>
                </p:cNvPr>
                <p:cNvGrpSpPr/>
                <p:nvPr userDrawn="1"/>
              </p:nvGrpSpPr>
              <p:grpSpPr>
                <a:xfrm>
                  <a:off x="431800" y="-240735"/>
                  <a:ext cx="8280400" cy="235792"/>
                  <a:chOff x="431800" y="-235792"/>
                  <a:chExt cx="4400551" cy="235792"/>
                </a:xfrm>
              </p:grpSpPr>
              <p:cxnSp>
                <p:nvCxnSpPr>
                  <p:cNvPr id="46" name="Straight Connector 45">
                    <a:extLst>
                      <a:ext uri="{FF2B5EF4-FFF2-40B4-BE49-F238E27FC236}">
                        <a16:creationId xmlns:a16="http://schemas.microsoft.com/office/drawing/2014/main" id="{ED16011C-7CBC-96E4-7D77-F83A0D57C67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9376220-F615-D576-3E80-DE602944BD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5BFADA6-320F-8237-FBF6-67B012FB017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3" name="TextBox 42">
                  <a:extLst>
                    <a:ext uri="{FF2B5EF4-FFF2-40B4-BE49-F238E27FC236}">
                      <a16:creationId xmlns:a16="http://schemas.microsoft.com/office/drawing/2014/main" id="{608FD8B5-9A66-6C32-C0F7-EC4F91685208}"/>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44" name="Straight Arrow Connector 43">
                  <a:extLst>
                    <a:ext uri="{FF2B5EF4-FFF2-40B4-BE49-F238E27FC236}">
                      <a16:creationId xmlns:a16="http://schemas.microsoft.com/office/drawing/2014/main" id="{D570A87B-1BB8-CA00-800C-E5EF55711597}"/>
                    </a:ext>
                  </a:extLst>
                </p:cNvPr>
                <p:cNvCxnSpPr>
                  <a:cxnSpLocks/>
                  <a:stCxn id="43" idx="1"/>
                  <a:endCxn id="48" idx="2"/>
                </p:cNvCxnSpPr>
                <p:nvPr userDrawn="1"/>
              </p:nvCxnSpPr>
              <p:spPr>
                <a:xfrm flipH="1">
                  <a:off x="431801" y="-122839"/>
                  <a:ext cx="347712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0979D9A-B490-B13D-83F1-A27478036916}"/>
                    </a:ext>
                  </a:extLst>
                </p:cNvPr>
                <p:cNvCxnSpPr>
                  <a:cxnSpLocks/>
                  <a:stCxn id="43" idx="3"/>
                  <a:endCxn id="48"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143" name="Group 142">
              <a:extLst>
                <a:ext uri="{FF2B5EF4-FFF2-40B4-BE49-F238E27FC236}">
                  <a16:creationId xmlns:a16="http://schemas.microsoft.com/office/drawing/2014/main" id="{9F44A4A2-B896-44A6-B897-4E363700172F}"/>
                </a:ext>
              </a:extLst>
            </p:cNvPr>
            <p:cNvGrpSpPr/>
            <p:nvPr userDrawn="1"/>
          </p:nvGrpSpPr>
          <p:grpSpPr>
            <a:xfrm>
              <a:off x="-256964" y="3622629"/>
              <a:ext cx="251461" cy="1506813"/>
              <a:chOff x="-256404" y="360363"/>
              <a:chExt cx="251461" cy="692152"/>
            </a:xfrm>
          </p:grpSpPr>
          <p:grpSp>
            <p:nvGrpSpPr>
              <p:cNvPr id="144" name="Group 143">
                <a:extLst>
                  <a:ext uri="{FF2B5EF4-FFF2-40B4-BE49-F238E27FC236}">
                    <a16:creationId xmlns:a16="http://schemas.microsoft.com/office/drawing/2014/main" id="{41E25D6B-5B54-0225-90D3-603A5C276F90}"/>
                  </a:ext>
                </a:extLst>
              </p:cNvPr>
              <p:cNvGrpSpPr/>
              <p:nvPr userDrawn="1"/>
            </p:nvGrpSpPr>
            <p:grpSpPr>
              <a:xfrm rot="16200000">
                <a:off x="-476749" y="580708"/>
                <a:ext cx="692152" cy="251461"/>
                <a:chOff x="431800" y="-235792"/>
                <a:chExt cx="4400551" cy="235792"/>
              </a:xfrm>
            </p:grpSpPr>
            <p:cxnSp>
              <p:nvCxnSpPr>
                <p:cNvPr id="146" name="Straight Connector 145">
                  <a:extLst>
                    <a:ext uri="{FF2B5EF4-FFF2-40B4-BE49-F238E27FC236}">
                      <a16:creationId xmlns:a16="http://schemas.microsoft.com/office/drawing/2014/main" id="{27F1EBAD-08B2-CDA7-0DFB-731DD16587B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3E5E6F94-AB6F-4B8F-93D2-2AA0133A9BA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8" name="Rectangle 147">
                  <a:extLst>
                    <a:ext uri="{FF2B5EF4-FFF2-40B4-BE49-F238E27FC236}">
                      <a16:creationId xmlns:a16="http://schemas.microsoft.com/office/drawing/2014/main" id="{33B090B6-E26E-B83C-3CAC-EBF8988FB89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45" name="TextBox 144">
                <a:extLst>
                  <a:ext uri="{FF2B5EF4-FFF2-40B4-BE49-F238E27FC236}">
                    <a16:creationId xmlns:a16="http://schemas.microsoft.com/office/drawing/2014/main" id="{DC2205D1-92E0-7C69-203D-0859296BD410}"/>
                  </a:ext>
                </a:extLst>
              </p:cNvPr>
              <p:cNvSpPr txBox="1"/>
              <p:nvPr userDrawn="1"/>
            </p:nvSpPr>
            <p:spPr>
              <a:xfrm rot="16200000">
                <a:off x="-286032" y="662666"/>
                <a:ext cx="310734"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nvGrpSpPr>
            <p:cNvPr id="152" name="Group 151">
              <a:extLst>
                <a:ext uri="{FF2B5EF4-FFF2-40B4-BE49-F238E27FC236}">
                  <a16:creationId xmlns:a16="http://schemas.microsoft.com/office/drawing/2014/main" id="{277C9C8D-61A9-CA1A-B5F7-8D6805F0C9EE}"/>
                </a:ext>
              </a:extLst>
            </p:cNvPr>
            <p:cNvGrpSpPr/>
            <p:nvPr userDrawn="1"/>
          </p:nvGrpSpPr>
          <p:grpSpPr>
            <a:xfrm>
              <a:off x="-256964" y="2090057"/>
              <a:ext cx="251461" cy="1113986"/>
              <a:chOff x="-256404" y="360363"/>
              <a:chExt cx="251461" cy="692152"/>
            </a:xfrm>
          </p:grpSpPr>
          <p:grpSp>
            <p:nvGrpSpPr>
              <p:cNvPr id="153" name="Group 152">
                <a:extLst>
                  <a:ext uri="{FF2B5EF4-FFF2-40B4-BE49-F238E27FC236}">
                    <a16:creationId xmlns:a16="http://schemas.microsoft.com/office/drawing/2014/main" id="{520AC3C5-2877-1141-AF8B-F05E8EED04DB}"/>
                  </a:ext>
                </a:extLst>
              </p:cNvPr>
              <p:cNvGrpSpPr/>
              <p:nvPr userDrawn="1"/>
            </p:nvGrpSpPr>
            <p:grpSpPr>
              <a:xfrm rot="16200000">
                <a:off x="-476749" y="580708"/>
                <a:ext cx="692152" cy="251461"/>
                <a:chOff x="431800" y="-235792"/>
                <a:chExt cx="4400551" cy="235792"/>
              </a:xfrm>
            </p:grpSpPr>
            <p:cxnSp>
              <p:nvCxnSpPr>
                <p:cNvPr id="155" name="Straight Connector 154">
                  <a:extLst>
                    <a:ext uri="{FF2B5EF4-FFF2-40B4-BE49-F238E27FC236}">
                      <a16:creationId xmlns:a16="http://schemas.microsoft.com/office/drawing/2014/main" id="{40A42C7E-5114-68EC-4A30-A7D504D73602}"/>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6479A97-4FAC-0827-BAE6-DEB8581D423D}"/>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7" name="Rectangle 156">
                  <a:extLst>
                    <a:ext uri="{FF2B5EF4-FFF2-40B4-BE49-F238E27FC236}">
                      <a16:creationId xmlns:a16="http://schemas.microsoft.com/office/drawing/2014/main" id="{BC5E10FC-AC7A-BBD7-F0BE-6FD847AF1532}"/>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54" name="TextBox 153">
                <a:extLst>
                  <a:ext uri="{FF2B5EF4-FFF2-40B4-BE49-F238E27FC236}">
                    <a16:creationId xmlns:a16="http://schemas.microsoft.com/office/drawing/2014/main" id="{8FAC5131-0739-3720-D433-E77290FD4C72}"/>
                  </a:ext>
                </a:extLst>
              </p:cNvPr>
              <p:cNvSpPr txBox="1"/>
              <p:nvPr userDrawn="1"/>
            </p:nvSpPr>
            <p:spPr>
              <a:xfrm rot="16200000">
                <a:off x="-295505" y="622270"/>
                <a:ext cx="329674" cy="161583"/>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grpSp>
        <p:nvGrpSpPr>
          <p:cNvPr id="3" name="Group 2">
            <a:extLst>
              <a:ext uri="{FF2B5EF4-FFF2-40B4-BE49-F238E27FC236}">
                <a16:creationId xmlns:a16="http://schemas.microsoft.com/office/drawing/2014/main" id="{4DEA9141-F341-5071-0FEF-1E341699EAAE}"/>
              </a:ext>
              <a:ext uri="{C183D7F6-B498-43B3-948B-1728B52AA6E4}">
                <adec:decorative xmlns:adec="http://schemas.microsoft.com/office/drawing/2017/decorative" val="1"/>
              </a:ext>
            </a:extLst>
          </p:cNvPr>
          <p:cNvGrpSpPr/>
          <p:nvPr userDrawn="1"/>
        </p:nvGrpSpPr>
        <p:grpSpPr>
          <a:xfrm>
            <a:off x="12532247" y="-2"/>
            <a:ext cx="3948954" cy="11042202"/>
            <a:chOff x="9399182" y="-2"/>
            <a:chExt cx="2961715" cy="11042202"/>
          </a:xfrm>
        </p:grpSpPr>
        <p:sp>
          <p:nvSpPr>
            <p:cNvPr id="2" name="Rectangle 1">
              <a:extLst>
                <a:ext uri="{FF2B5EF4-FFF2-40B4-BE49-F238E27FC236}">
                  <a16:creationId xmlns:a16="http://schemas.microsoft.com/office/drawing/2014/main" id="{FA5767AA-EF3B-EE99-EFF2-60896F535A68}"/>
                </a:ext>
              </a:extLst>
            </p:cNvPr>
            <p:cNvSpPr/>
            <p:nvPr userDrawn="1"/>
          </p:nvSpPr>
          <p:spPr>
            <a:xfrm>
              <a:off x="9399182" y="-2"/>
              <a:ext cx="2798651" cy="11042202"/>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4" name="Group 3">
              <a:extLst>
                <a:ext uri="{FF2B5EF4-FFF2-40B4-BE49-F238E27FC236}">
                  <a16:creationId xmlns:a16="http://schemas.microsoft.com/office/drawing/2014/main" id="{5903FB1D-B563-659F-1B0C-E5F7B0ED4902}"/>
                </a:ext>
              </a:extLst>
            </p:cNvPr>
            <p:cNvGrpSpPr/>
            <p:nvPr userDrawn="1"/>
          </p:nvGrpSpPr>
          <p:grpSpPr>
            <a:xfrm>
              <a:off x="9399182" y="-1"/>
              <a:ext cx="2961715" cy="9963395"/>
              <a:chOff x="9399182" y="-1"/>
              <a:chExt cx="2961715" cy="9963395"/>
            </a:xfrm>
          </p:grpSpPr>
          <p:sp>
            <p:nvSpPr>
              <p:cNvPr id="5" name="Rectangle 4">
                <a:extLst>
                  <a:ext uri="{FF2B5EF4-FFF2-40B4-BE49-F238E27FC236}">
                    <a16:creationId xmlns:a16="http://schemas.microsoft.com/office/drawing/2014/main" id="{9F344930-CA90-C2A1-1166-0015CF0AC0E5}"/>
                  </a:ext>
                </a:extLst>
              </p:cNvPr>
              <p:cNvSpPr/>
              <p:nvPr userDrawn="1"/>
            </p:nvSpPr>
            <p:spPr>
              <a:xfrm>
                <a:off x="9399182" y="-1"/>
                <a:ext cx="2798651" cy="99633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pic>
            <p:nvPicPr>
              <p:cNvPr id="6" name="Picture 5">
                <a:extLst>
                  <a:ext uri="{FF2B5EF4-FFF2-40B4-BE49-F238E27FC236}">
                    <a16:creationId xmlns:a16="http://schemas.microsoft.com/office/drawing/2014/main" id="{96676DB4-F873-3C40-0320-67D78786BD9E}"/>
                  </a:ext>
                </a:extLst>
              </p:cNvPr>
              <p:cNvPicPr>
                <a:picLocks noChangeAspect="1"/>
              </p:cNvPicPr>
              <p:nvPr userDrawn="1"/>
            </p:nvPicPr>
            <p:blipFill rotWithShape="1">
              <a:blip r:embed="rId3"/>
              <a:srcRect r="44021" b="6017"/>
              <a:stretch/>
            </p:blipFill>
            <p:spPr>
              <a:xfrm>
                <a:off x="9558506" y="2504909"/>
                <a:ext cx="2632538" cy="532435"/>
              </a:xfrm>
              <a:prstGeom prst="rect">
                <a:avLst/>
              </a:prstGeom>
            </p:spPr>
          </p:pic>
          <p:sp>
            <p:nvSpPr>
              <p:cNvPr id="7" name="Rectangle 6">
                <a:extLst>
                  <a:ext uri="{FF2B5EF4-FFF2-40B4-BE49-F238E27FC236}">
                    <a16:creationId xmlns:a16="http://schemas.microsoft.com/office/drawing/2014/main" id="{2719779A-0676-0F8C-C9F2-C7DFE91CA32E}"/>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47402072-7E1D-12AF-32ED-1D1F8776E6B0}"/>
                  </a:ext>
                </a:extLst>
              </p:cNvPr>
              <p:cNvSpPr txBox="1"/>
              <p:nvPr userDrawn="1"/>
            </p:nvSpPr>
            <p:spPr>
              <a:xfrm>
                <a:off x="10147059"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9" name="Picture 8">
                <a:extLst>
                  <a:ext uri="{FF2B5EF4-FFF2-40B4-BE49-F238E27FC236}">
                    <a16:creationId xmlns:a16="http://schemas.microsoft.com/office/drawing/2014/main" id="{72B2EF20-13B8-F943-E312-B50D1A2A8A12}"/>
                  </a:ext>
                </a:extLst>
              </p:cNvPr>
              <p:cNvPicPr>
                <a:picLocks noChangeAspect="1"/>
              </p:cNvPicPr>
              <p:nvPr userDrawn="1"/>
            </p:nvPicPr>
            <p:blipFill rotWithShape="1">
              <a:blip r:embed="rId4"/>
              <a:srcRect l="8882" t="5165" r="-1"/>
              <a:stretch/>
            </p:blipFill>
            <p:spPr>
              <a:xfrm>
                <a:off x="9694938" y="411250"/>
                <a:ext cx="324017" cy="289055"/>
              </a:xfrm>
              <a:prstGeom prst="roundRect">
                <a:avLst/>
              </a:prstGeom>
            </p:spPr>
          </p:pic>
          <p:sp>
            <p:nvSpPr>
              <p:cNvPr id="10" name="TextBox 9">
                <a:extLst>
                  <a:ext uri="{FF2B5EF4-FFF2-40B4-BE49-F238E27FC236}">
                    <a16:creationId xmlns:a16="http://schemas.microsoft.com/office/drawing/2014/main" id="{88C7D7C3-A9FF-96F8-3DAD-65B224EA061F}"/>
                  </a:ext>
                </a:extLst>
              </p:cNvPr>
              <p:cNvSpPr txBox="1"/>
              <p:nvPr userDrawn="1"/>
            </p:nvSpPr>
            <p:spPr>
              <a:xfrm>
                <a:off x="9558507"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11" name="Straight Connector 10">
                <a:extLst>
                  <a:ext uri="{FF2B5EF4-FFF2-40B4-BE49-F238E27FC236}">
                    <a16:creationId xmlns:a16="http://schemas.microsoft.com/office/drawing/2014/main" id="{2FA59DB1-83A9-15BD-2D84-D93738CBF6EA}"/>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EF90F63-ADE9-B62C-CA15-3B7C54F19458}"/>
                  </a:ext>
                </a:extLst>
              </p:cNvPr>
              <p:cNvSpPr txBox="1">
                <a:spLocks noChangeAspect="1"/>
              </p:cNvSpPr>
              <p:nvPr userDrawn="1"/>
            </p:nvSpPr>
            <p:spPr>
              <a:xfrm>
                <a:off x="9521833" y="1414723"/>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3" name="TextBox 12">
                <a:extLst>
                  <a:ext uri="{FF2B5EF4-FFF2-40B4-BE49-F238E27FC236}">
                    <a16:creationId xmlns:a16="http://schemas.microsoft.com/office/drawing/2014/main" id="{991CE24B-8DC6-6F18-258D-AFCF590169E3}"/>
                  </a:ext>
                </a:extLst>
              </p:cNvPr>
              <p:cNvSpPr txBox="1"/>
              <p:nvPr userDrawn="1"/>
            </p:nvSpPr>
            <p:spPr>
              <a:xfrm>
                <a:off x="9686426" y="1389696"/>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Thank You Message</a:t>
                </a:r>
              </a:p>
            </p:txBody>
          </p:sp>
          <p:sp>
            <p:nvSpPr>
              <p:cNvPr id="14" name="TextBox 13">
                <a:extLst>
                  <a:ext uri="{FF2B5EF4-FFF2-40B4-BE49-F238E27FC236}">
                    <a16:creationId xmlns:a16="http://schemas.microsoft.com/office/drawing/2014/main" id="{17650189-0A18-AED8-AA7D-A37F27530A07}"/>
                  </a:ext>
                </a:extLst>
              </p:cNvPr>
              <p:cNvSpPr txBox="1">
                <a:spLocks noChangeAspect="1"/>
              </p:cNvSpPr>
              <p:nvPr userDrawn="1"/>
            </p:nvSpPr>
            <p:spPr>
              <a:xfrm>
                <a:off x="9521833" y="23166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5" name="TextBox 14">
                <a:extLst>
                  <a:ext uri="{FF2B5EF4-FFF2-40B4-BE49-F238E27FC236}">
                    <a16:creationId xmlns:a16="http://schemas.microsoft.com/office/drawing/2014/main" id="{A1C4C66B-CA98-6A57-8E21-AABAC176CC36}"/>
                  </a:ext>
                </a:extLst>
              </p:cNvPr>
              <p:cNvSpPr txBox="1"/>
              <p:nvPr userDrawn="1"/>
            </p:nvSpPr>
            <p:spPr>
              <a:xfrm>
                <a:off x="9686426" y="2291614"/>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Contact Info</a:t>
                </a:r>
              </a:p>
            </p:txBody>
          </p:sp>
          <p:grpSp>
            <p:nvGrpSpPr>
              <p:cNvPr id="16" name="Group 15">
                <a:extLst>
                  <a:ext uri="{FF2B5EF4-FFF2-40B4-BE49-F238E27FC236}">
                    <a16:creationId xmlns:a16="http://schemas.microsoft.com/office/drawing/2014/main" id="{28A59318-C652-BBFA-F55D-097E85C0580B}"/>
                  </a:ext>
                </a:extLst>
              </p:cNvPr>
              <p:cNvGrpSpPr/>
              <p:nvPr userDrawn="1"/>
            </p:nvGrpSpPr>
            <p:grpSpPr>
              <a:xfrm>
                <a:off x="9541497" y="3146876"/>
                <a:ext cx="2754815" cy="6653194"/>
                <a:chOff x="9956836" y="3415209"/>
                <a:chExt cx="2754815" cy="6653194"/>
              </a:xfrm>
            </p:grpSpPr>
            <p:grpSp>
              <p:nvGrpSpPr>
                <p:cNvPr id="18" name="Group 17">
                  <a:extLst>
                    <a:ext uri="{FF2B5EF4-FFF2-40B4-BE49-F238E27FC236}">
                      <a16:creationId xmlns:a16="http://schemas.microsoft.com/office/drawing/2014/main" id="{BA493E7D-A0B5-32DB-8809-957AB176F7D4}"/>
                    </a:ext>
                  </a:extLst>
                </p:cNvPr>
                <p:cNvGrpSpPr/>
                <p:nvPr userDrawn="1"/>
              </p:nvGrpSpPr>
              <p:grpSpPr>
                <a:xfrm>
                  <a:off x="9976500" y="3415209"/>
                  <a:ext cx="2735151" cy="1739504"/>
                  <a:chOff x="9541497" y="2125825"/>
                  <a:chExt cx="2735151" cy="1739504"/>
                </a:xfrm>
              </p:grpSpPr>
              <p:sp>
                <p:nvSpPr>
                  <p:cNvPr id="51" name="Rectangle 50">
                    <a:extLst>
                      <a:ext uri="{FF2B5EF4-FFF2-40B4-BE49-F238E27FC236}">
                        <a16:creationId xmlns:a16="http://schemas.microsoft.com/office/drawing/2014/main" id="{73558A4C-D85B-037B-BB10-827F747BE492}"/>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TextBox 51">
                    <a:extLst>
                      <a:ext uri="{FF2B5EF4-FFF2-40B4-BE49-F238E27FC236}">
                        <a16:creationId xmlns:a16="http://schemas.microsoft.com/office/drawing/2014/main" id="{7BF6B43D-4A72-1E29-9E3A-F9A85470339E}"/>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56" name="Graphic 55">
                    <a:extLst>
                      <a:ext uri="{FF2B5EF4-FFF2-40B4-BE49-F238E27FC236}">
                        <a16:creationId xmlns:a16="http://schemas.microsoft.com/office/drawing/2014/main" id="{53778DED-0FD1-DFB5-900D-AFECB4BB2C01}"/>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701720" y="2264907"/>
                    <a:ext cx="155227" cy="155227"/>
                  </a:xfrm>
                  <a:prstGeom prst="rect">
                    <a:avLst/>
                  </a:prstGeom>
                </p:spPr>
              </p:pic>
              <p:sp>
                <p:nvSpPr>
                  <p:cNvPr id="57" name="TextBox 56">
                    <a:extLst>
                      <a:ext uri="{FF2B5EF4-FFF2-40B4-BE49-F238E27FC236}">
                        <a16:creationId xmlns:a16="http://schemas.microsoft.com/office/drawing/2014/main" id="{2982477E-6857-16C4-8915-168820238D59}"/>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58" name="TextBox 57">
                    <a:extLst>
                      <a:ext uri="{FF2B5EF4-FFF2-40B4-BE49-F238E27FC236}">
                        <a16:creationId xmlns:a16="http://schemas.microsoft.com/office/drawing/2014/main" id="{84A52B79-56D2-48FB-D8A2-CF1B280DA3BD}"/>
                      </a:ext>
                    </a:extLst>
                  </p:cNvPr>
                  <p:cNvSpPr txBox="1"/>
                  <p:nvPr userDrawn="1"/>
                </p:nvSpPr>
                <p:spPr>
                  <a:xfrm>
                    <a:off x="9694938" y="2522575"/>
                    <a:ext cx="2422982" cy="2769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59" name="TextBox 58">
                    <a:extLst>
                      <a:ext uri="{FF2B5EF4-FFF2-40B4-BE49-F238E27FC236}">
                        <a16:creationId xmlns:a16="http://schemas.microsoft.com/office/drawing/2014/main" id="{E7599406-C461-6904-6D15-0AFE4DA61C47}"/>
                      </a:ext>
                    </a:extLst>
                  </p:cNvPr>
                  <p:cNvSpPr txBox="1"/>
                  <p:nvPr userDrawn="1"/>
                </p:nvSpPr>
                <p:spPr>
                  <a:xfrm>
                    <a:off x="9830981" y="3162742"/>
                    <a:ext cx="2374734"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60" name="TextBox 59">
                    <a:extLst>
                      <a:ext uri="{FF2B5EF4-FFF2-40B4-BE49-F238E27FC236}">
                        <a16:creationId xmlns:a16="http://schemas.microsoft.com/office/drawing/2014/main" id="{815E4E4F-7E4F-98BD-7DB7-3B480440748B}"/>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61" name="Picture 60">
                    <a:extLst>
                      <a:ext uri="{FF2B5EF4-FFF2-40B4-BE49-F238E27FC236}">
                        <a16:creationId xmlns:a16="http://schemas.microsoft.com/office/drawing/2014/main" id="{6954C488-17E0-9603-3A76-E2036059E161}"/>
                      </a:ext>
                    </a:extLst>
                  </p:cNvPr>
                  <p:cNvPicPr>
                    <a:picLocks noChangeAspect="1"/>
                  </p:cNvPicPr>
                  <p:nvPr userDrawn="1"/>
                </p:nvPicPr>
                <p:blipFill rotWithShape="1">
                  <a:blip r:embed="rId6"/>
                  <a:srcRect l="4852" t="17138" r="10283" b="11792"/>
                  <a:stretch/>
                </p:blipFill>
                <p:spPr>
                  <a:xfrm>
                    <a:off x="10676602" y="3604038"/>
                    <a:ext cx="478277" cy="101726"/>
                  </a:xfrm>
                  <a:prstGeom prst="rect">
                    <a:avLst/>
                  </a:prstGeom>
                  <a:ln>
                    <a:solidFill>
                      <a:schemeClr val="accent3">
                        <a:lumMod val="60000"/>
                        <a:lumOff val="40000"/>
                      </a:schemeClr>
                    </a:solidFill>
                  </a:ln>
                </p:spPr>
              </p:pic>
            </p:grpSp>
            <p:sp>
              <p:nvSpPr>
                <p:cNvPr id="19" name="TextBox 18">
                  <a:extLst>
                    <a:ext uri="{FF2B5EF4-FFF2-40B4-BE49-F238E27FC236}">
                      <a16:creationId xmlns:a16="http://schemas.microsoft.com/office/drawing/2014/main" id="{B769D4D3-33A4-0F5C-73B5-307906506DD7}"/>
                    </a:ext>
                  </a:extLst>
                </p:cNvPr>
                <p:cNvSpPr txBox="1"/>
                <p:nvPr userDrawn="1"/>
              </p:nvSpPr>
              <p:spPr>
                <a:xfrm>
                  <a:off x="9993509" y="5285388"/>
                  <a:ext cx="163145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TIPS FOR ADDING HEADSHOTS</a:t>
                  </a:r>
                </a:p>
              </p:txBody>
            </p:sp>
            <p:cxnSp>
              <p:nvCxnSpPr>
                <p:cNvPr id="20" name="Straight Connector 19">
                  <a:extLst>
                    <a:ext uri="{FF2B5EF4-FFF2-40B4-BE49-F238E27FC236}">
                      <a16:creationId xmlns:a16="http://schemas.microsoft.com/office/drawing/2014/main" id="{6E71BDC7-E1CF-D76D-D066-32DD2274C32A}"/>
                    </a:ext>
                  </a:extLst>
                </p:cNvPr>
                <p:cNvCxnSpPr>
                  <a:cxnSpLocks/>
                </p:cNvCxnSpPr>
                <p:nvPr userDrawn="1"/>
              </p:nvCxnSpPr>
              <p:spPr>
                <a:xfrm>
                  <a:off x="9993510" y="54880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468C1CF-4897-1933-125C-F9D18C3A60FB}"/>
                    </a:ext>
                  </a:extLst>
                </p:cNvPr>
                <p:cNvSpPr/>
                <p:nvPr userDrawn="1"/>
              </p:nvSpPr>
              <p:spPr>
                <a:xfrm>
                  <a:off x="9976500" y="703742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3EA2E2A0-C9A1-90FD-6A2B-B58EE5ADFD76}"/>
                    </a:ext>
                  </a:extLst>
                </p:cNvPr>
                <p:cNvSpPr txBox="1"/>
                <p:nvPr userDrawn="1"/>
              </p:nvSpPr>
              <p:spPr>
                <a:xfrm>
                  <a:off x="10342691" y="716622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23" name="Graphic 22">
                  <a:extLst>
                    <a:ext uri="{FF2B5EF4-FFF2-40B4-BE49-F238E27FC236}">
                      <a16:creationId xmlns:a16="http://schemas.microsoft.com/office/drawing/2014/main" id="{95FD9987-65BB-A40C-A32A-4C6381BC150C}"/>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136723" y="7176511"/>
                  <a:ext cx="155227" cy="155227"/>
                </a:xfrm>
                <a:prstGeom prst="rect">
                  <a:avLst/>
                </a:prstGeom>
              </p:spPr>
            </p:pic>
            <p:sp>
              <p:nvSpPr>
                <p:cNvPr id="24" name="TextBox 23">
                  <a:extLst>
                    <a:ext uri="{FF2B5EF4-FFF2-40B4-BE49-F238E27FC236}">
                      <a16:creationId xmlns:a16="http://schemas.microsoft.com/office/drawing/2014/main" id="{BBB0A6A3-B176-27EA-1319-D42A7B0F0CF1}"/>
                    </a:ext>
                  </a:extLst>
                </p:cNvPr>
                <p:cNvSpPr txBox="1"/>
                <p:nvPr userDrawn="1"/>
              </p:nvSpPr>
              <p:spPr>
                <a:xfrm>
                  <a:off x="10136723" y="743041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25" name="Picture 24">
                  <a:extLst>
                    <a:ext uri="{FF2B5EF4-FFF2-40B4-BE49-F238E27FC236}">
                      <a16:creationId xmlns:a16="http://schemas.microsoft.com/office/drawing/2014/main" id="{3C578F92-8214-9531-ADBF-13781AB535BD}"/>
                    </a:ext>
                  </a:extLst>
                </p:cNvPr>
                <p:cNvPicPr>
                  <a:picLocks noChangeAspect="1"/>
                </p:cNvPicPr>
                <p:nvPr userDrawn="1"/>
              </p:nvPicPr>
              <p:blipFill rotWithShape="1">
                <a:blip r:embed="rId7"/>
                <a:srcRect l="33684" t="12097" r="43371" b="20368"/>
                <a:stretch/>
              </p:blipFill>
              <p:spPr>
                <a:xfrm>
                  <a:off x="11933726" y="7514845"/>
                  <a:ext cx="136897" cy="213643"/>
                </a:xfrm>
                <a:prstGeom prst="rect">
                  <a:avLst/>
                </a:prstGeom>
                <a:ln w="19050">
                  <a:solidFill>
                    <a:schemeClr val="accent3">
                      <a:lumMod val="60000"/>
                      <a:lumOff val="40000"/>
                    </a:schemeClr>
                  </a:solidFill>
                </a:ln>
              </p:spPr>
            </p:pic>
            <p:sp>
              <p:nvSpPr>
                <p:cNvPr id="26" name="TextBox 25">
                  <a:extLst>
                    <a:ext uri="{FF2B5EF4-FFF2-40B4-BE49-F238E27FC236}">
                      <a16:creationId xmlns:a16="http://schemas.microsoft.com/office/drawing/2014/main" id="{182DCA72-ECBA-BD0B-4087-60F53C3C794D}"/>
                    </a:ext>
                  </a:extLst>
                </p:cNvPr>
                <p:cNvSpPr txBox="1">
                  <a:spLocks noChangeAspect="1"/>
                </p:cNvSpPr>
                <p:nvPr/>
              </p:nvSpPr>
              <p:spPr>
                <a:xfrm>
                  <a:off x="9956836" y="56355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27" name="TextBox 26">
                  <a:extLst>
                    <a:ext uri="{FF2B5EF4-FFF2-40B4-BE49-F238E27FC236}">
                      <a16:creationId xmlns:a16="http://schemas.microsoft.com/office/drawing/2014/main" id="{651665A2-5923-DC6B-1D5F-1146C5624E4D}"/>
                    </a:ext>
                  </a:extLst>
                </p:cNvPr>
                <p:cNvSpPr txBox="1">
                  <a:spLocks noChangeAspect="1"/>
                </p:cNvSpPr>
                <p:nvPr/>
              </p:nvSpPr>
              <p:spPr>
                <a:xfrm>
                  <a:off x="9956836" y="596027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28" name="TextBox 27">
                  <a:extLst>
                    <a:ext uri="{FF2B5EF4-FFF2-40B4-BE49-F238E27FC236}">
                      <a16:creationId xmlns:a16="http://schemas.microsoft.com/office/drawing/2014/main" id="{CCA2D43A-D943-F599-ADD7-4F68C0D4532D}"/>
                    </a:ext>
                  </a:extLst>
                </p:cNvPr>
                <p:cNvSpPr txBox="1"/>
                <p:nvPr userDrawn="1"/>
              </p:nvSpPr>
              <p:spPr>
                <a:xfrm>
                  <a:off x="10121429" y="5610508"/>
                  <a:ext cx="2453291"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Add the photos to the placeholders.</a:t>
                  </a:r>
                </a:p>
              </p:txBody>
            </p:sp>
            <p:sp>
              <p:nvSpPr>
                <p:cNvPr id="29" name="TextBox 28">
                  <a:extLst>
                    <a:ext uri="{FF2B5EF4-FFF2-40B4-BE49-F238E27FC236}">
                      <a16:creationId xmlns:a16="http://schemas.microsoft.com/office/drawing/2014/main" id="{02FB0772-E7C9-4485-11AC-09D2C05835B6}"/>
                    </a:ext>
                  </a:extLst>
                </p:cNvPr>
                <p:cNvSpPr txBox="1"/>
                <p:nvPr userDrawn="1"/>
              </p:nvSpPr>
              <p:spPr>
                <a:xfrm>
                  <a:off x="10121428" y="5925468"/>
                  <a:ext cx="1468455" cy="937436"/>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Crop the headshots so that they match:</a:t>
                  </a:r>
                </a:p>
                <a:p>
                  <a:pPr lvl="1"/>
                  <a:r>
                    <a:rPr lang="en-US" sz="900"/>
                    <a:t>Heads are the same size and relative position</a:t>
                  </a:r>
                </a:p>
                <a:p>
                  <a:pPr marL="134940" marR="0" lvl="1" indent="-131765" algn="l" defTabSz="914411" rtl="0" eaLnBrk="1" fontAlgn="auto" latinLnBrk="0" hangingPunct="1">
                    <a:lnSpc>
                      <a:spcPct val="90000"/>
                    </a:lnSpc>
                    <a:spcBef>
                      <a:spcPts val="0"/>
                    </a:spcBef>
                    <a:spcAft>
                      <a:spcPts val="300"/>
                    </a:spcAft>
                    <a:buClrTx/>
                    <a:buSzTx/>
                    <a:buFont typeface="Wingdings" pitchFamily="2" charset="2"/>
                    <a:buChar char="§"/>
                    <a:tabLst/>
                    <a:defRPr/>
                  </a:pPr>
                  <a:r>
                    <a:rPr lang="en-US" sz="900"/>
                    <a:t>The entire head is visible</a:t>
                  </a:r>
                </a:p>
                <a:p>
                  <a:pPr lvl="1"/>
                  <a:r>
                    <a:rPr lang="en-US" sz="900"/>
                    <a:t>Shoulders are visible</a:t>
                  </a:r>
                </a:p>
              </p:txBody>
            </p:sp>
            <p:pic>
              <p:nvPicPr>
                <p:cNvPr id="30" name="Picture 29">
                  <a:extLst>
                    <a:ext uri="{FF2B5EF4-FFF2-40B4-BE49-F238E27FC236}">
                      <a16:creationId xmlns:a16="http://schemas.microsoft.com/office/drawing/2014/main" id="{ACA7827A-B454-2211-AC67-79F830980A19}"/>
                    </a:ext>
                  </a:extLst>
                </p:cNvPr>
                <p:cNvPicPr>
                  <a:picLocks noChangeAspect="1"/>
                </p:cNvPicPr>
                <p:nvPr userDrawn="1"/>
              </p:nvPicPr>
              <p:blipFill>
                <a:blip r:embed="rId8"/>
                <a:stretch>
                  <a:fillRect/>
                </a:stretch>
              </p:blipFill>
              <p:spPr>
                <a:xfrm>
                  <a:off x="11686844" y="5985107"/>
                  <a:ext cx="849028" cy="849028"/>
                </a:xfrm>
                <a:prstGeom prst="rect">
                  <a:avLst/>
                </a:prstGeom>
              </p:spPr>
            </p:pic>
            <p:grpSp>
              <p:nvGrpSpPr>
                <p:cNvPr id="31" name="Group 30">
                  <a:extLst>
                    <a:ext uri="{FF2B5EF4-FFF2-40B4-BE49-F238E27FC236}">
                      <a16:creationId xmlns:a16="http://schemas.microsoft.com/office/drawing/2014/main" id="{A6EB640F-459E-25E9-A9AC-CA80EE0E0A13}"/>
                    </a:ext>
                  </a:extLst>
                </p:cNvPr>
                <p:cNvGrpSpPr/>
                <p:nvPr userDrawn="1"/>
              </p:nvGrpSpPr>
              <p:grpSpPr>
                <a:xfrm>
                  <a:off x="9973244" y="8394009"/>
                  <a:ext cx="2735151" cy="1674394"/>
                  <a:chOff x="9538241" y="5155416"/>
                  <a:chExt cx="2735151" cy="1674394"/>
                </a:xfrm>
              </p:grpSpPr>
              <p:sp>
                <p:nvSpPr>
                  <p:cNvPr id="32" name="Rectangle 31">
                    <a:extLst>
                      <a:ext uri="{FF2B5EF4-FFF2-40B4-BE49-F238E27FC236}">
                        <a16:creationId xmlns:a16="http://schemas.microsoft.com/office/drawing/2014/main" id="{0EACF581-A97A-A801-029B-87A650BB0706}"/>
                      </a:ext>
                    </a:extLst>
                  </p:cNvPr>
                  <p:cNvSpPr/>
                  <p:nvPr userDrawn="1"/>
                </p:nvSpPr>
                <p:spPr>
                  <a:xfrm>
                    <a:off x="9538241" y="5155416"/>
                    <a:ext cx="2735151" cy="167439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TextBox 32">
                    <a:extLst>
                      <a:ext uri="{FF2B5EF4-FFF2-40B4-BE49-F238E27FC236}">
                        <a16:creationId xmlns:a16="http://schemas.microsoft.com/office/drawing/2014/main" id="{178D6010-0770-F4C7-F11C-A7284C60FA26}"/>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34" name="Graphic 33">
                    <a:extLst>
                      <a:ext uri="{FF2B5EF4-FFF2-40B4-BE49-F238E27FC236}">
                        <a16:creationId xmlns:a16="http://schemas.microsoft.com/office/drawing/2014/main" id="{D87B693B-9BDE-B092-0499-C372D2DF3A7F}"/>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698464" y="5294499"/>
                    <a:ext cx="155227" cy="155227"/>
                  </a:xfrm>
                  <a:prstGeom prst="rect">
                    <a:avLst/>
                  </a:prstGeom>
                </p:spPr>
              </p:pic>
              <p:sp>
                <p:nvSpPr>
                  <p:cNvPr id="35" name="TextBox 34">
                    <a:extLst>
                      <a:ext uri="{FF2B5EF4-FFF2-40B4-BE49-F238E27FC236}">
                        <a16:creationId xmlns:a16="http://schemas.microsoft.com/office/drawing/2014/main" id="{2971E3F3-AD48-8F8D-07AC-95C4E6888FD7}"/>
                      </a:ext>
                    </a:extLst>
                  </p:cNvPr>
                  <p:cNvSpPr txBox="1"/>
                  <p:nvPr userDrawn="1"/>
                </p:nvSpPr>
                <p:spPr>
                  <a:xfrm>
                    <a:off x="9713478"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36" name="TextBox 35">
                    <a:extLst>
                      <a:ext uri="{FF2B5EF4-FFF2-40B4-BE49-F238E27FC236}">
                        <a16:creationId xmlns:a16="http://schemas.microsoft.com/office/drawing/2014/main" id="{9BE46DF3-F361-4485-E1E2-D300B8A856AA}"/>
                      </a:ext>
                    </a:extLst>
                  </p:cNvPr>
                  <p:cNvSpPr txBox="1"/>
                  <p:nvPr userDrawn="1"/>
                </p:nvSpPr>
                <p:spPr>
                  <a:xfrm>
                    <a:off x="9713478" y="6063079"/>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Delete the existing image to reset the photo placeholder functionality.</a:t>
                    </a:r>
                  </a:p>
                </p:txBody>
              </p:sp>
              <p:sp>
                <p:nvSpPr>
                  <p:cNvPr id="37" name="TextBox 36">
                    <a:extLst>
                      <a:ext uri="{FF2B5EF4-FFF2-40B4-BE49-F238E27FC236}">
                        <a16:creationId xmlns:a16="http://schemas.microsoft.com/office/drawing/2014/main" id="{A791B3FF-294C-81CF-6839-A42F722012C6}"/>
                      </a:ext>
                    </a:extLst>
                  </p:cNvPr>
                  <p:cNvSpPr txBox="1"/>
                  <p:nvPr userDrawn="1"/>
                </p:nvSpPr>
                <p:spPr>
                  <a:xfrm>
                    <a:off x="9713478" y="6543018"/>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38" name="Straight Connector 37">
                    <a:extLst>
                      <a:ext uri="{FF2B5EF4-FFF2-40B4-BE49-F238E27FC236}">
                        <a16:creationId xmlns:a16="http://schemas.microsoft.com/office/drawing/2014/main" id="{25B0080F-C071-D584-8935-6B8F01147C27}"/>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pic>
            <p:nvPicPr>
              <p:cNvPr id="17" name="Picture 16">
                <a:extLst>
                  <a:ext uri="{FF2B5EF4-FFF2-40B4-BE49-F238E27FC236}">
                    <a16:creationId xmlns:a16="http://schemas.microsoft.com/office/drawing/2014/main" id="{0A9166CA-6678-FF14-F56F-22F6C7237749}"/>
                  </a:ext>
                </a:extLst>
              </p:cNvPr>
              <p:cNvPicPr>
                <a:picLocks noChangeAspect="1"/>
              </p:cNvPicPr>
              <p:nvPr userDrawn="1"/>
            </p:nvPicPr>
            <p:blipFill rotWithShape="1">
              <a:blip r:embed="rId9"/>
              <a:srcRect l="516" t="1" r="3423" b="-820"/>
              <a:stretch/>
            </p:blipFill>
            <p:spPr>
              <a:xfrm>
                <a:off x="9556788" y="1606797"/>
                <a:ext cx="2641045" cy="607063"/>
              </a:xfrm>
              <a:prstGeom prst="rect">
                <a:avLst/>
              </a:prstGeom>
            </p:spPr>
          </p:pic>
        </p:grpSp>
      </p:grpSp>
    </p:spTree>
    <p:extLst>
      <p:ext uri="{BB962C8B-B14F-4D97-AF65-F5344CB8AC3E}">
        <p14:creationId xmlns:p14="http://schemas.microsoft.com/office/powerpoint/2010/main" val="37947246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m Members (6 Headshots)">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52" name="Picture Placeholder 2">
            <a:extLst>
              <a:ext uri="{FF2B5EF4-FFF2-40B4-BE49-F238E27FC236}">
                <a16:creationId xmlns:a16="http://schemas.microsoft.com/office/drawing/2014/main" id="{3953A8BD-C2FA-AE49-99CC-15B59CE56A15}"/>
              </a:ext>
            </a:extLst>
          </p:cNvPr>
          <p:cNvSpPr>
            <a:spLocks noGrp="1"/>
          </p:cNvSpPr>
          <p:nvPr>
            <p:ph type="pic" sz="quarter" idx="16" hasCustomPrompt="1"/>
          </p:nvPr>
        </p:nvSpPr>
        <p:spPr>
          <a:xfrm>
            <a:off x="575733" y="1232965"/>
            <a:ext cx="2057401" cy="1543050"/>
          </a:xfrm>
          <a:prstGeom prst="rect">
            <a:avLst/>
          </a:prstGeo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headshot</a:t>
            </a:r>
          </a:p>
        </p:txBody>
      </p:sp>
      <p:sp>
        <p:nvSpPr>
          <p:cNvPr id="51"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2862471" y="1233489"/>
            <a:ext cx="3068615" cy="1543049"/>
          </a:xfrm>
          <a:prstGeom prst="rect">
            <a:avLst/>
          </a:prstGeom>
          <a:noFill/>
          <a:ln>
            <a:noFill/>
          </a:ln>
        </p:spPr>
        <p:txBody>
          <a:bodyPr wrap="square" lIns="0" tIns="0" rIns="0" bIns="0" anchor="t" anchorCtr="0">
            <a:noAutofit/>
          </a:bodyPr>
          <a:lstStyle>
            <a:lvl1pPr marL="20638" indent="0">
              <a:spcAft>
                <a:spcPts val="300"/>
              </a:spcAft>
              <a:buNone/>
              <a:tabLst/>
              <a:defRPr sz="1401" b="1">
                <a:solidFill>
                  <a:schemeClr val="accent1"/>
                </a:solidFill>
              </a:defRPr>
            </a:lvl1pPr>
            <a:lvl2pPr marL="20638" indent="0">
              <a:spcAft>
                <a:spcPts val="201"/>
              </a:spcAft>
              <a:buNone/>
              <a:tabLst/>
              <a:defRPr sz="1401">
                <a:solidFill>
                  <a:schemeClr val="tx1"/>
                </a:solidFill>
              </a:defRPr>
            </a:lvl2pPr>
            <a:lvl3pPr marL="20638" indent="0">
              <a:spcAft>
                <a:spcPts val="201"/>
              </a:spcAft>
              <a:buFont typeface="Wingdings" pitchFamily="2" charset="2"/>
              <a:buNone/>
              <a:tabLst/>
              <a:defRPr sz="1401">
                <a:solidFill>
                  <a:schemeClr val="tx1"/>
                </a:solidFill>
              </a:defRPr>
            </a:lvl3pPr>
            <a:lvl4pPr marL="20638" indent="0">
              <a:spcAft>
                <a:spcPts val="201"/>
              </a:spcAft>
              <a:buFont typeface="System Font Regular"/>
              <a:buNone/>
              <a:tabLst/>
              <a:defRPr sz="1401">
                <a:solidFill>
                  <a:schemeClr val="tx1"/>
                </a:solidFill>
              </a:defRPr>
            </a:lvl4pPr>
            <a:lvl5pPr marL="20638" indent="0">
              <a:spcAft>
                <a:spcPts val="201"/>
              </a:spcAft>
              <a:buNone/>
              <a:tabLst/>
              <a:defRPr sz="1401">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60" name="Picture Placeholder 2">
            <a:extLst>
              <a:ext uri="{FF2B5EF4-FFF2-40B4-BE49-F238E27FC236}">
                <a16:creationId xmlns:a16="http://schemas.microsoft.com/office/drawing/2014/main" id="{3953A8BD-C2FA-AE49-99CC-15B59CE56A15}"/>
              </a:ext>
            </a:extLst>
          </p:cNvPr>
          <p:cNvSpPr>
            <a:spLocks noGrp="1"/>
          </p:cNvSpPr>
          <p:nvPr>
            <p:ph type="pic" sz="quarter" idx="1006" hasCustomPrompt="1"/>
          </p:nvPr>
        </p:nvSpPr>
        <p:spPr>
          <a:xfrm>
            <a:off x="575733" y="2912683"/>
            <a:ext cx="2057401" cy="1543050"/>
          </a:xfrm>
          <a:prstGeom prst="rect">
            <a:avLst/>
          </a:prstGeo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headshot</a:t>
            </a:r>
          </a:p>
        </p:txBody>
      </p:sp>
      <p:sp>
        <p:nvSpPr>
          <p:cNvPr id="59" name="Text Placeholder 7">
            <a:extLst>
              <a:ext uri="{FF2B5EF4-FFF2-40B4-BE49-F238E27FC236}">
                <a16:creationId xmlns:a16="http://schemas.microsoft.com/office/drawing/2014/main" id="{022CA3D9-DBCD-8543-9EF3-77B6B03F5142}"/>
              </a:ext>
            </a:extLst>
          </p:cNvPr>
          <p:cNvSpPr>
            <a:spLocks noGrp="1"/>
          </p:cNvSpPr>
          <p:nvPr>
            <p:ph type="body" sz="quarter" idx="1005" hasCustomPrompt="1"/>
          </p:nvPr>
        </p:nvSpPr>
        <p:spPr>
          <a:xfrm>
            <a:off x="2862471" y="2913207"/>
            <a:ext cx="3068615" cy="1543049"/>
          </a:xfrm>
          <a:prstGeom prst="rect">
            <a:avLst/>
          </a:prstGeom>
          <a:noFill/>
          <a:ln>
            <a:noFill/>
          </a:ln>
        </p:spPr>
        <p:txBody>
          <a:bodyPr wrap="square" lIns="0" tIns="0" rIns="0" bIns="0" anchor="t" anchorCtr="0">
            <a:noAutofit/>
          </a:bodyPr>
          <a:lstStyle>
            <a:lvl1pPr marL="20638" indent="0">
              <a:spcAft>
                <a:spcPts val="300"/>
              </a:spcAft>
              <a:buNone/>
              <a:tabLst/>
              <a:defRPr sz="1401" b="1">
                <a:solidFill>
                  <a:schemeClr val="accent1"/>
                </a:solidFill>
              </a:defRPr>
            </a:lvl1pPr>
            <a:lvl2pPr marL="20638" indent="0">
              <a:spcAft>
                <a:spcPts val="201"/>
              </a:spcAft>
              <a:buNone/>
              <a:tabLst/>
              <a:defRPr sz="1401">
                <a:solidFill>
                  <a:schemeClr val="tx1"/>
                </a:solidFill>
              </a:defRPr>
            </a:lvl2pPr>
            <a:lvl3pPr marL="20638" indent="0">
              <a:spcAft>
                <a:spcPts val="201"/>
              </a:spcAft>
              <a:buFont typeface="Wingdings" pitchFamily="2" charset="2"/>
              <a:buNone/>
              <a:tabLst/>
              <a:defRPr sz="1401">
                <a:solidFill>
                  <a:schemeClr val="tx1"/>
                </a:solidFill>
              </a:defRPr>
            </a:lvl3pPr>
            <a:lvl4pPr marL="20638" indent="0">
              <a:spcAft>
                <a:spcPts val="201"/>
              </a:spcAft>
              <a:buFont typeface="System Font Regular"/>
              <a:buNone/>
              <a:tabLst/>
              <a:defRPr sz="1401">
                <a:solidFill>
                  <a:schemeClr val="tx1"/>
                </a:solidFill>
              </a:defRPr>
            </a:lvl4pPr>
            <a:lvl5pPr marL="20638" indent="0">
              <a:spcAft>
                <a:spcPts val="201"/>
              </a:spcAft>
              <a:buNone/>
              <a:tabLst/>
              <a:defRPr sz="1401">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56" name="Picture Placeholder 2">
            <a:extLst>
              <a:ext uri="{FF2B5EF4-FFF2-40B4-BE49-F238E27FC236}">
                <a16:creationId xmlns:a16="http://schemas.microsoft.com/office/drawing/2014/main" id="{3953A8BD-C2FA-AE49-99CC-15B59CE56A15}"/>
              </a:ext>
            </a:extLst>
          </p:cNvPr>
          <p:cNvSpPr>
            <a:spLocks noGrp="1"/>
          </p:cNvSpPr>
          <p:nvPr>
            <p:ph type="pic" sz="quarter" idx="1002" hasCustomPrompt="1"/>
          </p:nvPr>
        </p:nvSpPr>
        <p:spPr>
          <a:xfrm>
            <a:off x="575733" y="4607078"/>
            <a:ext cx="2057401" cy="1543050"/>
          </a:xfrm>
          <a:prstGeom prst="rect">
            <a:avLst/>
          </a:prstGeo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headshot</a:t>
            </a:r>
          </a:p>
        </p:txBody>
      </p:sp>
      <p:sp>
        <p:nvSpPr>
          <p:cNvPr id="55" name="Text Placeholder 7">
            <a:extLst>
              <a:ext uri="{FF2B5EF4-FFF2-40B4-BE49-F238E27FC236}">
                <a16:creationId xmlns:a16="http://schemas.microsoft.com/office/drawing/2014/main" id="{022CA3D9-DBCD-8543-9EF3-77B6B03F5142}"/>
              </a:ext>
            </a:extLst>
          </p:cNvPr>
          <p:cNvSpPr>
            <a:spLocks noGrp="1"/>
          </p:cNvSpPr>
          <p:nvPr>
            <p:ph type="body" sz="quarter" idx="1001" hasCustomPrompt="1"/>
          </p:nvPr>
        </p:nvSpPr>
        <p:spPr>
          <a:xfrm>
            <a:off x="2862471" y="4607602"/>
            <a:ext cx="3068615" cy="1543049"/>
          </a:xfrm>
          <a:prstGeom prst="rect">
            <a:avLst/>
          </a:prstGeom>
          <a:noFill/>
          <a:ln>
            <a:noFill/>
          </a:ln>
        </p:spPr>
        <p:txBody>
          <a:bodyPr wrap="square" lIns="0" tIns="0" rIns="0" bIns="0" anchor="t" anchorCtr="0">
            <a:noAutofit/>
          </a:bodyPr>
          <a:lstStyle>
            <a:lvl1pPr marL="20638" indent="0">
              <a:spcAft>
                <a:spcPts val="300"/>
              </a:spcAft>
              <a:buNone/>
              <a:tabLst/>
              <a:defRPr sz="1401" b="1">
                <a:solidFill>
                  <a:schemeClr val="accent1"/>
                </a:solidFill>
              </a:defRPr>
            </a:lvl1pPr>
            <a:lvl2pPr marL="20638" indent="0">
              <a:spcAft>
                <a:spcPts val="201"/>
              </a:spcAft>
              <a:buNone/>
              <a:tabLst/>
              <a:defRPr sz="1401">
                <a:solidFill>
                  <a:schemeClr val="tx1"/>
                </a:solidFill>
              </a:defRPr>
            </a:lvl2pPr>
            <a:lvl3pPr marL="20638" indent="0">
              <a:spcAft>
                <a:spcPts val="201"/>
              </a:spcAft>
              <a:buFont typeface="Wingdings" pitchFamily="2" charset="2"/>
              <a:buNone/>
              <a:tabLst/>
              <a:defRPr sz="1401">
                <a:solidFill>
                  <a:schemeClr val="tx1"/>
                </a:solidFill>
              </a:defRPr>
            </a:lvl3pPr>
            <a:lvl4pPr marL="20638" indent="0">
              <a:spcAft>
                <a:spcPts val="201"/>
              </a:spcAft>
              <a:buFont typeface="System Font Regular"/>
              <a:buNone/>
              <a:tabLst/>
              <a:defRPr sz="1401">
                <a:solidFill>
                  <a:schemeClr val="tx1"/>
                </a:solidFill>
              </a:defRPr>
            </a:lvl4pPr>
            <a:lvl5pPr marL="20638" indent="0">
              <a:spcAft>
                <a:spcPts val="201"/>
              </a:spcAft>
              <a:buNone/>
              <a:tabLst/>
              <a:defRPr sz="1401">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54" name="Picture Placeholder 2">
            <a:extLst>
              <a:ext uri="{FF2B5EF4-FFF2-40B4-BE49-F238E27FC236}">
                <a16:creationId xmlns:a16="http://schemas.microsoft.com/office/drawing/2014/main" id="{E582B670-FA91-C849-BD22-A066A6FE9B53}"/>
              </a:ext>
            </a:extLst>
          </p:cNvPr>
          <p:cNvSpPr>
            <a:spLocks noGrp="1"/>
          </p:cNvSpPr>
          <p:nvPr>
            <p:ph type="pic" sz="quarter" idx="18" hasCustomPrompt="1"/>
          </p:nvPr>
        </p:nvSpPr>
        <p:spPr>
          <a:xfrm>
            <a:off x="6260916" y="1232965"/>
            <a:ext cx="2057401" cy="1543050"/>
          </a:xfrm>
          <a:prstGeom prst="rect">
            <a:avLst/>
          </a:prstGeo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headshot</a:t>
            </a:r>
          </a:p>
        </p:txBody>
      </p:sp>
      <p:sp>
        <p:nvSpPr>
          <p:cNvPr id="53" name="Text Placeholder 7">
            <a:extLst>
              <a:ext uri="{FF2B5EF4-FFF2-40B4-BE49-F238E27FC236}">
                <a16:creationId xmlns:a16="http://schemas.microsoft.com/office/drawing/2014/main" id="{1B6BB86B-8CCA-614F-97F8-932E6DC1B83C}"/>
              </a:ext>
            </a:extLst>
          </p:cNvPr>
          <p:cNvSpPr>
            <a:spLocks noGrp="1"/>
          </p:cNvSpPr>
          <p:nvPr>
            <p:ph type="body" sz="quarter" idx="17" hasCustomPrompt="1"/>
          </p:nvPr>
        </p:nvSpPr>
        <p:spPr>
          <a:xfrm>
            <a:off x="8547653" y="1233489"/>
            <a:ext cx="3068615" cy="1543049"/>
          </a:xfrm>
          <a:prstGeom prst="rect">
            <a:avLst/>
          </a:prstGeom>
          <a:noFill/>
          <a:ln>
            <a:noFill/>
          </a:ln>
        </p:spPr>
        <p:txBody>
          <a:bodyPr wrap="square" lIns="0" tIns="0" rIns="0" bIns="0" anchor="t" anchorCtr="0">
            <a:noAutofit/>
          </a:bodyPr>
          <a:lstStyle>
            <a:lvl1pPr marL="20638" indent="0">
              <a:spcAft>
                <a:spcPts val="300"/>
              </a:spcAft>
              <a:buNone/>
              <a:tabLst/>
              <a:defRPr sz="1401" b="1">
                <a:solidFill>
                  <a:schemeClr val="accent1"/>
                </a:solidFill>
              </a:defRPr>
            </a:lvl1pPr>
            <a:lvl2pPr marL="20638" indent="0">
              <a:spcAft>
                <a:spcPts val="201"/>
              </a:spcAft>
              <a:buNone/>
              <a:tabLst/>
              <a:defRPr sz="1401">
                <a:solidFill>
                  <a:schemeClr val="tx1"/>
                </a:solidFill>
              </a:defRPr>
            </a:lvl2pPr>
            <a:lvl3pPr marL="20638" indent="0">
              <a:spcAft>
                <a:spcPts val="201"/>
              </a:spcAft>
              <a:buFont typeface="Wingdings" pitchFamily="2" charset="2"/>
              <a:buNone/>
              <a:tabLst/>
              <a:defRPr sz="1401">
                <a:solidFill>
                  <a:schemeClr val="tx1"/>
                </a:solidFill>
              </a:defRPr>
            </a:lvl3pPr>
            <a:lvl4pPr marL="20638" indent="0">
              <a:spcAft>
                <a:spcPts val="201"/>
              </a:spcAft>
              <a:buFont typeface="System Font Regular"/>
              <a:buNone/>
              <a:tabLst/>
              <a:defRPr sz="1401">
                <a:solidFill>
                  <a:schemeClr val="tx1"/>
                </a:solidFill>
              </a:defRPr>
            </a:lvl4pPr>
            <a:lvl5pPr marL="20638" indent="0">
              <a:spcAft>
                <a:spcPts val="201"/>
              </a:spcAft>
              <a:buNone/>
              <a:tabLst/>
              <a:defRPr sz="1401">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62" name="Picture Placeholder 2">
            <a:extLst>
              <a:ext uri="{FF2B5EF4-FFF2-40B4-BE49-F238E27FC236}">
                <a16:creationId xmlns:a16="http://schemas.microsoft.com/office/drawing/2014/main" id="{E582B670-FA91-C849-BD22-A066A6FE9B53}"/>
              </a:ext>
            </a:extLst>
          </p:cNvPr>
          <p:cNvSpPr>
            <a:spLocks noGrp="1"/>
          </p:cNvSpPr>
          <p:nvPr>
            <p:ph type="pic" sz="quarter" idx="1008" hasCustomPrompt="1"/>
          </p:nvPr>
        </p:nvSpPr>
        <p:spPr>
          <a:xfrm>
            <a:off x="6260916" y="2912683"/>
            <a:ext cx="2057401" cy="1543050"/>
          </a:xfrm>
          <a:prstGeom prst="rect">
            <a:avLst/>
          </a:prstGeo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headshot</a:t>
            </a:r>
          </a:p>
        </p:txBody>
      </p:sp>
      <p:sp>
        <p:nvSpPr>
          <p:cNvPr id="61" name="Text Placeholder 7">
            <a:extLst>
              <a:ext uri="{FF2B5EF4-FFF2-40B4-BE49-F238E27FC236}">
                <a16:creationId xmlns:a16="http://schemas.microsoft.com/office/drawing/2014/main" id="{1B6BB86B-8CCA-614F-97F8-932E6DC1B83C}"/>
              </a:ext>
            </a:extLst>
          </p:cNvPr>
          <p:cNvSpPr>
            <a:spLocks noGrp="1"/>
          </p:cNvSpPr>
          <p:nvPr>
            <p:ph type="body" sz="quarter" idx="1007" hasCustomPrompt="1"/>
          </p:nvPr>
        </p:nvSpPr>
        <p:spPr>
          <a:xfrm>
            <a:off x="8547653" y="2913207"/>
            <a:ext cx="3068615" cy="1543049"/>
          </a:xfrm>
          <a:prstGeom prst="rect">
            <a:avLst/>
          </a:prstGeom>
          <a:noFill/>
          <a:ln>
            <a:noFill/>
          </a:ln>
        </p:spPr>
        <p:txBody>
          <a:bodyPr wrap="square" lIns="0" tIns="0" rIns="0" bIns="0" anchor="t" anchorCtr="0">
            <a:noAutofit/>
          </a:bodyPr>
          <a:lstStyle>
            <a:lvl1pPr marL="20638" indent="0">
              <a:spcAft>
                <a:spcPts val="300"/>
              </a:spcAft>
              <a:buNone/>
              <a:tabLst/>
              <a:defRPr sz="1401" b="1">
                <a:solidFill>
                  <a:schemeClr val="accent1"/>
                </a:solidFill>
              </a:defRPr>
            </a:lvl1pPr>
            <a:lvl2pPr marL="20638" indent="0">
              <a:spcAft>
                <a:spcPts val="201"/>
              </a:spcAft>
              <a:buNone/>
              <a:tabLst/>
              <a:defRPr sz="1401">
                <a:solidFill>
                  <a:schemeClr val="tx1"/>
                </a:solidFill>
              </a:defRPr>
            </a:lvl2pPr>
            <a:lvl3pPr marL="20638" indent="0">
              <a:spcAft>
                <a:spcPts val="201"/>
              </a:spcAft>
              <a:buFont typeface="Wingdings" pitchFamily="2" charset="2"/>
              <a:buNone/>
              <a:tabLst/>
              <a:defRPr sz="1401">
                <a:solidFill>
                  <a:schemeClr val="tx1"/>
                </a:solidFill>
              </a:defRPr>
            </a:lvl3pPr>
            <a:lvl4pPr marL="20638" indent="0">
              <a:spcAft>
                <a:spcPts val="201"/>
              </a:spcAft>
              <a:buFont typeface="System Font Regular"/>
              <a:buNone/>
              <a:tabLst/>
              <a:defRPr sz="1401">
                <a:solidFill>
                  <a:schemeClr val="tx1"/>
                </a:solidFill>
              </a:defRPr>
            </a:lvl4pPr>
            <a:lvl5pPr marL="20638" indent="0">
              <a:spcAft>
                <a:spcPts val="201"/>
              </a:spcAft>
              <a:buNone/>
              <a:tabLst/>
              <a:defRPr sz="1401">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58" name="Picture Placeholder 2">
            <a:extLst>
              <a:ext uri="{FF2B5EF4-FFF2-40B4-BE49-F238E27FC236}">
                <a16:creationId xmlns:a16="http://schemas.microsoft.com/office/drawing/2014/main" id="{E582B670-FA91-C849-BD22-A066A6FE9B53}"/>
              </a:ext>
            </a:extLst>
          </p:cNvPr>
          <p:cNvSpPr>
            <a:spLocks noGrp="1"/>
          </p:cNvSpPr>
          <p:nvPr>
            <p:ph type="pic" sz="quarter" idx="1004" hasCustomPrompt="1"/>
          </p:nvPr>
        </p:nvSpPr>
        <p:spPr>
          <a:xfrm>
            <a:off x="6260916" y="4607078"/>
            <a:ext cx="2057401" cy="1543050"/>
          </a:xfrm>
          <a:prstGeom prst="rect">
            <a:avLst/>
          </a:prstGeom>
          <a:solidFill>
            <a:schemeClr val="accent2"/>
          </a:solidFill>
        </p:spPr>
        <p:txBody>
          <a:bodyPr anchor="ctr"/>
          <a:lstStyle>
            <a:lvl1pPr algn="ctr">
              <a:spcBef>
                <a:spcPts val="0"/>
              </a:spcBef>
              <a:spcAft>
                <a:spcPts val="0"/>
              </a:spcAft>
              <a:defRPr b="0">
                <a:solidFill>
                  <a:schemeClr val="bg1"/>
                </a:solidFill>
              </a:defRPr>
            </a:lvl1pPr>
          </a:lstStyle>
          <a:p>
            <a:r>
              <a:rPr lang="en-US"/>
              <a:t>Click icon to add headshot</a:t>
            </a:r>
          </a:p>
        </p:txBody>
      </p:sp>
      <p:sp>
        <p:nvSpPr>
          <p:cNvPr id="57" name="Text Placeholder 7">
            <a:extLst>
              <a:ext uri="{FF2B5EF4-FFF2-40B4-BE49-F238E27FC236}">
                <a16:creationId xmlns:a16="http://schemas.microsoft.com/office/drawing/2014/main" id="{1B6BB86B-8CCA-614F-97F8-932E6DC1B83C}"/>
              </a:ext>
            </a:extLst>
          </p:cNvPr>
          <p:cNvSpPr>
            <a:spLocks noGrp="1"/>
          </p:cNvSpPr>
          <p:nvPr>
            <p:ph type="body" sz="quarter" idx="1003" hasCustomPrompt="1"/>
          </p:nvPr>
        </p:nvSpPr>
        <p:spPr>
          <a:xfrm>
            <a:off x="8547653" y="4607602"/>
            <a:ext cx="3068615" cy="1543049"/>
          </a:xfrm>
          <a:prstGeom prst="rect">
            <a:avLst/>
          </a:prstGeom>
          <a:noFill/>
          <a:ln>
            <a:noFill/>
          </a:ln>
        </p:spPr>
        <p:txBody>
          <a:bodyPr wrap="square" lIns="0" tIns="0" rIns="0" bIns="0" anchor="t" anchorCtr="0">
            <a:noAutofit/>
          </a:bodyPr>
          <a:lstStyle>
            <a:lvl1pPr marL="20638" indent="0">
              <a:spcAft>
                <a:spcPts val="300"/>
              </a:spcAft>
              <a:buNone/>
              <a:tabLst/>
              <a:defRPr sz="1401" b="1">
                <a:solidFill>
                  <a:schemeClr val="accent1"/>
                </a:solidFill>
              </a:defRPr>
            </a:lvl1pPr>
            <a:lvl2pPr marL="20638" indent="0">
              <a:spcAft>
                <a:spcPts val="201"/>
              </a:spcAft>
              <a:buNone/>
              <a:tabLst/>
              <a:defRPr sz="1401">
                <a:solidFill>
                  <a:schemeClr val="tx1"/>
                </a:solidFill>
              </a:defRPr>
            </a:lvl2pPr>
            <a:lvl3pPr marL="20638" indent="0">
              <a:spcAft>
                <a:spcPts val="201"/>
              </a:spcAft>
              <a:buFont typeface="Wingdings" pitchFamily="2" charset="2"/>
              <a:buNone/>
              <a:tabLst/>
              <a:defRPr sz="1401">
                <a:solidFill>
                  <a:schemeClr val="tx1"/>
                </a:solidFill>
              </a:defRPr>
            </a:lvl3pPr>
            <a:lvl4pPr marL="20638" indent="0">
              <a:spcAft>
                <a:spcPts val="201"/>
              </a:spcAft>
              <a:buFont typeface="System Font Regular"/>
              <a:buNone/>
              <a:tabLst/>
              <a:defRPr sz="1401">
                <a:solidFill>
                  <a:schemeClr val="tx1"/>
                </a:solidFill>
              </a:defRPr>
            </a:lvl4pPr>
            <a:lvl5pPr marL="20638" indent="0">
              <a:spcAft>
                <a:spcPts val="201"/>
              </a:spcAft>
              <a:buNone/>
              <a:tabLst/>
              <a:defRPr sz="1401">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39" name="Slide Number Placeholder 38">
            <a:extLst>
              <a:ext uri="{FF2B5EF4-FFF2-40B4-BE49-F238E27FC236}">
                <a16:creationId xmlns:a16="http://schemas.microsoft.com/office/drawing/2014/main" id="{702F905D-B5C6-604B-A8D6-931CBE08DB32}"/>
              </a:ext>
            </a:extLst>
          </p:cNvPr>
          <p:cNvSpPr>
            <a:spLocks noGrp="1"/>
          </p:cNvSpPr>
          <p:nvPr>
            <p:ph type="sldNum" sz="quarter" idx="107"/>
          </p:nvPr>
        </p:nvSpPr>
        <p:spPr/>
        <p:txBody>
          <a:bodyPr/>
          <a:lstStyle/>
          <a:p>
            <a:pPr marL="12701"/>
            <a:fld id="{078C017C-E1B9-8443-B047-B08AAA027B45}" type="slidenum">
              <a:rPr lang="en-US" smtClean="0"/>
              <a:pPr marL="12701"/>
              <a:t>‹#›</a:t>
            </a:fld>
            <a:endParaRPr lang="en-US"/>
          </a:p>
        </p:txBody>
      </p:sp>
      <p:sp>
        <p:nvSpPr>
          <p:cNvPr id="32" name="Date Placeholder 31">
            <a:extLst>
              <a:ext uri="{FF2B5EF4-FFF2-40B4-BE49-F238E27FC236}">
                <a16:creationId xmlns:a16="http://schemas.microsoft.com/office/drawing/2014/main" id="{063A222F-451A-4B49-AAE6-41BBAA48AC75}"/>
              </a:ext>
              <a:ext uri="{C183D7F6-B498-43B3-948B-1728B52AA6E4}">
                <adec:decorative xmlns:adec="http://schemas.microsoft.com/office/drawing/2017/decorative" val="1"/>
              </a:ext>
            </a:extLst>
          </p:cNvPr>
          <p:cNvSpPr>
            <a:spLocks noGrp="1"/>
          </p:cNvSpPr>
          <p:nvPr>
            <p:ph type="dt" sz="half" idx="105"/>
          </p:nvPr>
        </p:nvSpPr>
        <p:spPr/>
        <p:txBody>
          <a:bodyPr/>
          <a:lstStyle/>
          <a:p>
            <a:endParaRPr lang="en-US"/>
          </a:p>
        </p:txBody>
      </p:sp>
      <p:sp>
        <p:nvSpPr>
          <p:cNvPr id="33" name="Footer Placeholder 32">
            <a:extLst>
              <a:ext uri="{FF2B5EF4-FFF2-40B4-BE49-F238E27FC236}">
                <a16:creationId xmlns:a16="http://schemas.microsoft.com/office/drawing/2014/main" id="{7182972C-B32C-5242-9660-1F857E08362B}"/>
              </a:ext>
              <a:ext uri="{C183D7F6-B498-43B3-948B-1728B52AA6E4}">
                <adec:decorative xmlns:adec="http://schemas.microsoft.com/office/drawing/2017/decorative" val="1"/>
              </a:ext>
            </a:extLst>
          </p:cNvPr>
          <p:cNvSpPr>
            <a:spLocks noGrp="1"/>
          </p:cNvSpPr>
          <p:nvPr>
            <p:ph type="ftr" sz="quarter" idx="106"/>
          </p:nvPr>
        </p:nvSpPr>
        <p:spPr/>
        <p:txBody>
          <a:bodyPr/>
          <a:lstStyle/>
          <a:p>
            <a:endParaRPr lang="en-US"/>
          </a:p>
        </p:txBody>
      </p:sp>
      <p:grpSp>
        <p:nvGrpSpPr>
          <p:cNvPr id="40" name="Group 39">
            <a:extLst>
              <a:ext uri="{FF2B5EF4-FFF2-40B4-BE49-F238E27FC236}">
                <a16:creationId xmlns:a16="http://schemas.microsoft.com/office/drawing/2014/main" id="{32794449-3404-0500-B9E6-0801320FE420}"/>
              </a:ext>
              <a:ext uri="{C183D7F6-B498-43B3-948B-1728B52AA6E4}">
                <adec:decorative xmlns:adec="http://schemas.microsoft.com/office/drawing/2017/decorative" val="1"/>
              </a:ext>
            </a:extLst>
          </p:cNvPr>
          <p:cNvGrpSpPr/>
          <p:nvPr userDrawn="1"/>
        </p:nvGrpSpPr>
        <p:grpSpPr>
          <a:xfrm>
            <a:off x="12532244" y="-2"/>
            <a:ext cx="3948953" cy="9765500"/>
            <a:chOff x="9399182" y="-2"/>
            <a:chExt cx="2961715" cy="9765500"/>
          </a:xfrm>
        </p:grpSpPr>
        <p:sp>
          <p:nvSpPr>
            <p:cNvPr id="2" name="Rectangle 1">
              <a:extLst>
                <a:ext uri="{FF2B5EF4-FFF2-40B4-BE49-F238E27FC236}">
                  <a16:creationId xmlns:a16="http://schemas.microsoft.com/office/drawing/2014/main" id="{FA6B87B3-099B-BF96-6969-7F194182FE69}"/>
                </a:ext>
              </a:extLst>
            </p:cNvPr>
            <p:cNvSpPr/>
            <p:nvPr userDrawn="1"/>
          </p:nvSpPr>
          <p:spPr>
            <a:xfrm>
              <a:off x="9399182" y="-2"/>
              <a:ext cx="2798651" cy="9765500"/>
            </a:xfrm>
            <a:prstGeom prst="rect">
              <a:avLst/>
            </a:prstGeom>
            <a:solidFill>
              <a:schemeClr val="tx1">
                <a:lumMod val="65000"/>
                <a:lumOff val="3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3" name="Group 2">
              <a:extLst>
                <a:ext uri="{FF2B5EF4-FFF2-40B4-BE49-F238E27FC236}">
                  <a16:creationId xmlns:a16="http://schemas.microsoft.com/office/drawing/2014/main" id="{6CEFF230-4953-BEF0-98A4-ADA9AC1DE9E1}"/>
                </a:ext>
              </a:extLst>
            </p:cNvPr>
            <p:cNvGrpSpPr/>
            <p:nvPr userDrawn="1"/>
          </p:nvGrpSpPr>
          <p:grpSpPr>
            <a:xfrm>
              <a:off x="9399182" y="-1"/>
              <a:ext cx="2961715" cy="8780930"/>
              <a:chOff x="9399182" y="-1"/>
              <a:chExt cx="2961715" cy="8780930"/>
            </a:xfrm>
          </p:grpSpPr>
          <p:sp>
            <p:nvSpPr>
              <p:cNvPr id="4" name="Rectangle 3">
                <a:extLst>
                  <a:ext uri="{FF2B5EF4-FFF2-40B4-BE49-F238E27FC236}">
                    <a16:creationId xmlns:a16="http://schemas.microsoft.com/office/drawing/2014/main" id="{0956EF32-DB43-198C-9F31-FD33C79A3DA7}"/>
                  </a:ext>
                </a:extLst>
              </p:cNvPr>
              <p:cNvSpPr/>
              <p:nvPr userDrawn="1"/>
            </p:nvSpPr>
            <p:spPr>
              <a:xfrm>
                <a:off x="9399182" y="-1"/>
                <a:ext cx="2798651" cy="878093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5" name="Group 4">
                <a:extLst>
                  <a:ext uri="{FF2B5EF4-FFF2-40B4-BE49-F238E27FC236}">
                    <a16:creationId xmlns:a16="http://schemas.microsoft.com/office/drawing/2014/main" id="{C42E2716-08E0-66B2-487F-1F3C1AF5C4EE}"/>
                  </a:ext>
                </a:extLst>
              </p:cNvPr>
              <p:cNvGrpSpPr/>
              <p:nvPr userDrawn="1"/>
            </p:nvGrpSpPr>
            <p:grpSpPr>
              <a:xfrm>
                <a:off x="9541497" y="162442"/>
                <a:ext cx="2819400" cy="814510"/>
                <a:chOff x="-3644733" y="165205"/>
                <a:chExt cx="2819400" cy="814510"/>
              </a:xfrm>
            </p:grpSpPr>
            <p:sp>
              <p:nvSpPr>
                <p:cNvPr id="46" name="Rectangle 45">
                  <a:extLst>
                    <a:ext uri="{FF2B5EF4-FFF2-40B4-BE49-F238E27FC236}">
                      <a16:creationId xmlns:a16="http://schemas.microsoft.com/office/drawing/2014/main" id="{A784093B-0B5A-A32C-DBB1-D700AE29D0F7}"/>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TextBox 46">
                  <a:extLst>
                    <a:ext uri="{FF2B5EF4-FFF2-40B4-BE49-F238E27FC236}">
                      <a16:creationId xmlns:a16="http://schemas.microsoft.com/office/drawing/2014/main" id="{B5896A3E-2DE3-673F-EDE2-33A3711E491D}"/>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48" name="Picture 47">
                  <a:extLst>
                    <a:ext uri="{FF2B5EF4-FFF2-40B4-BE49-F238E27FC236}">
                      <a16:creationId xmlns:a16="http://schemas.microsoft.com/office/drawing/2014/main" id="{CB624F6A-4B8E-4BC5-13C6-9B2489A126B8}"/>
                    </a:ext>
                  </a:extLst>
                </p:cNvPr>
                <p:cNvPicPr>
                  <a:picLocks noChangeAspect="1"/>
                </p:cNvPicPr>
                <p:nvPr userDrawn="1"/>
              </p:nvPicPr>
              <p:blipFill rotWithShape="1">
                <a:blip r:embed="rId2"/>
                <a:srcRect l="8882" t="5165" r="-1"/>
                <a:stretch/>
              </p:blipFill>
              <p:spPr>
                <a:xfrm>
                  <a:off x="-3491292" y="414013"/>
                  <a:ext cx="324017" cy="289055"/>
                </a:xfrm>
                <a:prstGeom prst="roundRect">
                  <a:avLst/>
                </a:prstGeom>
              </p:spPr>
            </p:pic>
          </p:grpSp>
          <p:sp>
            <p:nvSpPr>
              <p:cNvPr id="6" name="TextBox 5">
                <a:extLst>
                  <a:ext uri="{FF2B5EF4-FFF2-40B4-BE49-F238E27FC236}">
                    <a16:creationId xmlns:a16="http://schemas.microsoft.com/office/drawing/2014/main" id="{22D72504-A7E6-C9CA-9135-33AB69BD10CD}"/>
                  </a:ext>
                </a:extLst>
              </p:cNvPr>
              <p:cNvSpPr txBox="1"/>
              <p:nvPr userDrawn="1"/>
            </p:nvSpPr>
            <p:spPr>
              <a:xfrm>
                <a:off x="9558507"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grpSp>
            <p:nvGrpSpPr>
              <p:cNvPr id="7" name="Group 6">
                <a:extLst>
                  <a:ext uri="{FF2B5EF4-FFF2-40B4-BE49-F238E27FC236}">
                    <a16:creationId xmlns:a16="http://schemas.microsoft.com/office/drawing/2014/main" id="{359A3609-672C-C7F7-160A-62706C6FEA08}"/>
                  </a:ext>
                </a:extLst>
              </p:cNvPr>
              <p:cNvGrpSpPr/>
              <p:nvPr userDrawn="1"/>
            </p:nvGrpSpPr>
            <p:grpSpPr>
              <a:xfrm>
                <a:off x="9541497" y="1993090"/>
                <a:ext cx="2735151" cy="1739504"/>
                <a:chOff x="9541497" y="2125825"/>
                <a:chExt cx="2735151" cy="1739504"/>
              </a:xfrm>
            </p:grpSpPr>
            <p:sp>
              <p:nvSpPr>
                <p:cNvPr id="31" name="Rectangle 30">
                  <a:extLst>
                    <a:ext uri="{FF2B5EF4-FFF2-40B4-BE49-F238E27FC236}">
                      <a16:creationId xmlns:a16="http://schemas.microsoft.com/office/drawing/2014/main" id="{74BDF915-51D9-F781-8809-C2A29A2246F3}"/>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TextBox 33">
                  <a:extLst>
                    <a:ext uri="{FF2B5EF4-FFF2-40B4-BE49-F238E27FC236}">
                      <a16:creationId xmlns:a16="http://schemas.microsoft.com/office/drawing/2014/main" id="{F5408CEA-9AD4-1D36-2B54-48605E899B92}"/>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35" name="Graphic 34">
                  <a:extLst>
                    <a:ext uri="{FF2B5EF4-FFF2-40B4-BE49-F238E27FC236}">
                      <a16:creationId xmlns:a16="http://schemas.microsoft.com/office/drawing/2014/main" id="{15EC90FA-3DDC-938E-0639-06BBAD07FE9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701720" y="2264907"/>
                  <a:ext cx="155227" cy="155227"/>
                </a:xfrm>
                <a:prstGeom prst="rect">
                  <a:avLst/>
                </a:prstGeom>
              </p:spPr>
            </p:pic>
            <p:sp>
              <p:nvSpPr>
                <p:cNvPr id="36" name="TextBox 35">
                  <a:extLst>
                    <a:ext uri="{FF2B5EF4-FFF2-40B4-BE49-F238E27FC236}">
                      <a16:creationId xmlns:a16="http://schemas.microsoft.com/office/drawing/2014/main" id="{218586D1-7830-B462-BD9E-E3136DDD9ED8}"/>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37" name="TextBox 36">
                  <a:extLst>
                    <a:ext uri="{FF2B5EF4-FFF2-40B4-BE49-F238E27FC236}">
                      <a16:creationId xmlns:a16="http://schemas.microsoft.com/office/drawing/2014/main" id="{434FA995-208F-5BE3-226A-96D83375984F}"/>
                    </a:ext>
                  </a:extLst>
                </p:cNvPr>
                <p:cNvSpPr txBox="1"/>
                <p:nvPr userDrawn="1"/>
              </p:nvSpPr>
              <p:spPr>
                <a:xfrm>
                  <a:off x="9694938" y="2522575"/>
                  <a:ext cx="2422982" cy="2769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38" name="TextBox 37">
                  <a:extLst>
                    <a:ext uri="{FF2B5EF4-FFF2-40B4-BE49-F238E27FC236}">
                      <a16:creationId xmlns:a16="http://schemas.microsoft.com/office/drawing/2014/main" id="{0627FBAA-B481-0A64-3341-4F1C1410D6E3}"/>
                    </a:ext>
                  </a:extLst>
                </p:cNvPr>
                <p:cNvSpPr txBox="1"/>
                <p:nvPr userDrawn="1"/>
              </p:nvSpPr>
              <p:spPr>
                <a:xfrm>
                  <a:off x="9830981" y="3162742"/>
                  <a:ext cx="2374734"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42" name="TextBox 41">
                  <a:extLst>
                    <a:ext uri="{FF2B5EF4-FFF2-40B4-BE49-F238E27FC236}">
                      <a16:creationId xmlns:a16="http://schemas.microsoft.com/office/drawing/2014/main" id="{D685A35F-CA1B-E83D-F58E-B5B8A5036894}"/>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44" name="Picture 43">
                  <a:extLst>
                    <a:ext uri="{FF2B5EF4-FFF2-40B4-BE49-F238E27FC236}">
                      <a16:creationId xmlns:a16="http://schemas.microsoft.com/office/drawing/2014/main" id="{E1AD0380-1ADD-9DC0-4CA4-B14857560951}"/>
                    </a:ext>
                  </a:extLst>
                </p:cNvPr>
                <p:cNvPicPr>
                  <a:picLocks noChangeAspect="1"/>
                </p:cNvPicPr>
                <p:nvPr userDrawn="1"/>
              </p:nvPicPr>
              <p:blipFill rotWithShape="1">
                <a:blip r:embed="rId4"/>
                <a:srcRect l="4852" t="17138" r="10283" b="11792"/>
                <a:stretch/>
              </p:blipFill>
              <p:spPr>
                <a:xfrm>
                  <a:off x="10676602" y="3604038"/>
                  <a:ext cx="478277" cy="101726"/>
                </a:xfrm>
                <a:prstGeom prst="rect">
                  <a:avLst/>
                </a:prstGeom>
                <a:ln>
                  <a:solidFill>
                    <a:schemeClr val="accent3">
                      <a:lumMod val="60000"/>
                      <a:lumOff val="40000"/>
                    </a:schemeClr>
                  </a:solidFill>
                </a:ln>
              </p:spPr>
            </p:pic>
          </p:grpSp>
          <p:sp>
            <p:nvSpPr>
              <p:cNvPr id="8" name="TextBox 7">
                <a:extLst>
                  <a:ext uri="{FF2B5EF4-FFF2-40B4-BE49-F238E27FC236}">
                    <a16:creationId xmlns:a16="http://schemas.microsoft.com/office/drawing/2014/main" id="{6DBE8E5E-EF05-106D-1B5E-45B8CD7AD624}"/>
                  </a:ext>
                </a:extLst>
              </p:cNvPr>
              <p:cNvSpPr txBox="1"/>
              <p:nvPr userDrawn="1"/>
            </p:nvSpPr>
            <p:spPr>
              <a:xfrm>
                <a:off x="9558507" y="3863269"/>
                <a:ext cx="163145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TIPS FOR ADDING HEADSHOTS</a:t>
                </a:r>
              </a:p>
            </p:txBody>
          </p:sp>
          <p:cxnSp>
            <p:nvCxnSpPr>
              <p:cNvPr id="10" name="Straight Connector 9">
                <a:extLst>
                  <a:ext uri="{FF2B5EF4-FFF2-40B4-BE49-F238E27FC236}">
                    <a16:creationId xmlns:a16="http://schemas.microsoft.com/office/drawing/2014/main" id="{D5F3022D-AD73-3D08-6FF3-430925091596}"/>
                  </a:ext>
                </a:extLst>
              </p:cNvPr>
              <p:cNvCxnSpPr>
                <a:cxnSpLocks/>
              </p:cNvCxnSpPr>
              <p:nvPr userDrawn="1"/>
            </p:nvCxnSpPr>
            <p:spPr>
              <a:xfrm>
                <a:off x="9558507" y="406588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83054EE-ADBC-3ED5-2E66-A2095ABEA81A}"/>
                  </a:ext>
                </a:extLst>
              </p:cNvPr>
              <p:cNvSpPr/>
              <p:nvPr userDrawn="1"/>
            </p:nvSpPr>
            <p:spPr>
              <a:xfrm>
                <a:off x="9541497" y="5615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D80364B1-F028-F38C-0761-9C7CE44EED7D}"/>
                  </a:ext>
                </a:extLst>
              </p:cNvPr>
              <p:cNvSpPr txBox="1"/>
              <p:nvPr userDrawn="1"/>
            </p:nvSpPr>
            <p:spPr>
              <a:xfrm>
                <a:off x="9907687" y="5744109"/>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3" name="Graphic 12">
                <a:extLst>
                  <a:ext uri="{FF2B5EF4-FFF2-40B4-BE49-F238E27FC236}">
                    <a16:creationId xmlns:a16="http://schemas.microsoft.com/office/drawing/2014/main" id="{48CAAEC4-3E89-7949-0E67-970907F20DB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701720" y="5754392"/>
                <a:ext cx="155227" cy="155227"/>
              </a:xfrm>
              <a:prstGeom prst="rect">
                <a:avLst/>
              </a:prstGeom>
            </p:spPr>
          </p:pic>
          <p:sp>
            <p:nvSpPr>
              <p:cNvPr id="14" name="TextBox 13">
                <a:extLst>
                  <a:ext uri="{FF2B5EF4-FFF2-40B4-BE49-F238E27FC236}">
                    <a16:creationId xmlns:a16="http://schemas.microsoft.com/office/drawing/2014/main" id="{7B9A486A-E7D8-4985-F3E3-304627EDE29D}"/>
                  </a:ext>
                </a:extLst>
              </p:cNvPr>
              <p:cNvSpPr txBox="1"/>
              <p:nvPr userDrawn="1"/>
            </p:nvSpPr>
            <p:spPr>
              <a:xfrm>
                <a:off x="9701719" y="6008293"/>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5" name="Picture 14">
                <a:extLst>
                  <a:ext uri="{FF2B5EF4-FFF2-40B4-BE49-F238E27FC236}">
                    <a16:creationId xmlns:a16="http://schemas.microsoft.com/office/drawing/2014/main" id="{9D29AA35-BD4F-D364-EC76-6A989BF55617}"/>
                  </a:ext>
                </a:extLst>
              </p:cNvPr>
              <p:cNvPicPr>
                <a:picLocks noChangeAspect="1"/>
              </p:cNvPicPr>
              <p:nvPr userDrawn="1"/>
            </p:nvPicPr>
            <p:blipFill rotWithShape="1">
              <a:blip r:embed="rId5"/>
              <a:srcRect l="33684" t="12097" r="43371" b="20368"/>
              <a:stretch/>
            </p:blipFill>
            <p:spPr>
              <a:xfrm>
                <a:off x="11498723" y="6092726"/>
                <a:ext cx="136897" cy="213643"/>
              </a:xfrm>
              <a:prstGeom prst="rect">
                <a:avLst/>
              </a:prstGeom>
              <a:ln w="19050">
                <a:solidFill>
                  <a:schemeClr val="accent3">
                    <a:lumMod val="60000"/>
                    <a:lumOff val="40000"/>
                  </a:schemeClr>
                </a:solidFill>
              </a:ln>
            </p:spPr>
          </p:pic>
          <p:sp>
            <p:nvSpPr>
              <p:cNvPr id="16" name="TextBox 15">
                <a:extLst>
                  <a:ext uri="{FF2B5EF4-FFF2-40B4-BE49-F238E27FC236}">
                    <a16:creationId xmlns:a16="http://schemas.microsoft.com/office/drawing/2014/main" id="{EFC903FC-A603-41F6-CCF6-8E727422FB7A}"/>
                  </a:ext>
                </a:extLst>
              </p:cNvPr>
              <p:cNvSpPr txBox="1">
                <a:spLocks noChangeAspect="1"/>
              </p:cNvSpPr>
              <p:nvPr/>
            </p:nvSpPr>
            <p:spPr>
              <a:xfrm>
                <a:off x="9521833" y="421341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7" name="TextBox 16">
                <a:extLst>
                  <a:ext uri="{FF2B5EF4-FFF2-40B4-BE49-F238E27FC236}">
                    <a16:creationId xmlns:a16="http://schemas.microsoft.com/office/drawing/2014/main" id="{9F8FC09C-A452-EBA2-39EC-CE5DBEA8F009}"/>
                  </a:ext>
                </a:extLst>
              </p:cNvPr>
              <p:cNvSpPr txBox="1">
                <a:spLocks noChangeAspect="1"/>
              </p:cNvSpPr>
              <p:nvPr/>
            </p:nvSpPr>
            <p:spPr>
              <a:xfrm>
                <a:off x="9521833" y="453816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8" name="TextBox 17">
                <a:extLst>
                  <a:ext uri="{FF2B5EF4-FFF2-40B4-BE49-F238E27FC236}">
                    <a16:creationId xmlns:a16="http://schemas.microsoft.com/office/drawing/2014/main" id="{CC5CDC65-3727-F868-FE1E-507B5B13A1E5}"/>
                  </a:ext>
                </a:extLst>
              </p:cNvPr>
              <p:cNvSpPr txBox="1"/>
              <p:nvPr userDrawn="1"/>
            </p:nvSpPr>
            <p:spPr>
              <a:xfrm>
                <a:off x="9686426" y="4188389"/>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Add the photos to the placeholders.</a:t>
                </a:r>
              </a:p>
            </p:txBody>
          </p:sp>
          <p:sp>
            <p:nvSpPr>
              <p:cNvPr id="19" name="TextBox 18">
                <a:extLst>
                  <a:ext uri="{FF2B5EF4-FFF2-40B4-BE49-F238E27FC236}">
                    <a16:creationId xmlns:a16="http://schemas.microsoft.com/office/drawing/2014/main" id="{4FB2B8CF-3834-B35D-5537-20D884AA1B92}"/>
                  </a:ext>
                </a:extLst>
              </p:cNvPr>
              <p:cNvSpPr txBox="1"/>
              <p:nvPr userDrawn="1"/>
            </p:nvSpPr>
            <p:spPr>
              <a:xfrm>
                <a:off x="9686425" y="4503349"/>
                <a:ext cx="1468453" cy="937436"/>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Crop the headshots so that they match:</a:t>
                </a:r>
              </a:p>
              <a:p>
                <a:pPr lvl="1"/>
                <a:r>
                  <a:rPr lang="en-US" sz="900"/>
                  <a:t>Heads are the same size and relative position</a:t>
                </a:r>
              </a:p>
              <a:p>
                <a:pPr marL="134940" marR="0" lvl="1" indent="-131765" algn="l" defTabSz="914411" rtl="0" eaLnBrk="1" fontAlgn="auto" latinLnBrk="0" hangingPunct="1">
                  <a:lnSpc>
                    <a:spcPct val="90000"/>
                  </a:lnSpc>
                  <a:spcBef>
                    <a:spcPts val="0"/>
                  </a:spcBef>
                  <a:spcAft>
                    <a:spcPts val="300"/>
                  </a:spcAft>
                  <a:buClrTx/>
                  <a:buSzTx/>
                  <a:buFont typeface="Wingdings" pitchFamily="2" charset="2"/>
                  <a:buChar char="§"/>
                  <a:tabLst/>
                  <a:defRPr/>
                </a:pPr>
                <a:r>
                  <a:rPr lang="en-US" sz="900"/>
                  <a:t>The entire head is visible</a:t>
                </a:r>
              </a:p>
              <a:p>
                <a:pPr lvl="1"/>
                <a:r>
                  <a:rPr lang="en-US" sz="900"/>
                  <a:t>Shoulders are visible</a:t>
                </a:r>
              </a:p>
            </p:txBody>
          </p:sp>
          <p:pic>
            <p:nvPicPr>
              <p:cNvPr id="20" name="Picture 19">
                <a:extLst>
                  <a:ext uri="{FF2B5EF4-FFF2-40B4-BE49-F238E27FC236}">
                    <a16:creationId xmlns:a16="http://schemas.microsoft.com/office/drawing/2014/main" id="{F8EBBDCB-19E2-9C42-9013-854AEF897670}"/>
                  </a:ext>
                </a:extLst>
              </p:cNvPr>
              <p:cNvPicPr>
                <a:picLocks noChangeAspect="1"/>
              </p:cNvPicPr>
              <p:nvPr userDrawn="1"/>
            </p:nvPicPr>
            <p:blipFill>
              <a:blip r:embed="rId6"/>
              <a:stretch>
                <a:fillRect/>
              </a:stretch>
            </p:blipFill>
            <p:spPr>
              <a:xfrm>
                <a:off x="11251841" y="4562988"/>
                <a:ext cx="849028" cy="849028"/>
              </a:xfrm>
              <a:prstGeom prst="rect">
                <a:avLst/>
              </a:prstGeom>
            </p:spPr>
          </p:pic>
          <p:grpSp>
            <p:nvGrpSpPr>
              <p:cNvPr id="21" name="Group 20">
                <a:extLst>
                  <a:ext uri="{FF2B5EF4-FFF2-40B4-BE49-F238E27FC236}">
                    <a16:creationId xmlns:a16="http://schemas.microsoft.com/office/drawing/2014/main" id="{E50CBEDA-975C-5B1D-587A-8F5B703BEC0F}"/>
                  </a:ext>
                </a:extLst>
              </p:cNvPr>
              <p:cNvGrpSpPr/>
              <p:nvPr userDrawn="1"/>
            </p:nvGrpSpPr>
            <p:grpSpPr>
              <a:xfrm>
                <a:off x="9538241" y="6971890"/>
                <a:ext cx="2735151" cy="1674394"/>
                <a:chOff x="9538241" y="5155416"/>
                <a:chExt cx="2735151" cy="1674394"/>
              </a:xfrm>
            </p:grpSpPr>
            <p:sp>
              <p:nvSpPr>
                <p:cNvPr id="24" name="Rectangle 23">
                  <a:extLst>
                    <a:ext uri="{FF2B5EF4-FFF2-40B4-BE49-F238E27FC236}">
                      <a16:creationId xmlns:a16="http://schemas.microsoft.com/office/drawing/2014/main" id="{5DE2E6BE-3358-FF78-F318-CAD0AA955AB7}"/>
                    </a:ext>
                  </a:extLst>
                </p:cNvPr>
                <p:cNvSpPr/>
                <p:nvPr userDrawn="1"/>
              </p:nvSpPr>
              <p:spPr>
                <a:xfrm>
                  <a:off x="9538241" y="5155416"/>
                  <a:ext cx="2735151" cy="167439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TextBox 24">
                  <a:extLst>
                    <a:ext uri="{FF2B5EF4-FFF2-40B4-BE49-F238E27FC236}">
                      <a16:creationId xmlns:a16="http://schemas.microsoft.com/office/drawing/2014/main" id="{7E079B9D-69AE-9EA6-8885-5084C31BC0AA}"/>
                    </a:ext>
                  </a:extLst>
                </p:cNvPr>
                <p:cNvSpPr txBox="1"/>
                <p:nvPr userDrawn="1"/>
              </p:nvSpPr>
              <p:spPr>
                <a:xfrm>
                  <a:off x="9904432" y="528421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26" name="Graphic 25">
                  <a:extLst>
                    <a:ext uri="{FF2B5EF4-FFF2-40B4-BE49-F238E27FC236}">
                      <a16:creationId xmlns:a16="http://schemas.microsoft.com/office/drawing/2014/main" id="{9EFFC651-748D-F99C-77D1-00AA841F75C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7" name="TextBox 26">
                  <a:extLst>
                    <a:ext uri="{FF2B5EF4-FFF2-40B4-BE49-F238E27FC236}">
                      <a16:creationId xmlns:a16="http://schemas.microsoft.com/office/drawing/2014/main" id="{E609C262-A524-B386-5EBE-972F492EBCE2}"/>
                    </a:ext>
                  </a:extLst>
                </p:cNvPr>
                <p:cNvSpPr txBox="1"/>
                <p:nvPr userDrawn="1"/>
              </p:nvSpPr>
              <p:spPr>
                <a:xfrm>
                  <a:off x="9713478" y="5605333"/>
                  <a:ext cx="2481100" cy="256609"/>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1" b="1" kern="1200" cap="all" spc="20" baseline="0" noProof="0">
                      <a:solidFill>
                        <a:schemeClr val="accent4"/>
                      </a:solidFill>
                      <a:latin typeface="Arial" charset="0"/>
                      <a:ea typeface="+mn-ea"/>
                      <a:cs typeface="Arial" charset="0"/>
                    </a:rPr>
                    <a:t>Method 1: RIGHT CLICK</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Right-click on image and select “Change Picture”</a:t>
                  </a:r>
                </a:p>
              </p:txBody>
            </p:sp>
            <p:sp>
              <p:nvSpPr>
                <p:cNvPr id="28" name="TextBox 27">
                  <a:extLst>
                    <a:ext uri="{FF2B5EF4-FFF2-40B4-BE49-F238E27FC236}">
                      <a16:creationId xmlns:a16="http://schemas.microsoft.com/office/drawing/2014/main" id="{383251A5-1F87-6F50-AFE0-2357144D1224}"/>
                    </a:ext>
                  </a:extLst>
                </p:cNvPr>
                <p:cNvSpPr txBox="1"/>
                <p:nvPr userDrawn="1"/>
              </p:nvSpPr>
              <p:spPr>
                <a:xfrm>
                  <a:off x="9713478" y="6063079"/>
                  <a:ext cx="2422982" cy="395108"/>
                </a:xfrm>
                <a:prstGeom prst="rect">
                  <a:avLst/>
                </a:prstGeom>
              </p:spPr>
              <p:txBody>
                <a:bodyPr vert="horz" wrap="square" lIns="0" tIns="0" rIns="0" bIns="0" rtlCol="0" anchor="t">
                  <a:spAutoFit/>
                </a:bodyPr>
                <a:lstStyle/>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1" b="1" i="0" u="none" strike="noStrike" kern="1200" cap="all" spc="20" normalizeH="0" baseline="0" noProof="0">
                      <a:ln>
                        <a:noFill/>
                      </a:ln>
                      <a:solidFill>
                        <a:srgbClr val="707371"/>
                      </a:solidFill>
                      <a:effectLst/>
                      <a:uLnTx/>
                      <a:uFillTx/>
                      <a:latin typeface="Arial" charset="0"/>
                      <a:ea typeface="+mn-ea"/>
                      <a:cs typeface="Arial" charset="0"/>
                    </a:rPr>
                    <a:t>Method 2: RESET PLACEHOLDER</a:t>
                  </a:r>
                </a:p>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Delete the existing image to reset the photo placeholder functionality.</a:t>
                  </a:r>
                </a:p>
              </p:txBody>
            </p:sp>
            <p:sp>
              <p:nvSpPr>
                <p:cNvPr id="29" name="TextBox 28">
                  <a:extLst>
                    <a:ext uri="{FF2B5EF4-FFF2-40B4-BE49-F238E27FC236}">
                      <a16:creationId xmlns:a16="http://schemas.microsoft.com/office/drawing/2014/main" id="{A1845600-5C68-F9BF-B980-D7444671EC4D}"/>
                    </a:ext>
                  </a:extLst>
                </p:cNvPr>
                <p:cNvSpPr txBox="1"/>
                <p:nvPr userDrawn="1"/>
              </p:nvSpPr>
              <p:spPr>
                <a:xfrm>
                  <a:off x="9713478" y="6543018"/>
                  <a:ext cx="2422982" cy="1384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cxnSp>
              <p:nvCxnSpPr>
                <p:cNvPr id="30" name="Straight Connector 29">
                  <a:extLst>
                    <a:ext uri="{FF2B5EF4-FFF2-40B4-BE49-F238E27FC236}">
                      <a16:creationId xmlns:a16="http://schemas.microsoft.com/office/drawing/2014/main" id="{857E3129-894B-381D-9FE1-2E2AE54855DD}"/>
                    </a:ext>
                  </a:extLst>
                </p:cNvPr>
                <p:cNvCxnSpPr/>
                <p:nvPr userDrawn="1"/>
              </p:nvCxnSpPr>
              <p:spPr>
                <a:xfrm>
                  <a:off x="9713479" y="5957047"/>
                  <a:ext cx="255991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1F420DC4-6448-400F-772C-3ACC463561FB}"/>
                  </a:ext>
                </a:extLst>
              </p:cNvPr>
              <p:cNvPicPr>
                <a:picLocks noChangeAspect="1"/>
              </p:cNvPicPr>
              <p:nvPr userDrawn="1"/>
            </p:nvPicPr>
            <p:blipFill rotWithShape="1">
              <a:blip r:embed="rId7"/>
              <a:srcRect r="44907"/>
              <a:stretch/>
            </p:blipFill>
            <p:spPr>
              <a:xfrm>
                <a:off x="9558506" y="1326787"/>
                <a:ext cx="2639326" cy="517021"/>
              </a:xfrm>
              <a:prstGeom prst="rect">
                <a:avLst/>
              </a:prstGeom>
            </p:spPr>
          </p:pic>
          <p:cxnSp>
            <p:nvCxnSpPr>
              <p:cNvPr id="23" name="Straight Connector 22">
                <a:extLst>
                  <a:ext uri="{FF2B5EF4-FFF2-40B4-BE49-F238E27FC236}">
                    <a16:creationId xmlns:a16="http://schemas.microsoft.com/office/drawing/2014/main" id="{33821632-7946-1EB7-1A87-D3ECF95A49D3}"/>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488853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hank You (Plain)">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CCCAA-D40E-B44E-A126-920CC95387F8}"/>
              </a:ext>
            </a:extLst>
          </p:cNvPr>
          <p:cNvSpPr>
            <a:spLocks noGrp="1"/>
          </p:cNvSpPr>
          <p:nvPr userDrawn="1">
            <p:ph type="title" hasCustomPrompt="1"/>
          </p:nvPr>
        </p:nvSpPr>
        <p:spPr>
          <a:xfrm>
            <a:off x="575735" y="2001129"/>
            <a:ext cx="11040533" cy="1324510"/>
          </a:xfrm>
        </p:spPr>
        <p:txBody>
          <a:bodyPr/>
          <a:lstStyle>
            <a:lvl1pPr>
              <a:defRPr sz="4800"/>
            </a:lvl1pPr>
          </a:lstStyle>
          <a:p>
            <a:r>
              <a:rPr lang="en-US"/>
              <a:t>Click to add </a:t>
            </a:r>
            <a:br>
              <a:rPr lang="en-US"/>
            </a:br>
            <a:r>
              <a:rPr lang="en-US"/>
              <a:t>thank 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userDrawn="1">
            <p:ph type="body" sz="quarter" idx="15" hasCustomPrompt="1"/>
          </p:nvPr>
        </p:nvSpPr>
        <p:spPr>
          <a:xfrm>
            <a:off x="575735" y="3604150"/>
            <a:ext cx="11040533" cy="1543049"/>
          </a:xfrm>
          <a:prstGeom prst="rect">
            <a:avLst/>
          </a:prstGeom>
          <a:noFill/>
          <a:ln>
            <a:noFill/>
          </a:ln>
        </p:spPr>
        <p:txBody>
          <a:bodyPr wrap="square" lIns="0" tIns="0" rIns="0" bIns="0" anchor="t">
            <a:noAutofit/>
          </a:bodyPr>
          <a:lstStyle>
            <a:lvl1pPr marL="20638" indent="0">
              <a:spcAft>
                <a:spcPts val="300"/>
              </a:spcAft>
              <a:buNone/>
              <a:tabLst/>
              <a:defRPr sz="1401" b="1">
                <a:solidFill>
                  <a:schemeClr val="accent1"/>
                </a:solidFill>
              </a:defRPr>
            </a:lvl1pPr>
            <a:lvl2pPr marL="20638" indent="0">
              <a:spcAft>
                <a:spcPts val="201"/>
              </a:spcAft>
              <a:buNone/>
              <a:tabLst/>
              <a:defRPr sz="1401">
                <a:solidFill>
                  <a:schemeClr val="tx1"/>
                </a:solidFill>
              </a:defRPr>
            </a:lvl2pPr>
            <a:lvl3pPr marL="20638" indent="0">
              <a:spcAft>
                <a:spcPts val="201"/>
              </a:spcAft>
              <a:buFont typeface="Wingdings" pitchFamily="2" charset="2"/>
              <a:buNone/>
              <a:tabLst/>
              <a:defRPr sz="1401">
                <a:solidFill>
                  <a:schemeClr val="tx1"/>
                </a:solidFill>
              </a:defRPr>
            </a:lvl3pPr>
            <a:lvl4pPr marL="20638" indent="0">
              <a:spcAft>
                <a:spcPts val="201"/>
              </a:spcAft>
              <a:buFont typeface="System Font Regular"/>
              <a:buNone/>
              <a:tabLst/>
              <a:defRPr sz="1401">
                <a:solidFill>
                  <a:schemeClr val="tx1"/>
                </a:solidFill>
              </a:defRPr>
            </a:lvl4pPr>
            <a:lvl5pPr marL="20638" indent="0">
              <a:spcAft>
                <a:spcPts val="201"/>
              </a:spcAft>
              <a:buNone/>
              <a:tabLst/>
              <a:defRPr sz="1401">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20" name="Freeform 19">
            <a:extLst>
              <a:ext uri="{FF2B5EF4-FFF2-40B4-BE49-F238E27FC236}">
                <a16:creationId xmlns:a16="http://schemas.microsoft.com/office/drawing/2014/main" id="{6CEA43BA-A61D-4A01-B2AB-7A2FAD603C58}"/>
              </a:ext>
              <a:ext uri="{C183D7F6-B498-43B3-948B-1728B52AA6E4}">
                <adec:decorative xmlns:adec="http://schemas.microsoft.com/office/drawing/2017/decorative" val="1"/>
              </a:ext>
            </a:extLst>
          </p:cNvPr>
          <p:cNvSpPr/>
          <p:nvPr userDrawn="1"/>
        </p:nvSpPr>
        <p:spPr>
          <a:xfrm>
            <a:off x="0" y="5754394"/>
            <a:ext cx="12192000" cy="1110187"/>
          </a:xfrm>
          <a:custGeom>
            <a:avLst/>
            <a:gdLst>
              <a:gd name="connsiteX0" fmla="*/ 0 w 9144000"/>
              <a:gd name="connsiteY0" fmla="*/ 223078 h 1110187"/>
              <a:gd name="connsiteX1" fmla="*/ 9144000 w 9144000"/>
              <a:gd name="connsiteY1" fmla="*/ 223078 h 1110187"/>
              <a:gd name="connsiteX2" fmla="*/ 9144000 w 9144000"/>
              <a:gd name="connsiteY2" fmla="*/ 1110187 h 1110187"/>
              <a:gd name="connsiteX3" fmla="*/ 0 w 9144000"/>
              <a:gd name="connsiteY3" fmla="*/ 1110187 h 1110187"/>
              <a:gd name="connsiteX4" fmla="*/ 0 w 9144000"/>
              <a:gd name="connsiteY4" fmla="*/ 0 h 1110187"/>
              <a:gd name="connsiteX5" fmla="*/ 9144000 w 9144000"/>
              <a:gd name="connsiteY5" fmla="*/ 0 h 1110187"/>
              <a:gd name="connsiteX6" fmla="*/ 9144000 w 9144000"/>
              <a:gd name="connsiteY6" fmla="*/ 181733 h 1110187"/>
              <a:gd name="connsiteX7" fmla="*/ 0 w 9144000"/>
              <a:gd name="connsiteY7" fmla="*/ 181733 h 111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1110187">
                <a:moveTo>
                  <a:pt x="0" y="223078"/>
                </a:moveTo>
                <a:lnTo>
                  <a:pt x="9144000" y="223078"/>
                </a:lnTo>
                <a:lnTo>
                  <a:pt x="9144000" y="1110187"/>
                </a:lnTo>
                <a:lnTo>
                  <a:pt x="0" y="1110187"/>
                </a:lnTo>
                <a:close/>
                <a:moveTo>
                  <a:pt x="0" y="0"/>
                </a:moveTo>
                <a:lnTo>
                  <a:pt x="9144000" y="0"/>
                </a:lnTo>
                <a:lnTo>
                  <a:pt x="9144000" y="181733"/>
                </a:lnTo>
                <a:lnTo>
                  <a:pt x="0" y="181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pic>
        <p:nvPicPr>
          <p:cNvPr id="15" name="Graphic 14" descr="VEDP - Virginia Economic Development Partnership logo&#10;VEDP.org ">
            <a:extLst>
              <a:ext uri="{FF2B5EF4-FFF2-40B4-BE49-F238E27FC236}">
                <a16:creationId xmlns:a16="http://schemas.microsoft.com/office/drawing/2014/main" id="{4C1FB1B5-313D-8785-DB88-D27535371B4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44510" y="6183897"/>
            <a:ext cx="2589497" cy="484155"/>
          </a:xfrm>
          <a:prstGeom prst="rect">
            <a:avLst/>
          </a:prstGeom>
        </p:spPr>
      </p:pic>
      <p:grpSp>
        <p:nvGrpSpPr>
          <p:cNvPr id="2" name="Group 1">
            <a:extLst>
              <a:ext uri="{FF2B5EF4-FFF2-40B4-BE49-F238E27FC236}">
                <a16:creationId xmlns:a16="http://schemas.microsoft.com/office/drawing/2014/main" id="{DC9F6CE8-A443-AE4E-C96E-B7457868E90A}"/>
              </a:ext>
              <a:ext uri="{C183D7F6-B498-43B3-948B-1728B52AA6E4}">
                <adec:decorative xmlns:adec="http://schemas.microsoft.com/office/drawing/2017/decorative" val="1"/>
              </a:ext>
            </a:extLst>
          </p:cNvPr>
          <p:cNvGrpSpPr/>
          <p:nvPr userDrawn="1"/>
        </p:nvGrpSpPr>
        <p:grpSpPr>
          <a:xfrm>
            <a:off x="-342619" y="-246933"/>
            <a:ext cx="11958140" cy="7347304"/>
            <a:chOff x="-256964" y="-246933"/>
            <a:chExt cx="8968605" cy="7347304"/>
          </a:xfrm>
        </p:grpSpPr>
        <p:grpSp>
          <p:nvGrpSpPr>
            <p:cNvPr id="7" name="Group 6">
              <a:extLst>
                <a:ext uri="{FF2B5EF4-FFF2-40B4-BE49-F238E27FC236}">
                  <a16:creationId xmlns:a16="http://schemas.microsoft.com/office/drawing/2014/main" id="{329E5FF7-98BC-884F-840D-5E423F4AF849}"/>
                </a:ext>
              </a:extLst>
            </p:cNvPr>
            <p:cNvGrpSpPr/>
            <p:nvPr userDrawn="1"/>
          </p:nvGrpSpPr>
          <p:grpSpPr>
            <a:xfrm>
              <a:off x="-256964" y="2090057"/>
              <a:ext cx="251461" cy="1113986"/>
              <a:chOff x="-256404" y="360363"/>
              <a:chExt cx="251461" cy="692152"/>
            </a:xfrm>
          </p:grpSpPr>
          <p:grpSp>
            <p:nvGrpSpPr>
              <p:cNvPr id="9" name="Group 8">
                <a:extLst>
                  <a:ext uri="{FF2B5EF4-FFF2-40B4-BE49-F238E27FC236}">
                    <a16:creationId xmlns:a16="http://schemas.microsoft.com/office/drawing/2014/main" id="{3CE00DE3-4AF7-8F42-A200-B6BF002E43AF}"/>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662AF22C-7AFC-C247-A004-09523187568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C57299-371A-5D49-B7E8-080D3F8E77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4E3FC2-9801-F941-A31F-83FA02AAD46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0" name="TextBox 9">
                <a:extLst>
                  <a:ext uri="{FF2B5EF4-FFF2-40B4-BE49-F238E27FC236}">
                    <a16:creationId xmlns:a16="http://schemas.microsoft.com/office/drawing/2014/main" id="{2A420265-8660-8D47-879D-AE5074C73B4B}"/>
                  </a:ext>
                </a:extLst>
              </p:cNvPr>
              <p:cNvSpPr txBox="1"/>
              <p:nvPr userDrawn="1"/>
            </p:nvSpPr>
            <p:spPr>
              <a:xfrm rot="16200000">
                <a:off x="-295505" y="622270"/>
                <a:ext cx="329674" cy="161583"/>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22" name="Group 21">
              <a:extLst>
                <a:ext uri="{FF2B5EF4-FFF2-40B4-BE49-F238E27FC236}">
                  <a16:creationId xmlns:a16="http://schemas.microsoft.com/office/drawing/2014/main" id="{7E46CEE4-894D-624D-A955-EB76D7DD0E0A}"/>
                </a:ext>
              </a:extLst>
            </p:cNvPr>
            <p:cNvGrpSpPr/>
            <p:nvPr userDrawn="1"/>
          </p:nvGrpSpPr>
          <p:grpSpPr>
            <a:xfrm>
              <a:off x="-256964" y="3622629"/>
              <a:ext cx="251461" cy="1506813"/>
              <a:chOff x="-256404" y="360363"/>
              <a:chExt cx="251461" cy="692152"/>
            </a:xfrm>
          </p:grpSpPr>
          <p:grpSp>
            <p:nvGrpSpPr>
              <p:cNvPr id="23" name="Group 22">
                <a:extLst>
                  <a:ext uri="{FF2B5EF4-FFF2-40B4-BE49-F238E27FC236}">
                    <a16:creationId xmlns:a16="http://schemas.microsoft.com/office/drawing/2014/main" id="{B3D4B207-ECDC-2149-9289-837E9CD2BA4E}"/>
                  </a:ext>
                </a:extLst>
              </p:cNvPr>
              <p:cNvGrpSpPr/>
              <p:nvPr userDrawn="1"/>
            </p:nvGrpSpPr>
            <p:grpSpPr>
              <a:xfrm rot="16200000">
                <a:off x="-476749" y="580708"/>
                <a:ext cx="692152" cy="251461"/>
                <a:chOff x="431800" y="-235792"/>
                <a:chExt cx="4400551" cy="235792"/>
              </a:xfrm>
            </p:grpSpPr>
            <p:cxnSp>
              <p:nvCxnSpPr>
                <p:cNvPr id="25" name="Straight Connector 24">
                  <a:extLst>
                    <a:ext uri="{FF2B5EF4-FFF2-40B4-BE49-F238E27FC236}">
                      <a16:creationId xmlns:a16="http://schemas.microsoft.com/office/drawing/2014/main" id="{C5DB3F20-EFB9-A342-95DF-42A3963D185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EC292F3-7787-8C42-8363-0B3D8175AC85}"/>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2F0246A-EFD3-2048-A326-3DE0B12CA2D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4" name="TextBox 23">
                <a:extLst>
                  <a:ext uri="{FF2B5EF4-FFF2-40B4-BE49-F238E27FC236}">
                    <a16:creationId xmlns:a16="http://schemas.microsoft.com/office/drawing/2014/main" id="{CA0BB0B9-B04C-F344-9EAD-266B7195FA13}"/>
                  </a:ext>
                </a:extLst>
              </p:cNvPr>
              <p:cNvSpPr txBox="1"/>
              <p:nvPr userDrawn="1"/>
            </p:nvSpPr>
            <p:spPr>
              <a:xfrm rot="16200000">
                <a:off x="-286032" y="662666"/>
                <a:ext cx="310734"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nvGrpSpPr>
            <p:cNvPr id="46" name="Group 45">
              <a:extLst>
                <a:ext uri="{FF2B5EF4-FFF2-40B4-BE49-F238E27FC236}">
                  <a16:creationId xmlns:a16="http://schemas.microsoft.com/office/drawing/2014/main" id="{36470FD9-6E01-0B4F-9293-5E77836108A7}"/>
                </a:ext>
              </a:extLst>
            </p:cNvPr>
            <p:cNvGrpSpPr/>
            <p:nvPr userDrawn="1"/>
          </p:nvGrpSpPr>
          <p:grpSpPr>
            <a:xfrm>
              <a:off x="431240" y="-246933"/>
              <a:ext cx="8280401" cy="7347304"/>
              <a:chOff x="431240" y="-246933"/>
              <a:chExt cx="8280401" cy="7347304"/>
            </a:xfrm>
          </p:grpSpPr>
          <p:grpSp>
            <p:nvGrpSpPr>
              <p:cNvPr id="47" name="Group 46">
                <a:extLst>
                  <a:ext uri="{FF2B5EF4-FFF2-40B4-BE49-F238E27FC236}">
                    <a16:creationId xmlns:a16="http://schemas.microsoft.com/office/drawing/2014/main" id="{A2E8BA8C-8FF3-254C-8529-17D81E9A3EA9}"/>
                  </a:ext>
                </a:extLst>
              </p:cNvPr>
              <p:cNvGrpSpPr/>
              <p:nvPr userDrawn="1"/>
            </p:nvGrpSpPr>
            <p:grpSpPr>
              <a:xfrm>
                <a:off x="431242" y="6864579"/>
                <a:ext cx="8280398" cy="235792"/>
                <a:chOff x="431801" y="-235792"/>
                <a:chExt cx="4400550" cy="235792"/>
              </a:xfrm>
            </p:grpSpPr>
            <p:cxnSp>
              <p:nvCxnSpPr>
                <p:cNvPr id="56" name="Straight Connector 55">
                  <a:extLst>
                    <a:ext uri="{FF2B5EF4-FFF2-40B4-BE49-F238E27FC236}">
                      <a16:creationId xmlns:a16="http://schemas.microsoft.com/office/drawing/2014/main" id="{50F328EC-B503-354C-8736-5D64EE2969CC}"/>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29AA69-4035-F742-B4C9-50563DD5BD22}"/>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B0AEC935-9C4F-7543-96BF-78796BCB2423}"/>
                  </a:ext>
                </a:extLst>
              </p:cNvPr>
              <p:cNvGrpSpPr/>
              <p:nvPr userDrawn="1"/>
            </p:nvGrpSpPr>
            <p:grpSpPr>
              <a:xfrm>
                <a:off x="431240" y="-246933"/>
                <a:ext cx="8280401" cy="235792"/>
                <a:chOff x="431800" y="-240735"/>
                <a:chExt cx="8280401" cy="235792"/>
              </a:xfrm>
            </p:grpSpPr>
            <p:grpSp>
              <p:nvGrpSpPr>
                <p:cNvPr id="49" name="Group 48">
                  <a:extLst>
                    <a:ext uri="{FF2B5EF4-FFF2-40B4-BE49-F238E27FC236}">
                      <a16:creationId xmlns:a16="http://schemas.microsoft.com/office/drawing/2014/main" id="{848838DC-C092-C842-8204-37BB10FF8D4C}"/>
                    </a:ext>
                  </a:extLst>
                </p:cNvPr>
                <p:cNvGrpSpPr/>
                <p:nvPr userDrawn="1"/>
              </p:nvGrpSpPr>
              <p:grpSpPr>
                <a:xfrm>
                  <a:off x="431800" y="-240735"/>
                  <a:ext cx="8280400" cy="235792"/>
                  <a:chOff x="431800" y="-235792"/>
                  <a:chExt cx="4400551" cy="235792"/>
                </a:xfrm>
              </p:grpSpPr>
              <p:cxnSp>
                <p:nvCxnSpPr>
                  <p:cNvPr id="53" name="Straight Connector 52">
                    <a:extLst>
                      <a:ext uri="{FF2B5EF4-FFF2-40B4-BE49-F238E27FC236}">
                        <a16:creationId xmlns:a16="http://schemas.microsoft.com/office/drawing/2014/main" id="{5AE9D414-9B70-1A40-A283-B9BE3316F27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5D2DCCD-9E6B-4941-B2DD-BCF9A00279B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CFA68C3E-5FA0-2147-8F3D-878AC5BEAC4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50" name="TextBox 49">
                  <a:extLst>
                    <a:ext uri="{FF2B5EF4-FFF2-40B4-BE49-F238E27FC236}">
                      <a16:creationId xmlns:a16="http://schemas.microsoft.com/office/drawing/2014/main" id="{CECDBD12-780D-2643-8288-D1E6A75E0714}"/>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51" name="Straight Arrow Connector 50">
                  <a:extLst>
                    <a:ext uri="{FF2B5EF4-FFF2-40B4-BE49-F238E27FC236}">
                      <a16:creationId xmlns:a16="http://schemas.microsoft.com/office/drawing/2014/main" id="{62B0D30E-8CF5-E041-A33B-9048CF7AA145}"/>
                    </a:ext>
                  </a:extLst>
                </p:cNvPr>
                <p:cNvCxnSpPr>
                  <a:cxnSpLocks/>
                  <a:stCxn id="50" idx="1"/>
                  <a:endCxn id="55" idx="2"/>
                </p:cNvCxnSpPr>
                <p:nvPr userDrawn="1"/>
              </p:nvCxnSpPr>
              <p:spPr>
                <a:xfrm flipH="1">
                  <a:off x="431801" y="-122839"/>
                  <a:ext cx="347712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00B5CB1-1C7E-0744-9B21-78D2AC6FD7AD}"/>
                    </a:ext>
                  </a:extLst>
                </p:cNvPr>
                <p:cNvCxnSpPr>
                  <a:cxnSpLocks/>
                  <a:stCxn id="50" idx="3"/>
                  <a:endCxn id="55"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sp>
        <p:nvSpPr>
          <p:cNvPr id="16" name="Date Placeholder 2">
            <a:extLst>
              <a:ext uri="{FF2B5EF4-FFF2-40B4-BE49-F238E27FC236}">
                <a16:creationId xmlns:a16="http://schemas.microsoft.com/office/drawing/2014/main" id="{99D625B0-6900-8049-421B-BF24CC6DD6C6}"/>
              </a:ext>
              <a:ext uri="{C183D7F6-B498-43B3-948B-1728B52AA6E4}">
                <adec:decorative xmlns:adec="http://schemas.microsoft.com/office/drawing/2017/decorative" val="1"/>
              </a:ext>
            </a:extLst>
          </p:cNvPr>
          <p:cNvSpPr>
            <a:spLocks noGrp="1"/>
          </p:cNvSpPr>
          <p:nvPr>
            <p:ph type="dt" sz="half" idx="19"/>
          </p:nvPr>
        </p:nvSpPr>
        <p:spPr>
          <a:xfrm>
            <a:off x="0" y="6864579"/>
            <a:ext cx="0" cy="0"/>
          </a:xfrm>
          <a:ln>
            <a:solidFill>
              <a:schemeClr val="bg1">
                <a:alpha val="0"/>
              </a:schemeClr>
            </a:solidFill>
          </a:ln>
        </p:spPr>
        <p:txBody>
          <a:bodyPr/>
          <a:lstStyle/>
          <a:p>
            <a:endParaRPr lang="en-US"/>
          </a:p>
        </p:txBody>
      </p:sp>
      <p:sp>
        <p:nvSpPr>
          <p:cNvPr id="17" name="Footer Placeholder 4">
            <a:extLst>
              <a:ext uri="{FF2B5EF4-FFF2-40B4-BE49-F238E27FC236}">
                <a16:creationId xmlns:a16="http://schemas.microsoft.com/office/drawing/2014/main" id="{F43C65ED-37DC-59DC-A5AD-A1018B8148E2}"/>
              </a:ext>
              <a:ext uri="{C183D7F6-B498-43B3-948B-1728B52AA6E4}">
                <adec:decorative xmlns:adec="http://schemas.microsoft.com/office/drawing/2017/decorative" val="1"/>
              </a:ext>
            </a:extLst>
          </p:cNvPr>
          <p:cNvSpPr>
            <a:spLocks noGrp="1"/>
          </p:cNvSpPr>
          <p:nvPr>
            <p:ph type="ftr" sz="quarter" idx="20"/>
          </p:nvPr>
        </p:nvSpPr>
        <p:spPr>
          <a:xfrm>
            <a:off x="0" y="6864579"/>
            <a:ext cx="0" cy="0"/>
          </a:xfrm>
          <a:ln>
            <a:solidFill>
              <a:schemeClr val="bg1">
                <a:alpha val="0"/>
              </a:schemeClr>
            </a:solidFill>
          </a:ln>
        </p:spPr>
        <p:txBody>
          <a:bodyPr/>
          <a:lstStyle/>
          <a:p>
            <a:endParaRPr lang="en-US"/>
          </a:p>
        </p:txBody>
      </p:sp>
      <p:sp>
        <p:nvSpPr>
          <p:cNvPr id="18" name="Slide Number Placeholder 5">
            <a:extLst>
              <a:ext uri="{FF2B5EF4-FFF2-40B4-BE49-F238E27FC236}">
                <a16:creationId xmlns:a16="http://schemas.microsoft.com/office/drawing/2014/main" id="{12261528-48FE-DDD7-8AAD-77B476E9817A}"/>
              </a:ext>
              <a:ext uri="{C183D7F6-B498-43B3-948B-1728B52AA6E4}">
                <adec:decorative xmlns:adec="http://schemas.microsoft.com/office/drawing/2017/decorative" val="1"/>
              </a:ext>
            </a:extLst>
          </p:cNvPr>
          <p:cNvSpPr>
            <a:spLocks noGrp="1"/>
          </p:cNvSpPr>
          <p:nvPr>
            <p:ph type="sldNum" sz="quarter" idx="21"/>
          </p:nvPr>
        </p:nvSpPr>
        <p:spPr>
          <a:xfrm>
            <a:off x="0" y="6864579"/>
            <a:ext cx="0" cy="0"/>
          </a:xfrm>
          <a:noFill/>
          <a:ln>
            <a:solidFill>
              <a:schemeClr val="bg1">
                <a:alpha val="0"/>
              </a:schemeClr>
            </a:solidFill>
          </a:ln>
        </p:spPr>
        <p:txBody>
          <a:bodyPr/>
          <a:lstStyle>
            <a:lvl1pPr>
              <a:defRPr sz="178" b="0">
                <a:noFill/>
              </a:defRPr>
            </a:lvl1pPr>
          </a:lstStyle>
          <a:p>
            <a:pPr marL="12701"/>
            <a:fld id="{078C017C-E1B9-8443-B047-B08AAA027B45}" type="slidenum">
              <a:rPr lang="en-US" smtClean="0"/>
              <a:pPr marL="12701"/>
              <a:t>‹#›</a:t>
            </a:fld>
            <a:endParaRPr lang="en-US"/>
          </a:p>
        </p:txBody>
      </p:sp>
      <p:grpSp>
        <p:nvGrpSpPr>
          <p:cNvPr id="178" name="Group 177">
            <a:extLst>
              <a:ext uri="{FF2B5EF4-FFF2-40B4-BE49-F238E27FC236}">
                <a16:creationId xmlns:a16="http://schemas.microsoft.com/office/drawing/2014/main" id="{998014FB-1C9B-4440-1630-0CA9147E1647}"/>
              </a:ext>
              <a:ext uri="{C183D7F6-B498-43B3-948B-1728B52AA6E4}">
                <adec:decorative xmlns:adec="http://schemas.microsoft.com/office/drawing/2017/decorative" val="1"/>
              </a:ext>
            </a:extLst>
          </p:cNvPr>
          <p:cNvGrpSpPr/>
          <p:nvPr userDrawn="1"/>
        </p:nvGrpSpPr>
        <p:grpSpPr>
          <a:xfrm>
            <a:off x="12532244" y="0"/>
            <a:ext cx="3948953" cy="6858000"/>
            <a:chOff x="9399182" y="0"/>
            <a:chExt cx="2961715" cy="6858000"/>
          </a:xfrm>
        </p:grpSpPr>
        <p:sp>
          <p:nvSpPr>
            <p:cNvPr id="74" name="Rectangle 73">
              <a:extLst>
                <a:ext uri="{FF2B5EF4-FFF2-40B4-BE49-F238E27FC236}">
                  <a16:creationId xmlns:a16="http://schemas.microsoft.com/office/drawing/2014/main" id="{1A3AC73C-CF45-B296-A6DE-3B77677A9DC9}"/>
                </a:ext>
              </a:extLst>
            </p:cNvPr>
            <p:cNvSpPr/>
            <p:nvPr userDrawn="1"/>
          </p:nvSpPr>
          <p:spPr>
            <a:xfrm>
              <a:off x="9399182" y="0"/>
              <a:ext cx="2798651"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75" name="Rectangle 74">
              <a:extLst>
                <a:ext uri="{FF2B5EF4-FFF2-40B4-BE49-F238E27FC236}">
                  <a16:creationId xmlns:a16="http://schemas.microsoft.com/office/drawing/2014/main" id="{15A0E6D5-88FB-B920-17D4-5B4DCF6F71D8}"/>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6" name="TextBox 75">
              <a:extLst>
                <a:ext uri="{FF2B5EF4-FFF2-40B4-BE49-F238E27FC236}">
                  <a16:creationId xmlns:a16="http://schemas.microsoft.com/office/drawing/2014/main" id="{50BA26F8-0D59-2C3C-2CE0-5ECB11BF5B73}"/>
                </a:ext>
              </a:extLst>
            </p:cNvPr>
            <p:cNvSpPr txBox="1"/>
            <p:nvPr userDrawn="1"/>
          </p:nvSpPr>
          <p:spPr>
            <a:xfrm>
              <a:off x="10147059"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77" name="Picture 76">
              <a:extLst>
                <a:ext uri="{FF2B5EF4-FFF2-40B4-BE49-F238E27FC236}">
                  <a16:creationId xmlns:a16="http://schemas.microsoft.com/office/drawing/2014/main" id="{59AB9565-F509-0630-F970-9ED1A138468A}"/>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78" name="TextBox 77">
              <a:extLst>
                <a:ext uri="{FF2B5EF4-FFF2-40B4-BE49-F238E27FC236}">
                  <a16:creationId xmlns:a16="http://schemas.microsoft.com/office/drawing/2014/main" id="{927217DE-123B-BC07-AF85-B68AE3BA970D}"/>
                </a:ext>
              </a:extLst>
            </p:cNvPr>
            <p:cNvSpPr txBox="1"/>
            <p:nvPr userDrawn="1"/>
          </p:nvSpPr>
          <p:spPr>
            <a:xfrm>
              <a:off x="9558507"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79" name="Straight Connector 78">
              <a:extLst>
                <a:ext uri="{FF2B5EF4-FFF2-40B4-BE49-F238E27FC236}">
                  <a16:creationId xmlns:a16="http://schemas.microsoft.com/office/drawing/2014/main" id="{1E216341-15A1-83A9-DF43-F4B7F11F57D0}"/>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E259AC0D-9EA0-B1E7-9711-4EF163222225}"/>
                </a:ext>
              </a:extLst>
            </p:cNvPr>
            <p:cNvSpPr txBox="1">
              <a:spLocks noChangeAspect="1"/>
            </p:cNvSpPr>
            <p:nvPr userDrawn="1"/>
          </p:nvSpPr>
          <p:spPr>
            <a:xfrm>
              <a:off x="9521833" y="1414723"/>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81" name="TextBox 80">
              <a:extLst>
                <a:ext uri="{FF2B5EF4-FFF2-40B4-BE49-F238E27FC236}">
                  <a16:creationId xmlns:a16="http://schemas.microsoft.com/office/drawing/2014/main" id="{8AE17036-CA1F-BEBB-95E5-8A23170C6641}"/>
                </a:ext>
              </a:extLst>
            </p:cNvPr>
            <p:cNvSpPr txBox="1"/>
            <p:nvPr userDrawn="1"/>
          </p:nvSpPr>
          <p:spPr>
            <a:xfrm>
              <a:off x="9686426" y="1389696"/>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Thank You Message</a:t>
              </a:r>
            </a:p>
          </p:txBody>
        </p:sp>
        <p:sp>
          <p:nvSpPr>
            <p:cNvPr id="82" name="TextBox 81">
              <a:extLst>
                <a:ext uri="{FF2B5EF4-FFF2-40B4-BE49-F238E27FC236}">
                  <a16:creationId xmlns:a16="http://schemas.microsoft.com/office/drawing/2014/main" id="{216443D4-C86B-B832-88FA-963E2E2F3A71}"/>
                </a:ext>
              </a:extLst>
            </p:cNvPr>
            <p:cNvSpPr txBox="1">
              <a:spLocks noChangeAspect="1"/>
            </p:cNvSpPr>
            <p:nvPr userDrawn="1"/>
          </p:nvSpPr>
          <p:spPr>
            <a:xfrm>
              <a:off x="9521833" y="23166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83" name="TextBox 82">
              <a:extLst>
                <a:ext uri="{FF2B5EF4-FFF2-40B4-BE49-F238E27FC236}">
                  <a16:creationId xmlns:a16="http://schemas.microsoft.com/office/drawing/2014/main" id="{5AC52D77-F9D7-0505-1D3C-1950A2E55D6C}"/>
                </a:ext>
              </a:extLst>
            </p:cNvPr>
            <p:cNvSpPr txBox="1"/>
            <p:nvPr userDrawn="1"/>
          </p:nvSpPr>
          <p:spPr>
            <a:xfrm>
              <a:off x="9686426" y="2291614"/>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Contact Info</a:t>
              </a:r>
            </a:p>
          </p:txBody>
        </p:sp>
        <p:grpSp>
          <p:nvGrpSpPr>
            <p:cNvPr id="87" name="Group 86">
              <a:extLst>
                <a:ext uri="{FF2B5EF4-FFF2-40B4-BE49-F238E27FC236}">
                  <a16:creationId xmlns:a16="http://schemas.microsoft.com/office/drawing/2014/main" id="{58E32C35-8DF2-00CA-1D7C-623B84BC0F39}"/>
                </a:ext>
              </a:extLst>
            </p:cNvPr>
            <p:cNvGrpSpPr/>
            <p:nvPr userDrawn="1"/>
          </p:nvGrpSpPr>
          <p:grpSpPr>
            <a:xfrm>
              <a:off x="9561161" y="3146876"/>
              <a:ext cx="2735151" cy="1739504"/>
              <a:chOff x="9541497" y="2125825"/>
              <a:chExt cx="2735151" cy="1739504"/>
            </a:xfrm>
          </p:grpSpPr>
          <p:sp>
            <p:nvSpPr>
              <p:cNvPr id="170" name="Rectangle 169">
                <a:extLst>
                  <a:ext uri="{FF2B5EF4-FFF2-40B4-BE49-F238E27FC236}">
                    <a16:creationId xmlns:a16="http://schemas.microsoft.com/office/drawing/2014/main" id="{90253210-77BC-0393-9766-F02FA5506CC1}"/>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1" name="TextBox 170">
                <a:extLst>
                  <a:ext uri="{FF2B5EF4-FFF2-40B4-BE49-F238E27FC236}">
                    <a16:creationId xmlns:a16="http://schemas.microsoft.com/office/drawing/2014/main" id="{946B581D-C4ED-00D4-18BE-FA88C91155D4}"/>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172" name="Graphic 171">
                <a:extLst>
                  <a:ext uri="{FF2B5EF4-FFF2-40B4-BE49-F238E27FC236}">
                    <a16:creationId xmlns:a16="http://schemas.microsoft.com/office/drawing/2014/main" id="{B6723D55-B6C8-3A1A-5928-1EFAC6ED1AA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701720" y="2264907"/>
                <a:ext cx="155227" cy="155227"/>
              </a:xfrm>
              <a:prstGeom prst="rect">
                <a:avLst/>
              </a:prstGeom>
            </p:spPr>
          </p:pic>
          <p:sp>
            <p:nvSpPr>
              <p:cNvPr id="173" name="TextBox 172">
                <a:extLst>
                  <a:ext uri="{FF2B5EF4-FFF2-40B4-BE49-F238E27FC236}">
                    <a16:creationId xmlns:a16="http://schemas.microsoft.com/office/drawing/2014/main" id="{45A67475-F997-EE38-9BC4-520EC108234F}"/>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174" name="TextBox 173">
                <a:extLst>
                  <a:ext uri="{FF2B5EF4-FFF2-40B4-BE49-F238E27FC236}">
                    <a16:creationId xmlns:a16="http://schemas.microsoft.com/office/drawing/2014/main" id="{6C63AA07-D1D0-17A5-A5FB-E71D8EDF5D49}"/>
                  </a:ext>
                </a:extLst>
              </p:cNvPr>
              <p:cNvSpPr txBox="1"/>
              <p:nvPr userDrawn="1"/>
            </p:nvSpPr>
            <p:spPr>
              <a:xfrm>
                <a:off x="9694938" y="2522575"/>
                <a:ext cx="2422982" cy="2769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175" name="TextBox 174">
                <a:extLst>
                  <a:ext uri="{FF2B5EF4-FFF2-40B4-BE49-F238E27FC236}">
                    <a16:creationId xmlns:a16="http://schemas.microsoft.com/office/drawing/2014/main" id="{B9F90FE1-B91B-0C2B-4DDA-BECFF498317C}"/>
                  </a:ext>
                </a:extLst>
              </p:cNvPr>
              <p:cNvSpPr txBox="1"/>
              <p:nvPr userDrawn="1"/>
            </p:nvSpPr>
            <p:spPr>
              <a:xfrm>
                <a:off x="9830981" y="3162742"/>
                <a:ext cx="2374734"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176" name="TextBox 175">
                <a:extLst>
                  <a:ext uri="{FF2B5EF4-FFF2-40B4-BE49-F238E27FC236}">
                    <a16:creationId xmlns:a16="http://schemas.microsoft.com/office/drawing/2014/main" id="{D0E8E9DE-86A1-A331-3C4B-AE42C8F00915}"/>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177" name="Picture 176">
                <a:extLst>
                  <a:ext uri="{FF2B5EF4-FFF2-40B4-BE49-F238E27FC236}">
                    <a16:creationId xmlns:a16="http://schemas.microsoft.com/office/drawing/2014/main" id="{C1B07710-BBCD-9B9F-88F3-F7DA15DCA2CA}"/>
                  </a:ext>
                </a:extLst>
              </p:cNvPr>
              <p:cNvPicPr>
                <a:picLocks noChangeAspect="1"/>
              </p:cNvPicPr>
              <p:nvPr userDrawn="1"/>
            </p:nvPicPr>
            <p:blipFill rotWithShape="1">
              <a:blip r:embed="rId5"/>
              <a:srcRect l="4852" t="17138" r="10283" b="11792"/>
              <a:stretch/>
            </p:blipFill>
            <p:spPr>
              <a:xfrm>
                <a:off x="10676602" y="3604038"/>
                <a:ext cx="478277" cy="101726"/>
              </a:xfrm>
              <a:prstGeom prst="rect">
                <a:avLst/>
              </a:prstGeom>
              <a:ln>
                <a:solidFill>
                  <a:schemeClr val="accent3">
                    <a:lumMod val="60000"/>
                    <a:lumOff val="40000"/>
                  </a:schemeClr>
                </a:solidFill>
              </a:ln>
            </p:spPr>
          </p:pic>
        </p:grpSp>
        <p:pic>
          <p:nvPicPr>
            <p:cNvPr id="85" name="Picture 84">
              <a:extLst>
                <a:ext uri="{FF2B5EF4-FFF2-40B4-BE49-F238E27FC236}">
                  <a16:creationId xmlns:a16="http://schemas.microsoft.com/office/drawing/2014/main" id="{7332FE45-A224-79DA-1366-81C10F778DD0}"/>
                </a:ext>
              </a:extLst>
            </p:cNvPr>
            <p:cNvPicPr>
              <a:picLocks noChangeAspect="1"/>
            </p:cNvPicPr>
            <p:nvPr userDrawn="1"/>
          </p:nvPicPr>
          <p:blipFill rotWithShape="1">
            <a:blip r:embed="rId6"/>
            <a:srcRect l="516" t="1" r="3423" b="-820"/>
            <a:stretch/>
          </p:blipFill>
          <p:spPr>
            <a:xfrm>
              <a:off x="9556788" y="1606797"/>
              <a:ext cx="2641045" cy="607063"/>
            </a:xfrm>
            <a:prstGeom prst="rect">
              <a:avLst/>
            </a:prstGeom>
          </p:spPr>
        </p:pic>
        <p:pic>
          <p:nvPicPr>
            <p:cNvPr id="86" name="Picture 85">
              <a:extLst>
                <a:ext uri="{FF2B5EF4-FFF2-40B4-BE49-F238E27FC236}">
                  <a16:creationId xmlns:a16="http://schemas.microsoft.com/office/drawing/2014/main" id="{BB52D3DC-2F7C-AACE-D6CB-08DA3C3013D9}"/>
                </a:ext>
              </a:extLst>
            </p:cNvPr>
            <p:cNvPicPr>
              <a:picLocks noChangeAspect="1"/>
            </p:cNvPicPr>
            <p:nvPr userDrawn="1"/>
          </p:nvPicPr>
          <p:blipFill rotWithShape="1">
            <a:blip r:embed="rId7"/>
            <a:srcRect r="44907"/>
            <a:stretch/>
          </p:blipFill>
          <p:spPr>
            <a:xfrm>
              <a:off x="9558506" y="2520323"/>
              <a:ext cx="2639326" cy="517021"/>
            </a:xfrm>
            <a:prstGeom prst="rect">
              <a:avLst/>
            </a:prstGeom>
          </p:spPr>
        </p:pic>
      </p:grpSp>
    </p:spTree>
    <p:extLst>
      <p:ext uri="{BB962C8B-B14F-4D97-AF65-F5344CB8AC3E}">
        <p14:creationId xmlns:p14="http://schemas.microsoft.com/office/powerpoint/2010/main" val="14426982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hank You (Plain, Int.)">
    <p:bg>
      <p:bgPr>
        <a:solidFill>
          <a:schemeClr val="bg1"/>
        </a:solid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6A703F2-CB2F-57D6-1180-F37A4706EF7F}"/>
              </a:ext>
            </a:extLst>
          </p:cNvPr>
          <p:cNvSpPr>
            <a:spLocks noGrp="1"/>
          </p:cNvSpPr>
          <p:nvPr>
            <p:ph type="title" hasCustomPrompt="1"/>
          </p:nvPr>
        </p:nvSpPr>
        <p:spPr>
          <a:xfrm>
            <a:off x="575735" y="2001129"/>
            <a:ext cx="11040533" cy="1324510"/>
          </a:xfrm>
        </p:spPr>
        <p:txBody>
          <a:bodyPr/>
          <a:lstStyle>
            <a:lvl1pPr>
              <a:defRPr sz="4800"/>
            </a:lvl1pPr>
          </a:lstStyle>
          <a:p>
            <a:r>
              <a:rPr lang="en-US"/>
              <a:t>Click to add </a:t>
            </a:r>
            <a:br>
              <a:rPr lang="en-US"/>
            </a:br>
            <a:r>
              <a:rPr lang="en-US"/>
              <a:t>thank you message</a:t>
            </a:r>
          </a:p>
        </p:txBody>
      </p:sp>
      <p:sp>
        <p:nvSpPr>
          <p:cNvPr id="3" name="Text Placeholder 7">
            <a:extLst>
              <a:ext uri="{FF2B5EF4-FFF2-40B4-BE49-F238E27FC236}">
                <a16:creationId xmlns:a16="http://schemas.microsoft.com/office/drawing/2014/main" id="{0860C84F-DC70-902C-86E8-C2023E005AB3}"/>
              </a:ext>
            </a:extLst>
          </p:cNvPr>
          <p:cNvSpPr>
            <a:spLocks noGrp="1"/>
          </p:cNvSpPr>
          <p:nvPr>
            <p:ph type="body" sz="quarter" idx="15" hasCustomPrompt="1"/>
          </p:nvPr>
        </p:nvSpPr>
        <p:spPr>
          <a:xfrm>
            <a:off x="575735" y="3604150"/>
            <a:ext cx="11040533" cy="1543049"/>
          </a:xfrm>
          <a:prstGeom prst="rect">
            <a:avLst/>
          </a:prstGeom>
          <a:noFill/>
          <a:ln>
            <a:noFill/>
          </a:ln>
        </p:spPr>
        <p:txBody>
          <a:bodyPr wrap="square" lIns="0" tIns="0" rIns="0" bIns="0" anchor="t">
            <a:noAutofit/>
          </a:bodyPr>
          <a:lstStyle>
            <a:lvl1pPr marL="20638" indent="0">
              <a:spcAft>
                <a:spcPts val="300"/>
              </a:spcAft>
              <a:buNone/>
              <a:tabLst/>
              <a:defRPr sz="1401" b="1">
                <a:solidFill>
                  <a:schemeClr val="accent1"/>
                </a:solidFill>
              </a:defRPr>
            </a:lvl1pPr>
            <a:lvl2pPr marL="20638" indent="0">
              <a:spcAft>
                <a:spcPts val="201"/>
              </a:spcAft>
              <a:buNone/>
              <a:tabLst/>
              <a:defRPr sz="1401">
                <a:solidFill>
                  <a:schemeClr val="tx1"/>
                </a:solidFill>
              </a:defRPr>
            </a:lvl2pPr>
            <a:lvl3pPr marL="20638" indent="0">
              <a:spcAft>
                <a:spcPts val="201"/>
              </a:spcAft>
              <a:buFont typeface="Wingdings" pitchFamily="2" charset="2"/>
              <a:buNone/>
              <a:tabLst/>
              <a:defRPr sz="1401">
                <a:solidFill>
                  <a:schemeClr val="tx1"/>
                </a:solidFill>
              </a:defRPr>
            </a:lvl3pPr>
            <a:lvl4pPr marL="20638" indent="0">
              <a:spcAft>
                <a:spcPts val="201"/>
              </a:spcAft>
              <a:buFont typeface="System Font Regular"/>
              <a:buNone/>
              <a:tabLst/>
              <a:defRPr sz="1401">
                <a:solidFill>
                  <a:schemeClr val="tx1"/>
                </a:solidFill>
              </a:defRPr>
            </a:lvl4pPr>
            <a:lvl5pPr marL="20638" indent="0">
              <a:spcAft>
                <a:spcPts val="201"/>
              </a:spcAft>
              <a:buNone/>
              <a:tabLst/>
              <a:defRPr sz="1401">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9" name="Freeform 8">
            <a:extLst>
              <a:ext uri="{FF2B5EF4-FFF2-40B4-BE49-F238E27FC236}">
                <a16:creationId xmlns:a16="http://schemas.microsoft.com/office/drawing/2014/main" id="{3D811CCE-2AAF-DE59-0B4F-9168AEA15DBA}"/>
              </a:ext>
              <a:ext uri="{C183D7F6-B498-43B3-948B-1728B52AA6E4}">
                <adec:decorative xmlns:adec="http://schemas.microsoft.com/office/drawing/2017/decorative" val="1"/>
              </a:ext>
            </a:extLst>
          </p:cNvPr>
          <p:cNvSpPr/>
          <p:nvPr userDrawn="1"/>
        </p:nvSpPr>
        <p:spPr>
          <a:xfrm>
            <a:off x="0" y="5754394"/>
            <a:ext cx="12192000" cy="1110187"/>
          </a:xfrm>
          <a:custGeom>
            <a:avLst/>
            <a:gdLst>
              <a:gd name="connsiteX0" fmla="*/ 0 w 9144000"/>
              <a:gd name="connsiteY0" fmla="*/ 223078 h 1110187"/>
              <a:gd name="connsiteX1" fmla="*/ 9144000 w 9144000"/>
              <a:gd name="connsiteY1" fmla="*/ 223078 h 1110187"/>
              <a:gd name="connsiteX2" fmla="*/ 9144000 w 9144000"/>
              <a:gd name="connsiteY2" fmla="*/ 1110187 h 1110187"/>
              <a:gd name="connsiteX3" fmla="*/ 0 w 9144000"/>
              <a:gd name="connsiteY3" fmla="*/ 1110187 h 1110187"/>
              <a:gd name="connsiteX4" fmla="*/ 0 w 9144000"/>
              <a:gd name="connsiteY4" fmla="*/ 0 h 1110187"/>
              <a:gd name="connsiteX5" fmla="*/ 9144000 w 9144000"/>
              <a:gd name="connsiteY5" fmla="*/ 0 h 1110187"/>
              <a:gd name="connsiteX6" fmla="*/ 9144000 w 9144000"/>
              <a:gd name="connsiteY6" fmla="*/ 181733 h 1110187"/>
              <a:gd name="connsiteX7" fmla="*/ 0 w 9144000"/>
              <a:gd name="connsiteY7" fmla="*/ 181733 h 111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1110187">
                <a:moveTo>
                  <a:pt x="0" y="223078"/>
                </a:moveTo>
                <a:lnTo>
                  <a:pt x="9144000" y="223078"/>
                </a:lnTo>
                <a:lnTo>
                  <a:pt x="9144000" y="1110187"/>
                </a:lnTo>
                <a:lnTo>
                  <a:pt x="0" y="1110187"/>
                </a:lnTo>
                <a:close/>
                <a:moveTo>
                  <a:pt x="0" y="0"/>
                </a:moveTo>
                <a:lnTo>
                  <a:pt x="9144000" y="0"/>
                </a:lnTo>
                <a:lnTo>
                  <a:pt x="9144000" y="181733"/>
                </a:lnTo>
                <a:lnTo>
                  <a:pt x="0" y="181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pic>
        <p:nvPicPr>
          <p:cNvPr id="7" name="Graphic 6" descr="VEDP - International Trade logo&#10;ExportVirginia.org">
            <a:extLst>
              <a:ext uri="{FF2B5EF4-FFF2-40B4-BE49-F238E27FC236}">
                <a16:creationId xmlns:a16="http://schemas.microsoft.com/office/drawing/2014/main" id="{69BDA573-A082-FA5D-7F39-FC4BA60B6B2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44510" y="6183897"/>
            <a:ext cx="2589497" cy="484155"/>
          </a:xfrm>
          <a:prstGeom prst="rect">
            <a:avLst/>
          </a:prstGeom>
        </p:spPr>
      </p:pic>
      <p:grpSp>
        <p:nvGrpSpPr>
          <p:cNvPr id="10" name="Group 9">
            <a:extLst>
              <a:ext uri="{FF2B5EF4-FFF2-40B4-BE49-F238E27FC236}">
                <a16:creationId xmlns:a16="http://schemas.microsoft.com/office/drawing/2014/main" id="{30B01392-441C-3F57-D61A-5140A54F67AE}"/>
              </a:ext>
              <a:ext uri="{C183D7F6-B498-43B3-948B-1728B52AA6E4}">
                <adec:decorative xmlns:adec="http://schemas.microsoft.com/office/drawing/2017/decorative" val="1"/>
              </a:ext>
            </a:extLst>
          </p:cNvPr>
          <p:cNvGrpSpPr/>
          <p:nvPr userDrawn="1"/>
        </p:nvGrpSpPr>
        <p:grpSpPr>
          <a:xfrm>
            <a:off x="12532244" y="0"/>
            <a:ext cx="3948953" cy="6858000"/>
            <a:chOff x="9399182" y="0"/>
            <a:chExt cx="2961715" cy="6858000"/>
          </a:xfrm>
        </p:grpSpPr>
        <p:sp>
          <p:nvSpPr>
            <p:cNvPr id="11" name="Rectangle 10">
              <a:extLst>
                <a:ext uri="{FF2B5EF4-FFF2-40B4-BE49-F238E27FC236}">
                  <a16:creationId xmlns:a16="http://schemas.microsoft.com/office/drawing/2014/main" id="{BBB70B18-696C-98AB-48AB-76C9AA80EA0E}"/>
                </a:ext>
              </a:extLst>
            </p:cNvPr>
            <p:cNvSpPr/>
            <p:nvPr userDrawn="1"/>
          </p:nvSpPr>
          <p:spPr>
            <a:xfrm>
              <a:off x="9399182" y="0"/>
              <a:ext cx="2798651"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12" name="Rectangle 11">
              <a:extLst>
                <a:ext uri="{FF2B5EF4-FFF2-40B4-BE49-F238E27FC236}">
                  <a16:creationId xmlns:a16="http://schemas.microsoft.com/office/drawing/2014/main" id="{55A8D143-C4B8-C52C-85CF-6B93A35C3169}"/>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9C8791BF-D62A-E31E-74F7-5D90F1E12DCD}"/>
                </a:ext>
              </a:extLst>
            </p:cNvPr>
            <p:cNvSpPr txBox="1"/>
            <p:nvPr userDrawn="1"/>
          </p:nvSpPr>
          <p:spPr>
            <a:xfrm>
              <a:off x="10147059"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4" name="Picture 13">
              <a:extLst>
                <a:ext uri="{FF2B5EF4-FFF2-40B4-BE49-F238E27FC236}">
                  <a16:creationId xmlns:a16="http://schemas.microsoft.com/office/drawing/2014/main" id="{A25B0E7B-73E3-311C-6603-6F37E1AC722B}"/>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8" name="TextBox 17">
              <a:extLst>
                <a:ext uri="{FF2B5EF4-FFF2-40B4-BE49-F238E27FC236}">
                  <a16:creationId xmlns:a16="http://schemas.microsoft.com/office/drawing/2014/main" id="{9232960D-CAA0-CF6D-5451-7F988B1C7FF1}"/>
                </a:ext>
              </a:extLst>
            </p:cNvPr>
            <p:cNvSpPr txBox="1"/>
            <p:nvPr userDrawn="1"/>
          </p:nvSpPr>
          <p:spPr>
            <a:xfrm>
              <a:off x="9558507"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21" name="Straight Connector 20">
              <a:extLst>
                <a:ext uri="{FF2B5EF4-FFF2-40B4-BE49-F238E27FC236}">
                  <a16:creationId xmlns:a16="http://schemas.microsoft.com/office/drawing/2014/main" id="{96364C7F-C906-F4C9-4B67-2D2DB1DF29C9}"/>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B476061-A5B9-7680-F15D-484CAA457EB5}"/>
                </a:ext>
              </a:extLst>
            </p:cNvPr>
            <p:cNvSpPr txBox="1">
              <a:spLocks noChangeAspect="1"/>
            </p:cNvSpPr>
            <p:nvPr userDrawn="1"/>
          </p:nvSpPr>
          <p:spPr>
            <a:xfrm>
              <a:off x="9521833" y="1414723"/>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23" name="TextBox 22">
              <a:extLst>
                <a:ext uri="{FF2B5EF4-FFF2-40B4-BE49-F238E27FC236}">
                  <a16:creationId xmlns:a16="http://schemas.microsoft.com/office/drawing/2014/main" id="{163D8305-F5C9-7D68-D39C-8AC41558BFE6}"/>
                </a:ext>
              </a:extLst>
            </p:cNvPr>
            <p:cNvSpPr txBox="1"/>
            <p:nvPr userDrawn="1"/>
          </p:nvSpPr>
          <p:spPr>
            <a:xfrm>
              <a:off x="9686426" y="1389696"/>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Thank You Message</a:t>
              </a:r>
            </a:p>
          </p:txBody>
        </p:sp>
        <p:sp>
          <p:nvSpPr>
            <p:cNvPr id="24" name="TextBox 23">
              <a:extLst>
                <a:ext uri="{FF2B5EF4-FFF2-40B4-BE49-F238E27FC236}">
                  <a16:creationId xmlns:a16="http://schemas.microsoft.com/office/drawing/2014/main" id="{419251FE-95AD-1F22-A135-57517F320D1B}"/>
                </a:ext>
              </a:extLst>
            </p:cNvPr>
            <p:cNvSpPr txBox="1">
              <a:spLocks noChangeAspect="1"/>
            </p:cNvSpPr>
            <p:nvPr userDrawn="1"/>
          </p:nvSpPr>
          <p:spPr>
            <a:xfrm>
              <a:off x="9521833" y="23166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25" name="TextBox 24">
              <a:extLst>
                <a:ext uri="{FF2B5EF4-FFF2-40B4-BE49-F238E27FC236}">
                  <a16:creationId xmlns:a16="http://schemas.microsoft.com/office/drawing/2014/main" id="{219A8667-576A-A159-0407-44B767EADB17}"/>
                </a:ext>
              </a:extLst>
            </p:cNvPr>
            <p:cNvSpPr txBox="1"/>
            <p:nvPr userDrawn="1"/>
          </p:nvSpPr>
          <p:spPr>
            <a:xfrm>
              <a:off x="9686426" y="2291614"/>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Contact Info</a:t>
              </a:r>
            </a:p>
          </p:txBody>
        </p:sp>
        <p:grpSp>
          <p:nvGrpSpPr>
            <p:cNvPr id="26" name="Group 25">
              <a:extLst>
                <a:ext uri="{FF2B5EF4-FFF2-40B4-BE49-F238E27FC236}">
                  <a16:creationId xmlns:a16="http://schemas.microsoft.com/office/drawing/2014/main" id="{AC13F68E-CAE8-4D6D-9725-9B4EE76E34F6}"/>
                </a:ext>
              </a:extLst>
            </p:cNvPr>
            <p:cNvGrpSpPr/>
            <p:nvPr userDrawn="1"/>
          </p:nvGrpSpPr>
          <p:grpSpPr>
            <a:xfrm>
              <a:off x="9561161" y="3146876"/>
              <a:ext cx="2735151" cy="1739504"/>
              <a:chOff x="9541497" y="2125825"/>
              <a:chExt cx="2735151" cy="1739504"/>
            </a:xfrm>
          </p:grpSpPr>
          <p:sp>
            <p:nvSpPr>
              <p:cNvPr id="46" name="Rectangle 45">
                <a:extLst>
                  <a:ext uri="{FF2B5EF4-FFF2-40B4-BE49-F238E27FC236}">
                    <a16:creationId xmlns:a16="http://schemas.microsoft.com/office/drawing/2014/main" id="{A975C465-F035-349C-1C59-9B7A7327ACD1}"/>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TextBox 46">
                <a:extLst>
                  <a:ext uri="{FF2B5EF4-FFF2-40B4-BE49-F238E27FC236}">
                    <a16:creationId xmlns:a16="http://schemas.microsoft.com/office/drawing/2014/main" id="{501E16AE-4563-3B8B-65CB-B8143C411977}"/>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48" name="Graphic 47">
                <a:extLst>
                  <a:ext uri="{FF2B5EF4-FFF2-40B4-BE49-F238E27FC236}">
                    <a16:creationId xmlns:a16="http://schemas.microsoft.com/office/drawing/2014/main" id="{4C61C879-EF44-84C5-96A9-F8651F898AB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701720" y="2264907"/>
                <a:ext cx="155227" cy="155227"/>
              </a:xfrm>
              <a:prstGeom prst="rect">
                <a:avLst/>
              </a:prstGeom>
            </p:spPr>
          </p:pic>
          <p:sp>
            <p:nvSpPr>
              <p:cNvPr id="49" name="TextBox 48">
                <a:extLst>
                  <a:ext uri="{FF2B5EF4-FFF2-40B4-BE49-F238E27FC236}">
                    <a16:creationId xmlns:a16="http://schemas.microsoft.com/office/drawing/2014/main" id="{AEDB7E1C-FE40-CA8A-A9CD-54D8162E54DC}"/>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50" name="TextBox 49">
                <a:extLst>
                  <a:ext uri="{FF2B5EF4-FFF2-40B4-BE49-F238E27FC236}">
                    <a16:creationId xmlns:a16="http://schemas.microsoft.com/office/drawing/2014/main" id="{48798CEE-9A2F-B7D9-AD56-385D4C2BF9D4}"/>
                  </a:ext>
                </a:extLst>
              </p:cNvPr>
              <p:cNvSpPr txBox="1"/>
              <p:nvPr userDrawn="1"/>
            </p:nvSpPr>
            <p:spPr>
              <a:xfrm>
                <a:off x="9694938" y="2522575"/>
                <a:ext cx="2422982" cy="2769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51" name="TextBox 50">
                <a:extLst>
                  <a:ext uri="{FF2B5EF4-FFF2-40B4-BE49-F238E27FC236}">
                    <a16:creationId xmlns:a16="http://schemas.microsoft.com/office/drawing/2014/main" id="{D330D8EA-7C1D-CAF5-CAF2-2DA718CA5581}"/>
                  </a:ext>
                </a:extLst>
              </p:cNvPr>
              <p:cNvSpPr txBox="1"/>
              <p:nvPr userDrawn="1"/>
            </p:nvSpPr>
            <p:spPr>
              <a:xfrm>
                <a:off x="9830981" y="3162742"/>
                <a:ext cx="2374734"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52" name="TextBox 51">
                <a:extLst>
                  <a:ext uri="{FF2B5EF4-FFF2-40B4-BE49-F238E27FC236}">
                    <a16:creationId xmlns:a16="http://schemas.microsoft.com/office/drawing/2014/main" id="{71E7B561-B303-76E6-7F96-E845BAFE5317}"/>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53" name="Picture 52">
                <a:extLst>
                  <a:ext uri="{FF2B5EF4-FFF2-40B4-BE49-F238E27FC236}">
                    <a16:creationId xmlns:a16="http://schemas.microsoft.com/office/drawing/2014/main" id="{55D8359D-2DCC-D2FD-9BAD-4559B4A7C612}"/>
                  </a:ext>
                </a:extLst>
              </p:cNvPr>
              <p:cNvPicPr>
                <a:picLocks noChangeAspect="1"/>
              </p:cNvPicPr>
              <p:nvPr userDrawn="1"/>
            </p:nvPicPr>
            <p:blipFill rotWithShape="1">
              <a:blip r:embed="rId5"/>
              <a:srcRect l="4852" t="17138" r="10283" b="11792"/>
              <a:stretch/>
            </p:blipFill>
            <p:spPr>
              <a:xfrm>
                <a:off x="10676602" y="3604038"/>
                <a:ext cx="478277" cy="101726"/>
              </a:xfrm>
              <a:prstGeom prst="rect">
                <a:avLst/>
              </a:prstGeom>
              <a:ln>
                <a:solidFill>
                  <a:schemeClr val="accent3">
                    <a:lumMod val="60000"/>
                    <a:lumOff val="40000"/>
                  </a:schemeClr>
                </a:solidFill>
              </a:ln>
            </p:spPr>
          </p:pic>
        </p:grpSp>
        <p:pic>
          <p:nvPicPr>
            <p:cNvPr id="44" name="Picture 43">
              <a:extLst>
                <a:ext uri="{FF2B5EF4-FFF2-40B4-BE49-F238E27FC236}">
                  <a16:creationId xmlns:a16="http://schemas.microsoft.com/office/drawing/2014/main" id="{ED4CF999-2D7D-FDFE-5D9F-52C4592CFE7D}"/>
                </a:ext>
              </a:extLst>
            </p:cNvPr>
            <p:cNvPicPr>
              <a:picLocks noChangeAspect="1"/>
            </p:cNvPicPr>
            <p:nvPr userDrawn="1"/>
          </p:nvPicPr>
          <p:blipFill rotWithShape="1">
            <a:blip r:embed="rId6"/>
            <a:srcRect l="516" t="1" r="3423" b="-820"/>
            <a:stretch/>
          </p:blipFill>
          <p:spPr>
            <a:xfrm>
              <a:off x="9556788" y="1606797"/>
              <a:ext cx="2641045" cy="607063"/>
            </a:xfrm>
            <a:prstGeom prst="rect">
              <a:avLst/>
            </a:prstGeom>
          </p:spPr>
        </p:pic>
        <p:pic>
          <p:nvPicPr>
            <p:cNvPr id="45" name="Picture 44">
              <a:extLst>
                <a:ext uri="{FF2B5EF4-FFF2-40B4-BE49-F238E27FC236}">
                  <a16:creationId xmlns:a16="http://schemas.microsoft.com/office/drawing/2014/main" id="{DE711D8D-B004-0EF0-50FE-9D598BDE84D1}"/>
                </a:ext>
              </a:extLst>
            </p:cNvPr>
            <p:cNvPicPr>
              <a:picLocks noChangeAspect="1"/>
            </p:cNvPicPr>
            <p:nvPr userDrawn="1"/>
          </p:nvPicPr>
          <p:blipFill rotWithShape="1">
            <a:blip r:embed="rId7"/>
            <a:srcRect r="44907"/>
            <a:stretch/>
          </p:blipFill>
          <p:spPr>
            <a:xfrm>
              <a:off x="9558506" y="2520323"/>
              <a:ext cx="2639326" cy="517021"/>
            </a:xfrm>
            <a:prstGeom prst="rect">
              <a:avLst/>
            </a:prstGeom>
          </p:spPr>
        </p:pic>
      </p:grpSp>
      <p:grpSp>
        <p:nvGrpSpPr>
          <p:cNvPr id="4" name="Group 3">
            <a:extLst>
              <a:ext uri="{FF2B5EF4-FFF2-40B4-BE49-F238E27FC236}">
                <a16:creationId xmlns:a16="http://schemas.microsoft.com/office/drawing/2014/main" id="{82D20176-08EF-18D4-9BBC-273FC144E729}"/>
              </a:ext>
              <a:ext uri="{C183D7F6-B498-43B3-948B-1728B52AA6E4}">
                <adec:decorative xmlns:adec="http://schemas.microsoft.com/office/drawing/2017/decorative" val="1"/>
              </a:ext>
            </a:extLst>
          </p:cNvPr>
          <p:cNvGrpSpPr/>
          <p:nvPr userDrawn="1"/>
        </p:nvGrpSpPr>
        <p:grpSpPr>
          <a:xfrm>
            <a:off x="-342619" y="-246933"/>
            <a:ext cx="11958140" cy="7347304"/>
            <a:chOff x="-256964" y="-246933"/>
            <a:chExt cx="8968605" cy="7347304"/>
          </a:xfrm>
        </p:grpSpPr>
        <p:grpSp>
          <p:nvGrpSpPr>
            <p:cNvPr id="5" name="Group 4">
              <a:extLst>
                <a:ext uri="{FF2B5EF4-FFF2-40B4-BE49-F238E27FC236}">
                  <a16:creationId xmlns:a16="http://schemas.microsoft.com/office/drawing/2014/main" id="{547016A4-F92B-77C6-1970-FFD58BC82B1B}"/>
                </a:ext>
              </a:extLst>
            </p:cNvPr>
            <p:cNvGrpSpPr/>
            <p:nvPr userDrawn="1"/>
          </p:nvGrpSpPr>
          <p:grpSpPr>
            <a:xfrm>
              <a:off x="-256964" y="2090057"/>
              <a:ext cx="251461" cy="1113986"/>
              <a:chOff x="-256404" y="360363"/>
              <a:chExt cx="251461" cy="692152"/>
            </a:xfrm>
          </p:grpSpPr>
          <p:grpSp>
            <p:nvGrpSpPr>
              <p:cNvPr id="6" name="Group 5">
                <a:extLst>
                  <a:ext uri="{FF2B5EF4-FFF2-40B4-BE49-F238E27FC236}">
                    <a16:creationId xmlns:a16="http://schemas.microsoft.com/office/drawing/2014/main" id="{FDE3E4D2-64D3-98F8-A3C9-2996EC028E48}"/>
                  </a:ext>
                </a:extLst>
              </p:cNvPr>
              <p:cNvGrpSpPr/>
              <p:nvPr userDrawn="1"/>
            </p:nvGrpSpPr>
            <p:grpSpPr>
              <a:xfrm rot="16200000">
                <a:off x="-476749" y="580708"/>
                <a:ext cx="692152" cy="251461"/>
                <a:chOff x="431800" y="-235792"/>
                <a:chExt cx="4400551" cy="235792"/>
              </a:xfrm>
            </p:grpSpPr>
            <p:cxnSp>
              <p:nvCxnSpPr>
                <p:cNvPr id="15" name="Straight Connector 14">
                  <a:extLst>
                    <a:ext uri="{FF2B5EF4-FFF2-40B4-BE49-F238E27FC236}">
                      <a16:creationId xmlns:a16="http://schemas.microsoft.com/office/drawing/2014/main" id="{8195679B-4A39-8988-C799-85645F8D8C0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FE6708-8E8F-6C1B-5D78-206A59E3C33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BD5999F-4E92-3612-F2DF-B9B241856AE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 name="TextBox 7">
                <a:extLst>
                  <a:ext uri="{FF2B5EF4-FFF2-40B4-BE49-F238E27FC236}">
                    <a16:creationId xmlns:a16="http://schemas.microsoft.com/office/drawing/2014/main" id="{8535665B-7476-C27F-E84B-88E1B2E3EA46}"/>
                  </a:ext>
                </a:extLst>
              </p:cNvPr>
              <p:cNvSpPr txBox="1"/>
              <p:nvPr userDrawn="1"/>
            </p:nvSpPr>
            <p:spPr>
              <a:xfrm rot="16200000">
                <a:off x="-295505" y="622270"/>
                <a:ext cx="329674" cy="161583"/>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19" name="Group 18">
              <a:extLst>
                <a:ext uri="{FF2B5EF4-FFF2-40B4-BE49-F238E27FC236}">
                  <a16:creationId xmlns:a16="http://schemas.microsoft.com/office/drawing/2014/main" id="{585BD00C-1740-E466-7022-77BD93F9D73F}"/>
                </a:ext>
              </a:extLst>
            </p:cNvPr>
            <p:cNvGrpSpPr/>
            <p:nvPr userDrawn="1"/>
          </p:nvGrpSpPr>
          <p:grpSpPr>
            <a:xfrm>
              <a:off x="-256964" y="3622629"/>
              <a:ext cx="251461" cy="1506813"/>
              <a:chOff x="-256404" y="360363"/>
              <a:chExt cx="251461" cy="692152"/>
            </a:xfrm>
          </p:grpSpPr>
          <p:grpSp>
            <p:nvGrpSpPr>
              <p:cNvPr id="20" name="Group 19">
                <a:extLst>
                  <a:ext uri="{FF2B5EF4-FFF2-40B4-BE49-F238E27FC236}">
                    <a16:creationId xmlns:a16="http://schemas.microsoft.com/office/drawing/2014/main" id="{69C39D6C-F865-9338-4441-D0B8F069F3AA}"/>
                  </a:ext>
                </a:extLst>
              </p:cNvPr>
              <p:cNvGrpSpPr/>
              <p:nvPr userDrawn="1"/>
            </p:nvGrpSpPr>
            <p:grpSpPr>
              <a:xfrm rot="16200000">
                <a:off x="-476749" y="580708"/>
                <a:ext cx="692152" cy="251461"/>
                <a:chOff x="431800" y="-235792"/>
                <a:chExt cx="4400551" cy="235792"/>
              </a:xfrm>
            </p:grpSpPr>
            <p:cxnSp>
              <p:nvCxnSpPr>
                <p:cNvPr id="28" name="Straight Connector 27">
                  <a:extLst>
                    <a:ext uri="{FF2B5EF4-FFF2-40B4-BE49-F238E27FC236}">
                      <a16:creationId xmlns:a16="http://schemas.microsoft.com/office/drawing/2014/main" id="{374EE583-7165-C698-6CB7-9E45571A4B52}"/>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DC322DA-121F-9779-7958-7B2C269906D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52F44B91-9FDA-A1C0-DD4C-CEFC8B4BAA9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7" name="TextBox 26">
                <a:extLst>
                  <a:ext uri="{FF2B5EF4-FFF2-40B4-BE49-F238E27FC236}">
                    <a16:creationId xmlns:a16="http://schemas.microsoft.com/office/drawing/2014/main" id="{9A8D719F-1F6B-747B-8D39-5B33E0C77348}"/>
                  </a:ext>
                </a:extLst>
              </p:cNvPr>
              <p:cNvSpPr txBox="1"/>
              <p:nvPr userDrawn="1"/>
            </p:nvSpPr>
            <p:spPr>
              <a:xfrm rot="16200000">
                <a:off x="-286032" y="662666"/>
                <a:ext cx="310734"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nvGrpSpPr>
            <p:cNvPr id="31" name="Group 30">
              <a:extLst>
                <a:ext uri="{FF2B5EF4-FFF2-40B4-BE49-F238E27FC236}">
                  <a16:creationId xmlns:a16="http://schemas.microsoft.com/office/drawing/2014/main" id="{2D6D1EC9-51B3-51C0-4EFB-F4E532C0E7F0}"/>
                </a:ext>
              </a:extLst>
            </p:cNvPr>
            <p:cNvGrpSpPr/>
            <p:nvPr userDrawn="1"/>
          </p:nvGrpSpPr>
          <p:grpSpPr>
            <a:xfrm>
              <a:off x="431240" y="-246933"/>
              <a:ext cx="8280401" cy="7347304"/>
              <a:chOff x="431240" y="-246933"/>
              <a:chExt cx="8280401" cy="7347304"/>
            </a:xfrm>
          </p:grpSpPr>
          <p:grpSp>
            <p:nvGrpSpPr>
              <p:cNvPr id="32" name="Group 31">
                <a:extLst>
                  <a:ext uri="{FF2B5EF4-FFF2-40B4-BE49-F238E27FC236}">
                    <a16:creationId xmlns:a16="http://schemas.microsoft.com/office/drawing/2014/main" id="{B9082DA5-117B-C55B-8548-8E7F431E11EA}"/>
                  </a:ext>
                </a:extLst>
              </p:cNvPr>
              <p:cNvGrpSpPr/>
              <p:nvPr userDrawn="1"/>
            </p:nvGrpSpPr>
            <p:grpSpPr>
              <a:xfrm>
                <a:off x="431242" y="6864579"/>
                <a:ext cx="8280398" cy="235792"/>
                <a:chOff x="431801" y="-235792"/>
                <a:chExt cx="4400550" cy="235792"/>
              </a:xfrm>
            </p:grpSpPr>
            <p:cxnSp>
              <p:nvCxnSpPr>
                <p:cNvPr id="41" name="Straight Connector 40">
                  <a:extLst>
                    <a:ext uri="{FF2B5EF4-FFF2-40B4-BE49-F238E27FC236}">
                      <a16:creationId xmlns:a16="http://schemas.microsoft.com/office/drawing/2014/main" id="{56EDAEBB-F397-116E-3D85-5DDE6474B85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ADD1ACF-6B3B-70F3-F46D-5333AF8C2FC4}"/>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3164D6D5-5A7A-9B8C-D209-11DE6C110700}"/>
                  </a:ext>
                </a:extLst>
              </p:cNvPr>
              <p:cNvGrpSpPr/>
              <p:nvPr userDrawn="1"/>
            </p:nvGrpSpPr>
            <p:grpSpPr>
              <a:xfrm>
                <a:off x="431240" y="-246933"/>
                <a:ext cx="8280401" cy="235792"/>
                <a:chOff x="431800" y="-240735"/>
                <a:chExt cx="8280401" cy="235792"/>
              </a:xfrm>
            </p:grpSpPr>
            <p:grpSp>
              <p:nvGrpSpPr>
                <p:cNvPr id="34" name="Group 33">
                  <a:extLst>
                    <a:ext uri="{FF2B5EF4-FFF2-40B4-BE49-F238E27FC236}">
                      <a16:creationId xmlns:a16="http://schemas.microsoft.com/office/drawing/2014/main" id="{09648A2D-F433-7C86-4287-DC10745452AF}"/>
                    </a:ext>
                  </a:extLst>
                </p:cNvPr>
                <p:cNvGrpSpPr/>
                <p:nvPr userDrawn="1"/>
              </p:nvGrpSpPr>
              <p:grpSpPr>
                <a:xfrm>
                  <a:off x="431800" y="-240735"/>
                  <a:ext cx="8280400" cy="235792"/>
                  <a:chOff x="431800" y="-235792"/>
                  <a:chExt cx="4400551" cy="235792"/>
                </a:xfrm>
              </p:grpSpPr>
              <p:cxnSp>
                <p:nvCxnSpPr>
                  <p:cNvPr id="38" name="Straight Connector 37">
                    <a:extLst>
                      <a:ext uri="{FF2B5EF4-FFF2-40B4-BE49-F238E27FC236}">
                        <a16:creationId xmlns:a16="http://schemas.microsoft.com/office/drawing/2014/main" id="{84FA4E13-1522-9397-C367-123A8BA17989}"/>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33C4062-DE3D-7B69-B781-4F32B99F235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0098B2F-5C6C-8F81-E36E-B45B41C5A04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5" name="TextBox 34">
                  <a:extLst>
                    <a:ext uri="{FF2B5EF4-FFF2-40B4-BE49-F238E27FC236}">
                      <a16:creationId xmlns:a16="http://schemas.microsoft.com/office/drawing/2014/main" id="{AD4A96E0-A71F-09C3-A67F-B6410FE9F07A}"/>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36" name="Straight Arrow Connector 35">
                  <a:extLst>
                    <a:ext uri="{FF2B5EF4-FFF2-40B4-BE49-F238E27FC236}">
                      <a16:creationId xmlns:a16="http://schemas.microsoft.com/office/drawing/2014/main" id="{CB6AF485-65C7-6B74-88D4-7EA09D3B9542}"/>
                    </a:ext>
                  </a:extLst>
                </p:cNvPr>
                <p:cNvCxnSpPr>
                  <a:cxnSpLocks/>
                  <a:stCxn id="35" idx="1"/>
                  <a:endCxn id="40" idx="2"/>
                </p:cNvCxnSpPr>
                <p:nvPr userDrawn="1"/>
              </p:nvCxnSpPr>
              <p:spPr>
                <a:xfrm flipH="1">
                  <a:off x="431801" y="-122839"/>
                  <a:ext cx="3477126"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6938B8D-8A17-7061-991D-17B31C5E7F6E}"/>
                    </a:ext>
                  </a:extLst>
                </p:cNvPr>
                <p:cNvCxnSpPr>
                  <a:cxnSpLocks/>
                  <a:stCxn id="35" idx="3"/>
                  <a:endCxn id="40"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sp>
        <p:nvSpPr>
          <p:cNvPr id="77" name="Date Placeholder 2">
            <a:extLst>
              <a:ext uri="{FF2B5EF4-FFF2-40B4-BE49-F238E27FC236}">
                <a16:creationId xmlns:a16="http://schemas.microsoft.com/office/drawing/2014/main" id="{C17C134F-1925-07FF-7369-5DBA1A0B1575}"/>
              </a:ext>
              <a:ext uri="{C183D7F6-B498-43B3-948B-1728B52AA6E4}">
                <adec:decorative xmlns:adec="http://schemas.microsoft.com/office/drawing/2017/decorative" val="1"/>
              </a:ext>
            </a:extLst>
          </p:cNvPr>
          <p:cNvSpPr>
            <a:spLocks noGrp="1"/>
          </p:cNvSpPr>
          <p:nvPr>
            <p:ph type="dt" sz="half" idx="19"/>
          </p:nvPr>
        </p:nvSpPr>
        <p:spPr>
          <a:xfrm>
            <a:off x="0" y="6864579"/>
            <a:ext cx="0" cy="0"/>
          </a:xfrm>
          <a:ln>
            <a:solidFill>
              <a:schemeClr val="bg1">
                <a:alpha val="0"/>
              </a:schemeClr>
            </a:solidFill>
          </a:ln>
        </p:spPr>
        <p:txBody>
          <a:bodyPr/>
          <a:lstStyle/>
          <a:p>
            <a:endParaRPr lang="en-US"/>
          </a:p>
        </p:txBody>
      </p:sp>
      <p:sp>
        <p:nvSpPr>
          <p:cNvPr id="78" name="Footer Placeholder 4">
            <a:extLst>
              <a:ext uri="{FF2B5EF4-FFF2-40B4-BE49-F238E27FC236}">
                <a16:creationId xmlns:a16="http://schemas.microsoft.com/office/drawing/2014/main" id="{7F8828E0-3FF0-123C-180D-402BB6D2FB85}"/>
              </a:ext>
              <a:ext uri="{C183D7F6-B498-43B3-948B-1728B52AA6E4}">
                <adec:decorative xmlns:adec="http://schemas.microsoft.com/office/drawing/2017/decorative" val="1"/>
              </a:ext>
            </a:extLst>
          </p:cNvPr>
          <p:cNvSpPr>
            <a:spLocks noGrp="1"/>
          </p:cNvSpPr>
          <p:nvPr>
            <p:ph type="ftr" sz="quarter" idx="20"/>
          </p:nvPr>
        </p:nvSpPr>
        <p:spPr>
          <a:xfrm>
            <a:off x="0" y="6864579"/>
            <a:ext cx="0" cy="0"/>
          </a:xfrm>
          <a:ln>
            <a:solidFill>
              <a:schemeClr val="bg1">
                <a:alpha val="0"/>
              </a:schemeClr>
            </a:solidFill>
          </a:ln>
        </p:spPr>
        <p:txBody>
          <a:bodyPr/>
          <a:lstStyle/>
          <a:p>
            <a:endParaRPr lang="en-US"/>
          </a:p>
        </p:txBody>
      </p:sp>
      <p:sp>
        <p:nvSpPr>
          <p:cNvPr id="79" name="Slide Number Placeholder 5">
            <a:extLst>
              <a:ext uri="{FF2B5EF4-FFF2-40B4-BE49-F238E27FC236}">
                <a16:creationId xmlns:a16="http://schemas.microsoft.com/office/drawing/2014/main" id="{ABC14538-4E1A-545D-E166-C88F9E9B5663}"/>
              </a:ext>
              <a:ext uri="{C183D7F6-B498-43B3-948B-1728B52AA6E4}">
                <adec:decorative xmlns:adec="http://schemas.microsoft.com/office/drawing/2017/decorative" val="1"/>
              </a:ext>
            </a:extLst>
          </p:cNvPr>
          <p:cNvSpPr>
            <a:spLocks noGrp="1"/>
          </p:cNvSpPr>
          <p:nvPr>
            <p:ph type="sldNum" sz="quarter" idx="21"/>
          </p:nvPr>
        </p:nvSpPr>
        <p:spPr>
          <a:xfrm>
            <a:off x="0" y="6864579"/>
            <a:ext cx="0" cy="0"/>
          </a:xfrm>
          <a:noFill/>
          <a:ln>
            <a:solidFill>
              <a:schemeClr val="bg1">
                <a:alpha val="0"/>
              </a:schemeClr>
            </a:solidFill>
          </a:ln>
        </p:spPr>
        <p:txBody>
          <a:bodyPr/>
          <a:lstStyle>
            <a:lvl1pPr>
              <a:defRPr sz="178" b="0">
                <a:noFill/>
              </a:defRPr>
            </a:lvl1pPr>
          </a:lstStyle>
          <a:p>
            <a:pPr marL="12701"/>
            <a:fld id="{078C017C-E1B9-8443-B047-B08AAA027B45}" type="slidenum">
              <a:rPr lang="en-US" smtClean="0"/>
              <a:pPr marL="12701"/>
              <a:t>‹#›</a:t>
            </a:fld>
            <a:endParaRPr lang="en-US"/>
          </a:p>
        </p:txBody>
      </p:sp>
    </p:spTree>
    <p:extLst>
      <p:ext uri="{BB962C8B-B14F-4D97-AF65-F5344CB8AC3E}">
        <p14:creationId xmlns:p14="http://schemas.microsoft.com/office/powerpoint/2010/main" val="35773112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hank You (Plain, T.S.)">
    <p:bg>
      <p:bgPr>
        <a:solidFill>
          <a:schemeClr val="bg1"/>
        </a:solid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4F74840-E174-4BC7-5289-452776BD0D61}"/>
              </a:ext>
            </a:extLst>
          </p:cNvPr>
          <p:cNvSpPr>
            <a:spLocks noGrp="1"/>
          </p:cNvSpPr>
          <p:nvPr>
            <p:ph type="title" hasCustomPrompt="1"/>
          </p:nvPr>
        </p:nvSpPr>
        <p:spPr>
          <a:xfrm>
            <a:off x="575735" y="2001129"/>
            <a:ext cx="11040533" cy="1324510"/>
          </a:xfrm>
        </p:spPr>
        <p:txBody>
          <a:bodyPr/>
          <a:lstStyle>
            <a:lvl1pPr>
              <a:defRPr sz="4800"/>
            </a:lvl1pPr>
          </a:lstStyle>
          <a:p>
            <a:r>
              <a:rPr lang="en-US"/>
              <a:t>Click to add </a:t>
            </a:r>
            <a:br>
              <a:rPr lang="en-US"/>
            </a:br>
            <a:r>
              <a:rPr lang="en-US"/>
              <a:t>thank you message</a:t>
            </a:r>
          </a:p>
        </p:txBody>
      </p:sp>
      <p:sp>
        <p:nvSpPr>
          <p:cNvPr id="3" name="Text Placeholder 7">
            <a:extLst>
              <a:ext uri="{FF2B5EF4-FFF2-40B4-BE49-F238E27FC236}">
                <a16:creationId xmlns:a16="http://schemas.microsoft.com/office/drawing/2014/main" id="{14A8EC6B-0DFE-63BE-9A24-04BFBF69A2CD}"/>
              </a:ext>
            </a:extLst>
          </p:cNvPr>
          <p:cNvSpPr>
            <a:spLocks noGrp="1"/>
          </p:cNvSpPr>
          <p:nvPr>
            <p:ph type="body" sz="quarter" idx="15" hasCustomPrompt="1"/>
          </p:nvPr>
        </p:nvSpPr>
        <p:spPr>
          <a:xfrm>
            <a:off x="575735" y="3604150"/>
            <a:ext cx="11040533" cy="1543049"/>
          </a:xfrm>
          <a:prstGeom prst="rect">
            <a:avLst/>
          </a:prstGeom>
          <a:noFill/>
          <a:ln>
            <a:noFill/>
          </a:ln>
        </p:spPr>
        <p:txBody>
          <a:bodyPr wrap="square" lIns="0" tIns="0" rIns="0" bIns="0" anchor="t">
            <a:noAutofit/>
          </a:bodyPr>
          <a:lstStyle>
            <a:lvl1pPr marL="20638" indent="0">
              <a:spcAft>
                <a:spcPts val="300"/>
              </a:spcAft>
              <a:buNone/>
              <a:tabLst/>
              <a:defRPr sz="1401" b="1">
                <a:solidFill>
                  <a:schemeClr val="accent1"/>
                </a:solidFill>
              </a:defRPr>
            </a:lvl1pPr>
            <a:lvl2pPr marL="20638" indent="0">
              <a:spcAft>
                <a:spcPts val="201"/>
              </a:spcAft>
              <a:buNone/>
              <a:tabLst/>
              <a:defRPr sz="1401">
                <a:solidFill>
                  <a:schemeClr val="tx1"/>
                </a:solidFill>
              </a:defRPr>
            </a:lvl2pPr>
            <a:lvl3pPr marL="20638" indent="0">
              <a:spcAft>
                <a:spcPts val="201"/>
              </a:spcAft>
              <a:buFont typeface="Wingdings" pitchFamily="2" charset="2"/>
              <a:buNone/>
              <a:tabLst/>
              <a:defRPr sz="1401">
                <a:solidFill>
                  <a:schemeClr val="tx1"/>
                </a:solidFill>
              </a:defRPr>
            </a:lvl3pPr>
            <a:lvl4pPr marL="20638" indent="0">
              <a:spcAft>
                <a:spcPts val="201"/>
              </a:spcAft>
              <a:buFont typeface="System Font Regular"/>
              <a:buNone/>
              <a:tabLst/>
              <a:defRPr sz="1401">
                <a:solidFill>
                  <a:schemeClr val="tx1"/>
                </a:solidFill>
              </a:defRPr>
            </a:lvl4pPr>
            <a:lvl5pPr marL="20638" indent="0">
              <a:spcAft>
                <a:spcPts val="201"/>
              </a:spcAft>
              <a:buNone/>
              <a:tabLst/>
              <a:defRPr sz="1401">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9" name="Freeform 8">
            <a:extLst>
              <a:ext uri="{FF2B5EF4-FFF2-40B4-BE49-F238E27FC236}">
                <a16:creationId xmlns:a16="http://schemas.microsoft.com/office/drawing/2014/main" id="{AA542FC4-7609-FF75-F262-B6A2DD725828}"/>
              </a:ext>
              <a:ext uri="{C183D7F6-B498-43B3-948B-1728B52AA6E4}">
                <adec:decorative xmlns:adec="http://schemas.microsoft.com/office/drawing/2017/decorative" val="1"/>
              </a:ext>
            </a:extLst>
          </p:cNvPr>
          <p:cNvSpPr/>
          <p:nvPr userDrawn="1"/>
        </p:nvSpPr>
        <p:spPr>
          <a:xfrm>
            <a:off x="0" y="5754394"/>
            <a:ext cx="12192000" cy="1110187"/>
          </a:xfrm>
          <a:custGeom>
            <a:avLst/>
            <a:gdLst>
              <a:gd name="connsiteX0" fmla="*/ 0 w 9144000"/>
              <a:gd name="connsiteY0" fmla="*/ 223078 h 1110187"/>
              <a:gd name="connsiteX1" fmla="*/ 9144000 w 9144000"/>
              <a:gd name="connsiteY1" fmla="*/ 223078 h 1110187"/>
              <a:gd name="connsiteX2" fmla="*/ 9144000 w 9144000"/>
              <a:gd name="connsiteY2" fmla="*/ 1110187 h 1110187"/>
              <a:gd name="connsiteX3" fmla="*/ 0 w 9144000"/>
              <a:gd name="connsiteY3" fmla="*/ 1110187 h 1110187"/>
              <a:gd name="connsiteX4" fmla="*/ 0 w 9144000"/>
              <a:gd name="connsiteY4" fmla="*/ 0 h 1110187"/>
              <a:gd name="connsiteX5" fmla="*/ 9144000 w 9144000"/>
              <a:gd name="connsiteY5" fmla="*/ 0 h 1110187"/>
              <a:gd name="connsiteX6" fmla="*/ 9144000 w 9144000"/>
              <a:gd name="connsiteY6" fmla="*/ 181733 h 1110187"/>
              <a:gd name="connsiteX7" fmla="*/ 0 w 9144000"/>
              <a:gd name="connsiteY7" fmla="*/ 181733 h 111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1110187">
                <a:moveTo>
                  <a:pt x="0" y="223078"/>
                </a:moveTo>
                <a:lnTo>
                  <a:pt x="9144000" y="223078"/>
                </a:lnTo>
                <a:lnTo>
                  <a:pt x="9144000" y="1110187"/>
                </a:lnTo>
                <a:lnTo>
                  <a:pt x="0" y="1110187"/>
                </a:lnTo>
                <a:close/>
                <a:moveTo>
                  <a:pt x="0" y="0"/>
                </a:moveTo>
                <a:lnTo>
                  <a:pt x="9144000" y="0"/>
                </a:lnTo>
                <a:lnTo>
                  <a:pt x="9144000" y="181733"/>
                </a:lnTo>
                <a:lnTo>
                  <a:pt x="0" y="181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pic>
        <p:nvPicPr>
          <p:cNvPr id="7" name="Graphic 6" descr="VEDP - Virginia Talent Accelerator Program logo">
            <a:extLst>
              <a:ext uri="{FF2B5EF4-FFF2-40B4-BE49-F238E27FC236}">
                <a16:creationId xmlns:a16="http://schemas.microsoft.com/office/drawing/2014/main" id="{E65177BE-9C6C-DCDA-E399-FCD9999B9FD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44510" y="6183897"/>
            <a:ext cx="2589497" cy="484155"/>
          </a:xfrm>
          <a:prstGeom prst="rect">
            <a:avLst/>
          </a:prstGeom>
        </p:spPr>
      </p:pic>
      <p:grpSp>
        <p:nvGrpSpPr>
          <p:cNvPr id="4" name="Group 3">
            <a:extLst>
              <a:ext uri="{FF2B5EF4-FFF2-40B4-BE49-F238E27FC236}">
                <a16:creationId xmlns:a16="http://schemas.microsoft.com/office/drawing/2014/main" id="{9D59CC82-66E0-1143-5E40-D6CA1FBD02A7}"/>
              </a:ext>
              <a:ext uri="{C183D7F6-B498-43B3-948B-1728B52AA6E4}">
                <adec:decorative xmlns:adec="http://schemas.microsoft.com/office/drawing/2017/decorative" val="1"/>
              </a:ext>
            </a:extLst>
          </p:cNvPr>
          <p:cNvGrpSpPr/>
          <p:nvPr userDrawn="1"/>
        </p:nvGrpSpPr>
        <p:grpSpPr>
          <a:xfrm>
            <a:off x="-342619" y="-246933"/>
            <a:ext cx="11958140" cy="7347304"/>
            <a:chOff x="-256964" y="-246933"/>
            <a:chExt cx="8968605" cy="7347304"/>
          </a:xfrm>
        </p:grpSpPr>
        <p:grpSp>
          <p:nvGrpSpPr>
            <p:cNvPr id="5" name="Group 4">
              <a:extLst>
                <a:ext uri="{FF2B5EF4-FFF2-40B4-BE49-F238E27FC236}">
                  <a16:creationId xmlns:a16="http://schemas.microsoft.com/office/drawing/2014/main" id="{4DB1A499-498F-BF22-E12E-FC0ED46D2EC4}"/>
                </a:ext>
                <a:ext uri="{C183D7F6-B498-43B3-948B-1728B52AA6E4}">
                  <adec:decorative xmlns:adec="http://schemas.microsoft.com/office/drawing/2017/decorative" val="1"/>
                </a:ext>
              </a:extLst>
            </p:cNvPr>
            <p:cNvGrpSpPr/>
            <p:nvPr userDrawn="1"/>
          </p:nvGrpSpPr>
          <p:grpSpPr>
            <a:xfrm>
              <a:off x="-256964" y="2090057"/>
              <a:ext cx="251461" cy="1113986"/>
              <a:chOff x="-256404" y="360363"/>
              <a:chExt cx="251461" cy="692152"/>
            </a:xfrm>
          </p:grpSpPr>
          <p:grpSp>
            <p:nvGrpSpPr>
              <p:cNvPr id="6" name="Group 5">
                <a:extLst>
                  <a:ext uri="{FF2B5EF4-FFF2-40B4-BE49-F238E27FC236}">
                    <a16:creationId xmlns:a16="http://schemas.microsoft.com/office/drawing/2014/main" id="{21DC2C4F-6984-B116-73D1-295841F6A74A}"/>
                  </a:ext>
                </a:extLst>
              </p:cNvPr>
              <p:cNvGrpSpPr/>
              <p:nvPr userDrawn="1"/>
            </p:nvGrpSpPr>
            <p:grpSpPr>
              <a:xfrm rot="16200000">
                <a:off x="-476749" y="580708"/>
                <a:ext cx="692152" cy="251461"/>
                <a:chOff x="431800" y="-235792"/>
                <a:chExt cx="4400551" cy="235792"/>
              </a:xfrm>
            </p:grpSpPr>
            <p:cxnSp>
              <p:nvCxnSpPr>
                <p:cNvPr id="15" name="Straight Connector 14">
                  <a:extLst>
                    <a:ext uri="{FF2B5EF4-FFF2-40B4-BE49-F238E27FC236}">
                      <a16:creationId xmlns:a16="http://schemas.microsoft.com/office/drawing/2014/main" id="{06405B4C-065F-00C1-E8C2-353D67A6772C}"/>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8AA76B-7250-D8D3-B332-2CBC0DADCB82}"/>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1F354D6-B8F0-A055-BC48-E06191A0961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 name="TextBox 7">
                <a:extLst>
                  <a:ext uri="{FF2B5EF4-FFF2-40B4-BE49-F238E27FC236}">
                    <a16:creationId xmlns:a16="http://schemas.microsoft.com/office/drawing/2014/main" id="{24C809D8-A83F-97E6-3821-9F3B5C46E9BE}"/>
                  </a:ext>
                </a:extLst>
              </p:cNvPr>
              <p:cNvSpPr txBox="1"/>
              <p:nvPr userDrawn="1"/>
            </p:nvSpPr>
            <p:spPr>
              <a:xfrm rot="16200000">
                <a:off x="-295505" y="622270"/>
                <a:ext cx="329674" cy="161583"/>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19" name="Group 18">
              <a:extLst>
                <a:ext uri="{FF2B5EF4-FFF2-40B4-BE49-F238E27FC236}">
                  <a16:creationId xmlns:a16="http://schemas.microsoft.com/office/drawing/2014/main" id="{E82609B5-B088-2398-F201-B4AC3B1FAD58}"/>
                </a:ext>
                <a:ext uri="{C183D7F6-B498-43B3-948B-1728B52AA6E4}">
                  <adec:decorative xmlns:adec="http://schemas.microsoft.com/office/drawing/2017/decorative" val="1"/>
                </a:ext>
              </a:extLst>
            </p:cNvPr>
            <p:cNvGrpSpPr/>
            <p:nvPr userDrawn="1"/>
          </p:nvGrpSpPr>
          <p:grpSpPr>
            <a:xfrm>
              <a:off x="-256964" y="3622629"/>
              <a:ext cx="251461" cy="1506813"/>
              <a:chOff x="-256404" y="360363"/>
              <a:chExt cx="251461" cy="692152"/>
            </a:xfrm>
          </p:grpSpPr>
          <p:grpSp>
            <p:nvGrpSpPr>
              <p:cNvPr id="20" name="Group 19">
                <a:extLst>
                  <a:ext uri="{FF2B5EF4-FFF2-40B4-BE49-F238E27FC236}">
                    <a16:creationId xmlns:a16="http://schemas.microsoft.com/office/drawing/2014/main" id="{54E848E4-821A-1D63-FE1A-4DEBDFBB8AF9}"/>
                  </a:ext>
                </a:extLst>
              </p:cNvPr>
              <p:cNvGrpSpPr/>
              <p:nvPr userDrawn="1"/>
            </p:nvGrpSpPr>
            <p:grpSpPr>
              <a:xfrm rot="16200000">
                <a:off x="-476749" y="580708"/>
                <a:ext cx="692152" cy="251461"/>
                <a:chOff x="431800" y="-235792"/>
                <a:chExt cx="4400551" cy="235792"/>
              </a:xfrm>
            </p:grpSpPr>
            <p:cxnSp>
              <p:nvCxnSpPr>
                <p:cNvPr id="28" name="Straight Connector 27">
                  <a:extLst>
                    <a:ext uri="{FF2B5EF4-FFF2-40B4-BE49-F238E27FC236}">
                      <a16:creationId xmlns:a16="http://schemas.microsoft.com/office/drawing/2014/main" id="{0C612C63-CAF5-FA78-6778-1F17AB9B56B2}"/>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940E57F-2AB7-BAE1-19A3-22E86B93628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02C20A2E-7DE6-3B1D-A006-427D4FE8B58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7" name="TextBox 26">
                <a:extLst>
                  <a:ext uri="{FF2B5EF4-FFF2-40B4-BE49-F238E27FC236}">
                    <a16:creationId xmlns:a16="http://schemas.microsoft.com/office/drawing/2014/main" id="{3263616E-3251-F660-0497-B62F9AE1BEDF}"/>
                  </a:ext>
                </a:extLst>
              </p:cNvPr>
              <p:cNvSpPr txBox="1"/>
              <p:nvPr userDrawn="1"/>
            </p:nvSpPr>
            <p:spPr>
              <a:xfrm rot="16200000">
                <a:off x="-286032" y="662666"/>
                <a:ext cx="310734"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nvGrpSpPr>
            <p:cNvPr id="31" name="Group 30">
              <a:extLst>
                <a:ext uri="{FF2B5EF4-FFF2-40B4-BE49-F238E27FC236}">
                  <a16:creationId xmlns:a16="http://schemas.microsoft.com/office/drawing/2014/main" id="{54DB4EF3-928E-443C-7ACE-3C03F0FF3FAD}"/>
                </a:ext>
                <a:ext uri="{C183D7F6-B498-43B3-948B-1728B52AA6E4}">
                  <adec:decorative xmlns:adec="http://schemas.microsoft.com/office/drawing/2017/decorative" val="1"/>
                </a:ext>
              </a:extLst>
            </p:cNvPr>
            <p:cNvGrpSpPr/>
            <p:nvPr userDrawn="1"/>
          </p:nvGrpSpPr>
          <p:grpSpPr>
            <a:xfrm>
              <a:off x="431240" y="-246933"/>
              <a:ext cx="8280401" cy="7347304"/>
              <a:chOff x="431240" y="-246933"/>
              <a:chExt cx="8280401" cy="7347304"/>
            </a:xfrm>
          </p:grpSpPr>
          <p:grpSp>
            <p:nvGrpSpPr>
              <p:cNvPr id="32" name="Group 31">
                <a:extLst>
                  <a:ext uri="{FF2B5EF4-FFF2-40B4-BE49-F238E27FC236}">
                    <a16:creationId xmlns:a16="http://schemas.microsoft.com/office/drawing/2014/main" id="{13B05037-0D4A-F4E8-8234-A1C784FD864B}"/>
                  </a:ext>
                </a:extLst>
              </p:cNvPr>
              <p:cNvGrpSpPr/>
              <p:nvPr userDrawn="1"/>
            </p:nvGrpSpPr>
            <p:grpSpPr>
              <a:xfrm>
                <a:off x="431242" y="6864579"/>
                <a:ext cx="8280398" cy="235792"/>
                <a:chOff x="431801" y="-235792"/>
                <a:chExt cx="4400550" cy="235792"/>
              </a:xfrm>
            </p:grpSpPr>
            <p:cxnSp>
              <p:nvCxnSpPr>
                <p:cNvPr id="41" name="Straight Connector 40">
                  <a:extLst>
                    <a:ext uri="{FF2B5EF4-FFF2-40B4-BE49-F238E27FC236}">
                      <a16:creationId xmlns:a16="http://schemas.microsoft.com/office/drawing/2014/main" id="{A6B4753B-2828-B1D9-169A-ECBFAB60B84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496A157-3796-B4E5-4C04-9A3E398241A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D9A9D543-AAF0-E606-BA16-77E4EF1BF9F6}"/>
                  </a:ext>
                </a:extLst>
              </p:cNvPr>
              <p:cNvGrpSpPr/>
              <p:nvPr userDrawn="1"/>
            </p:nvGrpSpPr>
            <p:grpSpPr>
              <a:xfrm>
                <a:off x="431240" y="-246933"/>
                <a:ext cx="8280401" cy="235792"/>
                <a:chOff x="431800" y="-240735"/>
                <a:chExt cx="8280401" cy="235792"/>
              </a:xfrm>
            </p:grpSpPr>
            <p:grpSp>
              <p:nvGrpSpPr>
                <p:cNvPr id="34" name="Group 33">
                  <a:extLst>
                    <a:ext uri="{FF2B5EF4-FFF2-40B4-BE49-F238E27FC236}">
                      <a16:creationId xmlns:a16="http://schemas.microsoft.com/office/drawing/2014/main" id="{753312C2-8760-D861-B7A1-64129D5249A2}"/>
                    </a:ext>
                  </a:extLst>
                </p:cNvPr>
                <p:cNvGrpSpPr/>
                <p:nvPr userDrawn="1"/>
              </p:nvGrpSpPr>
              <p:grpSpPr>
                <a:xfrm>
                  <a:off x="431800" y="-240735"/>
                  <a:ext cx="8280400" cy="235792"/>
                  <a:chOff x="431800" y="-235792"/>
                  <a:chExt cx="4400551" cy="235792"/>
                </a:xfrm>
              </p:grpSpPr>
              <p:cxnSp>
                <p:nvCxnSpPr>
                  <p:cNvPr id="38" name="Straight Connector 37">
                    <a:extLst>
                      <a:ext uri="{FF2B5EF4-FFF2-40B4-BE49-F238E27FC236}">
                        <a16:creationId xmlns:a16="http://schemas.microsoft.com/office/drawing/2014/main" id="{1364A231-034A-72D4-8664-0EBAE9AF16D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B8954EA-10FC-DEB3-0D20-75B31A673E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406CF329-521B-5662-0CDF-5C64A58925F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5" name="TextBox 34">
                  <a:extLst>
                    <a:ext uri="{FF2B5EF4-FFF2-40B4-BE49-F238E27FC236}">
                      <a16:creationId xmlns:a16="http://schemas.microsoft.com/office/drawing/2014/main" id="{450FD8B2-C75A-27EA-58DB-42BEFB761DDD}"/>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36" name="Straight Arrow Connector 35">
                  <a:extLst>
                    <a:ext uri="{FF2B5EF4-FFF2-40B4-BE49-F238E27FC236}">
                      <a16:creationId xmlns:a16="http://schemas.microsoft.com/office/drawing/2014/main" id="{92684872-92C5-F841-A819-15FA4E294313}"/>
                    </a:ext>
                  </a:extLst>
                </p:cNvPr>
                <p:cNvCxnSpPr>
                  <a:cxnSpLocks/>
                  <a:stCxn id="35" idx="1"/>
                  <a:endCxn id="40" idx="2"/>
                </p:cNvCxnSpPr>
                <p:nvPr userDrawn="1"/>
              </p:nvCxnSpPr>
              <p:spPr>
                <a:xfrm flipH="1">
                  <a:off x="431801" y="-122839"/>
                  <a:ext cx="3477127"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04BFBC6-C0E3-DB87-3982-C2582B3E1825}"/>
                    </a:ext>
                  </a:extLst>
                </p:cNvPr>
                <p:cNvCxnSpPr>
                  <a:cxnSpLocks/>
                  <a:stCxn id="35" idx="3"/>
                  <a:endCxn id="40"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sp>
        <p:nvSpPr>
          <p:cNvPr id="77" name="Date Placeholder 2">
            <a:extLst>
              <a:ext uri="{FF2B5EF4-FFF2-40B4-BE49-F238E27FC236}">
                <a16:creationId xmlns:a16="http://schemas.microsoft.com/office/drawing/2014/main" id="{D70F6472-36CE-48F8-491E-729863BC175F}"/>
              </a:ext>
              <a:ext uri="{C183D7F6-B498-43B3-948B-1728B52AA6E4}">
                <adec:decorative xmlns:adec="http://schemas.microsoft.com/office/drawing/2017/decorative" val="1"/>
              </a:ext>
            </a:extLst>
          </p:cNvPr>
          <p:cNvSpPr>
            <a:spLocks noGrp="1"/>
          </p:cNvSpPr>
          <p:nvPr>
            <p:ph type="dt" sz="half" idx="19"/>
          </p:nvPr>
        </p:nvSpPr>
        <p:spPr>
          <a:xfrm>
            <a:off x="0" y="6864579"/>
            <a:ext cx="0" cy="0"/>
          </a:xfrm>
          <a:ln>
            <a:solidFill>
              <a:schemeClr val="bg1">
                <a:alpha val="0"/>
              </a:schemeClr>
            </a:solidFill>
          </a:ln>
        </p:spPr>
        <p:txBody>
          <a:bodyPr/>
          <a:lstStyle/>
          <a:p>
            <a:endParaRPr lang="en-US"/>
          </a:p>
        </p:txBody>
      </p:sp>
      <p:sp>
        <p:nvSpPr>
          <p:cNvPr id="78" name="Footer Placeholder 4">
            <a:extLst>
              <a:ext uri="{FF2B5EF4-FFF2-40B4-BE49-F238E27FC236}">
                <a16:creationId xmlns:a16="http://schemas.microsoft.com/office/drawing/2014/main" id="{62F2069B-1297-3BE3-13BB-A8D7142DD8AF}"/>
              </a:ext>
              <a:ext uri="{C183D7F6-B498-43B3-948B-1728B52AA6E4}">
                <adec:decorative xmlns:adec="http://schemas.microsoft.com/office/drawing/2017/decorative" val="1"/>
              </a:ext>
            </a:extLst>
          </p:cNvPr>
          <p:cNvSpPr>
            <a:spLocks noGrp="1"/>
          </p:cNvSpPr>
          <p:nvPr>
            <p:ph type="ftr" sz="quarter" idx="20"/>
          </p:nvPr>
        </p:nvSpPr>
        <p:spPr>
          <a:xfrm>
            <a:off x="0" y="6864579"/>
            <a:ext cx="0" cy="0"/>
          </a:xfrm>
          <a:ln>
            <a:solidFill>
              <a:schemeClr val="bg1">
                <a:alpha val="0"/>
              </a:schemeClr>
            </a:solidFill>
          </a:ln>
        </p:spPr>
        <p:txBody>
          <a:bodyPr/>
          <a:lstStyle/>
          <a:p>
            <a:endParaRPr lang="en-US"/>
          </a:p>
        </p:txBody>
      </p:sp>
      <p:sp>
        <p:nvSpPr>
          <p:cNvPr id="79" name="Slide Number Placeholder 5">
            <a:extLst>
              <a:ext uri="{FF2B5EF4-FFF2-40B4-BE49-F238E27FC236}">
                <a16:creationId xmlns:a16="http://schemas.microsoft.com/office/drawing/2014/main" id="{E12D56CB-5A6A-2436-5567-91A0B3F28195}"/>
              </a:ext>
              <a:ext uri="{C183D7F6-B498-43B3-948B-1728B52AA6E4}">
                <adec:decorative xmlns:adec="http://schemas.microsoft.com/office/drawing/2017/decorative" val="1"/>
              </a:ext>
            </a:extLst>
          </p:cNvPr>
          <p:cNvSpPr>
            <a:spLocks noGrp="1"/>
          </p:cNvSpPr>
          <p:nvPr>
            <p:ph type="sldNum" sz="quarter" idx="21"/>
          </p:nvPr>
        </p:nvSpPr>
        <p:spPr>
          <a:xfrm>
            <a:off x="0" y="6864579"/>
            <a:ext cx="0" cy="0"/>
          </a:xfrm>
          <a:noFill/>
          <a:ln>
            <a:solidFill>
              <a:schemeClr val="bg1">
                <a:alpha val="0"/>
              </a:schemeClr>
            </a:solidFill>
          </a:ln>
        </p:spPr>
        <p:txBody>
          <a:bodyPr/>
          <a:lstStyle>
            <a:lvl1pPr>
              <a:defRPr sz="178" b="0">
                <a:noFill/>
              </a:defRPr>
            </a:lvl1pPr>
          </a:lstStyle>
          <a:p>
            <a:pPr marL="12701"/>
            <a:fld id="{078C017C-E1B9-8443-B047-B08AAA027B45}" type="slidenum">
              <a:rPr lang="en-US" smtClean="0"/>
              <a:pPr marL="12701"/>
              <a:t>‹#›</a:t>
            </a:fld>
            <a:endParaRPr lang="en-US"/>
          </a:p>
        </p:txBody>
      </p:sp>
      <p:grpSp>
        <p:nvGrpSpPr>
          <p:cNvPr id="10" name="Group 9">
            <a:extLst>
              <a:ext uri="{FF2B5EF4-FFF2-40B4-BE49-F238E27FC236}">
                <a16:creationId xmlns:a16="http://schemas.microsoft.com/office/drawing/2014/main" id="{C546DEDF-8E8E-BA3A-EE9E-09250E325DF0}"/>
              </a:ext>
              <a:ext uri="{C183D7F6-B498-43B3-948B-1728B52AA6E4}">
                <adec:decorative xmlns:adec="http://schemas.microsoft.com/office/drawing/2017/decorative" val="1"/>
              </a:ext>
            </a:extLst>
          </p:cNvPr>
          <p:cNvGrpSpPr/>
          <p:nvPr userDrawn="1"/>
        </p:nvGrpSpPr>
        <p:grpSpPr>
          <a:xfrm>
            <a:off x="12532244" y="0"/>
            <a:ext cx="3948953" cy="6858000"/>
            <a:chOff x="9399182" y="0"/>
            <a:chExt cx="2961715" cy="6858000"/>
          </a:xfrm>
        </p:grpSpPr>
        <p:sp>
          <p:nvSpPr>
            <p:cNvPr id="11" name="Rectangle 10">
              <a:extLst>
                <a:ext uri="{FF2B5EF4-FFF2-40B4-BE49-F238E27FC236}">
                  <a16:creationId xmlns:a16="http://schemas.microsoft.com/office/drawing/2014/main" id="{FCF4C4BE-7925-CC8D-3BDD-52CB1B12B428}"/>
                </a:ext>
              </a:extLst>
            </p:cNvPr>
            <p:cNvSpPr/>
            <p:nvPr userDrawn="1"/>
          </p:nvSpPr>
          <p:spPr>
            <a:xfrm>
              <a:off x="9399182" y="0"/>
              <a:ext cx="2798651"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12" name="Rectangle 11">
              <a:extLst>
                <a:ext uri="{FF2B5EF4-FFF2-40B4-BE49-F238E27FC236}">
                  <a16:creationId xmlns:a16="http://schemas.microsoft.com/office/drawing/2014/main" id="{86357F40-CD36-5BCA-B4AC-BFF0214C898C}"/>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058B3AE3-1512-7A4F-9D49-36C7D8840DBB}"/>
                </a:ext>
              </a:extLst>
            </p:cNvPr>
            <p:cNvSpPr txBox="1"/>
            <p:nvPr userDrawn="1"/>
          </p:nvSpPr>
          <p:spPr>
            <a:xfrm>
              <a:off x="10147059"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4" name="Picture 13">
              <a:extLst>
                <a:ext uri="{FF2B5EF4-FFF2-40B4-BE49-F238E27FC236}">
                  <a16:creationId xmlns:a16="http://schemas.microsoft.com/office/drawing/2014/main" id="{3B8FCF67-3B1D-7896-5F39-F6057A7560A0}"/>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8" name="TextBox 17">
              <a:extLst>
                <a:ext uri="{FF2B5EF4-FFF2-40B4-BE49-F238E27FC236}">
                  <a16:creationId xmlns:a16="http://schemas.microsoft.com/office/drawing/2014/main" id="{0F87804E-C3CD-588C-FF51-D5750FF96285}"/>
                </a:ext>
              </a:extLst>
            </p:cNvPr>
            <p:cNvSpPr txBox="1"/>
            <p:nvPr userDrawn="1"/>
          </p:nvSpPr>
          <p:spPr>
            <a:xfrm>
              <a:off x="9558507" y="1119891"/>
              <a:ext cx="169517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sz="1100">
                  <a:solidFill>
                    <a:schemeClr val="bg1"/>
                  </a:solidFill>
                </a:rPr>
                <a:t>TEXT FORMATS IN THIS LAYOUT</a:t>
              </a:r>
            </a:p>
          </p:txBody>
        </p:sp>
        <p:cxnSp>
          <p:nvCxnSpPr>
            <p:cNvPr id="21" name="Straight Connector 20">
              <a:extLst>
                <a:ext uri="{FF2B5EF4-FFF2-40B4-BE49-F238E27FC236}">
                  <a16:creationId xmlns:a16="http://schemas.microsoft.com/office/drawing/2014/main" id="{4A3230B2-1D77-8FC4-742B-74283FE54E3B}"/>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104E4A6-22A7-CBF2-1F1C-73D72829297B}"/>
                </a:ext>
              </a:extLst>
            </p:cNvPr>
            <p:cNvSpPr txBox="1">
              <a:spLocks noChangeAspect="1"/>
            </p:cNvSpPr>
            <p:nvPr userDrawn="1"/>
          </p:nvSpPr>
          <p:spPr>
            <a:xfrm>
              <a:off x="9521833" y="1414723"/>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23" name="TextBox 22">
              <a:extLst>
                <a:ext uri="{FF2B5EF4-FFF2-40B4-BE49-F238E27FC236}">
                  <a16:creationId xmlns:a16="http://schemas.microsoft.com/office/drawing/2014/main" id="{9CDC4F1E-F38F-E493-F759-BDE5CEEF5A67}"/>
                </a:ext>
              </a:extLst>
            </p:cNvPr>
            <p:cNvSpPr txBox="1"/>
            <p:nvPr userDrawn="1"/>
          </p:nvSpPr>
          <p:spPr>
            <a:xfrm>
              <a:off x="9686426" y="1389696"/>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Thank You Message</a:t>
              </a:r>
            </a:p>
          </p:txBody>
        </p:sp>
        <p:sp>
          <p:nvSpPr>
            <p:cNvPr id="24" name="TextBox 23">
              <a:extLst>
                <a:ext uri="{FF2B5EF4-FFF2-40B4-BE49-F238E27FC236}">
                  <a16:creationId xmlns:a16="http://schemas.microsoft.com/office/drawing/2014/main" id="{571B83B4-AACA-82C4-2E44-4D39F85E8A50}"/>
                </a:ext>
              </a:extLst>
            </p:cNvPr>
            <p:cNvSpPr txBox="1">
              <a:spLocks noChangeAspect="1"/>
            </p:cNvSpPr>
            <p:nvPr userDrawn="1"/>
          </p:nvSpPr>
          <p:spPr>
            <a:xfrm>
              <a:off x="9521833" y="23166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25" name="TextBox 24">
              <a:extLst>
                <a:ext uri="{FF2B5EF4-FFF2-40B4-BE49-F238E27FC236}">
                  <a16:creationId xmlns:a16="http://schemas.microsoft.com/office/drawing/2014/main" id="{0F5CC830-8DF3-D8FD-AF10-7335D23A250B}"/>
                </a:ext>
              </a:extLst>
            </p:cNvPr>
            <p:cNvSpPr txBox="1"/>
            <p:nvPr userDrawn="1"/>
          </p:nvSpPr>
          <p:spPr>
            <a:xfrm>
              <a:off x="9686426" y="2291614"/>
              <a:ext cx="2453290" cy="161711"/>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1051"/>
                <a:t>Contact Info</a:t>
              </a:r>
            </a:p>
          </p:txBody>
        </p:sp>
        <p:grpSp>
          <p:nvGrpSpPr>
            <p:cNvPr id="26" name="Group 25">
              <a:extLst>
                <a:ext uri="{FF2B5EF4-FFF2-40B4-BE49-F238E27FC236}">
                  <a16:creationId xmlns:a16="http://schemas.microsoft.com/office/drawing/2014/main" id="{1A7683C8-0D81-3F0C-662F-75C9022E4A80}"/>
                </a:ext>
              </a:extLst>
            </p:cNvPr>
            <p:cNvGrpSpPr/>
            <p:nvPr userDrawn="1"/>
          </p:nvGrpSpPr>
          <p:grpSpPr>
            <a:xfrm>
              <a:off x="9561161" y="3146876"/>
              <a:ext cx="2735151" cy="1739504"/>
              <a:chOff x="9541497" y="2125825"/>
              <a:chExt cx="2735151" cy="1739504"/>
            </a:xfrm>
          </p:grpSpPr>
          <p:sp>
            <p:nvSpPr>
              <p:cNvPr id="46" name="Rectangle 45">
                <a:extLst>
                  <a:ext uri="{FF2B5EF4-FFF2-40B4-BE49-F238E27FC236}">
                    <a16:creationId xmlns:a16="http://schemas.microsoft.com/office/drawing/2014/main" id="{25B4C4B7-169C-E283-7F9D-E811FD5A9F1B}"/>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TextBox 46">
                <a:extLst>
                  <a:ext uri="{FF2B5EF4-FFF2-40B4-BE49-F238E27FC236}">
                    <a16:creationId xmlns:a16="http://schemas.microsoft.com/office/drawing/2014/main" id="{26C9C75F-D169-75CA-1DAC-AC11F032BC43}"/>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48" name="Graphic 47">
                <a:extLst>
                  <a:ext uri="{FF2B5EF4-FFF2-40B4-BE49-F238E27FC236}">
                    <a16:creationId xmlns:a16="http://schemas.microsoft.com/office/drawing/2014/main" id="{2A06F06A-CCAE-B3AE-DD41-148E85894A1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701720" y="2264907"/>
                <a:ext cx="155227" cy="155227"/>
              </a:xfrm>
              <a:prstGeom prst="rect">
                <a:avLst/>
              </a:prstGeom>
            </p:spPr>
          </p:pic>
          <p:sp>
            <p:nvSpPr>
              <p:cNvPr id="49" name="TextBox 48">
                <a:extLst>
                  <a:ext uri="{FF2B5EF4-FFF2-40B4-BE49-F238E27FC236}">
                    <a16:creationId xmlns:a16="http://schemas.microsoft.com/office/drawing/2014/main" id="{52A48FD6-9FC5-897C-E39F-0B1EF2317970}"/>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50" name="TextBox 49">
                <a:extLst>
                  <a:ext uri="{FF2B5EF4-FFF2-40B4-BE49-F238E27FC236}">
                    <a16:creationId xmlns:a16="http://schemas.microsoft.com/office/drawing/2014/main" id="{89F38DFC-59B7-3FD8-0431-0B055F9F73EF}"/>
                  </a:ext>
                </a:extLst>
              </p:cNvPr>
              <p:cNvSpPr txBox="1"/>
              <p:nvPr userDrawn="1"/>
            </p:nvSpPr>
            <p:spPr>
              <a:xfrm>
                <a:off x="9694938" y="2522575"/>
                <a:ext cx="2422982" cy="276999"/>
              </a:xfrm>
              <a:prstGeom prst="rect">
                <a:avLst/>
              </a:prstGeom>
            </p:spPr>
            <p:txBody>
              <a:bodyPr vert="horz" wrap="square" lIns="0" tIns="0" rIns="0" bIns="0" rtlCol="0" anchor="t">
                <a:spAutoFit/>
              </a:bodyPr>
              <a:lstStyle/>
              <a:p>
                <a:pPr marL="0" algn="l" defTabSz="914411" rtl="0" eaLnBrk="1" latinLnBrk="0" hangingPunct="1">
                  <a:spcBef>
                    <a:spcPts val="201"/>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51" name="TextBox 50">
                <a:extLst>
                  <a:ext uri="{FF2B5EF4-FFF2-40B4-BE49-F238E27FC236}">
                    <a16:creationId xmlns:a16="http://schemas.microsoft.com/office/drawing/2014/main" id="{97F4E587-D7B1-44AD-2B77-09D6D0C8E935}"/>
                  </a:ext>
                </a:extLst>
              </p:cNvPr>
              <p:cNvSpPr txBox="1"/>
              <p:nvPr userDrawn="1"/>
            </p:nvSpPr>
            <p:spPr>
              <a:xfrm>
                <a:off x="9830981" y="3162742"/>
                <a:ext cx="2374734" cy="107722"/>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52" name="TextBox 51">
                <a:extLst>
                  <a:ext uri="{FF2B5EF4-FFF2-40B4-BE49-F238E27FC236}">
                    <a16:creationId xmlns:a16="http://schemas.microsoft.com/office/drawing/2014/main" id="{06BC9E77-CC34-C156-E6DC-6C7BDBBCC495}"/>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53" name="Picture 52">
                <a:extLst>
                  <a:ext uri="{FF2B5EF4-FFF2-40B4-BE49-F238E27FC236}">
                    <a16:creationId xmlns:a16="http://schemas.microsoft.com/office/drawing/2014/main" id="{034EC406-8D7F-324F-9DFC-5BAA4B44FF20}"/>
                  </a:ext>
                </a:extLst>
              </p:cNvPr>
              <p:cNvPicPr>
                <a:picLocks noChangeAspect="1"/>
              </p:cNvPicPr>
              <p:nvPr userDrawn="1"/>
            </p:nvPicPr>
            <p:blipFill rotWithShape="1">
              <a:blip r:embed="rId5"/>
              <a:srcRect l="4852" t="17138" r="10283" b="11792"/>
              <a:stretch/>
            </p:blipFill>
            <p:spPr>
              <a:xfrm>
                <a:off x="10676602" y="3604038"/>
                <a:ext cx="478277" cy="101726"/>
              </a:xfrm>
              <a:prstGeom prst="rect">
                <a:avLst/>
              </a:prstGeom>
              <a:ln>
                <a:solidFill>
                  <a:schemeClr val="accent3">
                    <a:lumMod val="60000"/>
                    <a:lumOff val="40000"/>
                  </a:schemeClr>
                </a:solidFill>
              </a:ln>
            </p:spPr>
          </p:pic>
        </p:grpSp>
        <p:pic>
          <p:nvPicPr>
            <p:cNvPr id="44" name="Picture 43">
              <a:extLst>
                <a:ext uri="{FF2B5EF4-FFF2-40B4-BE49-F238E27FC236}">
                  <a16:creationId xmlns:a16="http://schemas.microsoft.com/office/drawing/2014/main" id="{7FDF4B3C-1DAC-F660-2C44-F461FF4BD225}"/>
                </a:ext>
              </a:extLst>
            </p:cNvPr>
            <p:cNvPicPr>
              <a:picLocks noChangeAspect="1"/>
            </p:cNvPicPr>
            <p:nvPr userDrawn="1"/>
          </p:nvPicPr>
          <p:blipFill rotWithShape="1">
            <a:blip r:embed="rId6"/>
            <a:srcRect l="516" t="1" r="3423" b="-820"/>
            <a:stretch/>
          </p:blipFill>
          <p:spPr>
            <a:xfrm>
              <a:off x="9556788" y="1606797"/>
              <a:ext cx="2641045" cy="607063"/>
            </a:xfrm>
            <a:prstGeom prst="rect">
              <a:avLst/>
            </a:prstGeom>
          </p:spPr>
        </p:pic>
        <p:pic>
          <p:nvPicPr>
            <p:cNvPr id="45" name="Picture 44">
              <a:extLst>
                <a:ext uri="{FF2B5EF4-FFF2-40B4-BE49-F238E27FC236}">
                  <a16:creationId xmlns:a16="http://schemas.microsoft.com/office/drawing/2014/main" id="{BBF4143C-6622-E19C-458D-1072BF6EA12F}"/>
                </a:ext>
              </a:extLst>
            </p:cNvPr>
            <p:cNvPicPr>
              <a:picLocks noChangeAspect="1"/>
            </p:cNvPicPr>
            <p:nvPr userDrawn="1"/>
          </p:nvPicPr>
          <p:blipFill rotWithShape="1">
            <a:blip r:embed="rId7"/>
            <a:srcRect r="44907"/>
            <a:stretch/>
          </p:blipFill>
          <p:spPr>
            <a:xfrm>
              <a:off x="9558506" y="2520323"/>
              <a:ext cx="2639326" cy="517021"/>
            </a:xfrm>
            <a:prstGeom prst="rect">
              <a:avLst/>
            </a:prstGeom>
          </p:spPr>
        </p:pic>
      </p:grpSp>
    </p:spTree>
    <p:extLst>
      <p:ext uri="{BB962C8B-B14F-4D97-AF65-F5344CB8AC3E}">
        <p14:creationId xmlns:p14="http://schemas.microsoft.com/office/powerpoint/2010/main" val="16087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2"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2" y="1435105"/>
            <a:ext cx="4011084" cy="4691063"/>
          </a:xfrm>
        </p:spPr>
        <p:txBody>
          <a:bodyPr/>
          <a:lstStyle>
            <a:lvl1pPr marL="0" indent="0">
              <a:buNone/>
              <a:defRPr sz="1401"/>
            </a:lvl1pPr>
            <a:lvl2pPr marL="457195" indent="0">
              <a:buNone/>
              <a:defRPr sz="1200"/>
            </a:lvl2pPr>
            <a:lvl3pPr marL="914388" indent="0">
              <a:buNone/>
              <a:defRPr sz="1001"/>
            </a:lvl3pPr>
            <a:lvl4pPr marL="1371583" indent="0">
              <a:buNone/>
              <a:defRPr sz="900"/>
            </a:lvl4pPr>
            <a:lvl5pPr marL="1828777" indent="0">
              <a:buNone/>
              <a:defRPr sz="900"/>
            </a:lvl5pPr>
            <a:lvl6pPr marL="2285972" indent="0">
              <a:buNone/>
              <a:defRPr sz="900"/>
            </a:lvl6pPr>
            <a:lvl7pPr marL="2743165" indent="0">
              <a:buNone/>
              <a:defRPr sz="900"/>
            </a:lvl7pPr>
            <a:lvl8pPr marL="3200360" indent="0">
              <a:buNone/>
              <a:defRPr sz="900"/>
            </a:lvl8pPr>
            <a:lvl9pPr marL="3657555"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699608BD-78CB-4EA1-8042-A1B67611692D}"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382531779"/>
              </p:ext>
            </p:extLst>
          </p:nvPr>
        </p:nvGraphicFramePr>
        <p:xfrm>
          <a:off x="1590"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90"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3"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226"/>
              </a:spcBef>
              <a:spcAft>
                <a:spcPts val="226"/>
              </a:spcAft>
            </a:pPr>
            <a:endParaRPr lang="en-US" sz="1876"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3"/>
            <a:ext cx="11082528" cy="19402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492918" y="6564536"/>
            <a:ext cx="325500" cy="104003"/>
          </a:xfrm>
          <a:prstGeom prst="rect">
            <a:avLst/>
          </a:prstGeom>
          <a:noFill/>
          <a:ln w="9525" algn="ctr">
            <a:noFill/>
            <a:miter lim="800000"/>
            <a:headEnd/>
            <a:tailEnd/>
          </a:ln>
          <a:effectLst/>
        </p:spPr>
        <p:txBody>
          <a:bodyPr wrap="square" lIns="0" tIns="0" rIns="0" bIns="0" anchor="b">
            <a:spAutoFit/>
          </a:bodyPr>
          <a:lstStyle/>
          <a:p>
            <a:pPr algn="r" defTabSz="458064" rtl="0" fontAlgn="auto">
              <a:spcBef>
                <a:spcPts val="0"/>
              </a:spcBef>
              <a:spcAft>
                <a:spcPts val="0"/>
              </a:spcAft>
              <a:defRPr/>
            </a:pPr>
            <a:fld id="{4ABDCABE-3F10-B64C-92F1-862014417034}" type="slidenum">
              <a:rPr lang="en-US" sz="676" b="1" smtClean="0">
                <a:solidFill>
                  <a:schemeClr val="accent1"/>
                </a:solidFill>
                <a:latin typeface="+mn-lt"/>
                <a:ea typeface="+mn-ea"/>
                <a:cs typeface="Arial" panose="020B0604020202020204" pitchFamily="34" charset="0"/>
              </a:rPr>
              <a:pPr algn="r" defTabSz="458064" rtl="0" fontAlgn="auto">
                <a:spcBef>
                  <a:spcPts val="0"/>
                </a:spcBef>
                <a:spcAft>
                  <a:spcPts val="0"/>
                </a:spcAft>
                <a:defRPr/>
              </a:pPr>
              <a:t>‹#›</a:t>
            </a:fld>
            <a:endParaRPr lang="en-US" sz="676" b="1">
              <a:solidFill>
                <a:schemeClr val="accent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7" y="6501671"/>
            <a:ext cx="7277861" cy="9246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US" sz="601"/>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6" y="41598"/>
            <a:ext cx="3843339" cy="83228"/>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601"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172212"/>
            <a:ext cx="11082528" cy="731520"/>
          </a:xfrm>
          <a:prstGeom prst="rect">
            <a:avLst/>
          </a:prstGeom>
        </p:spPr>
        <p:txBody>
          <a:bodyPr vert="horz" wrap="square" lIns="0" tIns="0" rIns="0" bIns="0" rtlCol="0" anchor="b" anchorCtr="0">
            <a:noAutofit/>
          </a:bodyPr>
          <a:lstStyle>
            <a:lvl1pPr rtl="0">
              <a:defRPr lang="en-US" dirty="0"/>
            </a:lvl1pPr>
          </a:lstStyle>
          <a:p>
            <a:pPr lvl="0"/>
            <a:r>
              <a:rPr lang="en-US"/>
              <a:t>Click to edit Master title style</a:t>
            </a:r>
          </a:p>
        </p:txBody>
      </p:sp>
    </p:spTree>
    <p:extLst>
      <p:ext uri="{BB962C8B-B14F-4D97-AF65-F5344CB8AC3E}">
        <p14:creationId xmlns:p14="http://schemas.microsoft.com/office/powerpoint/2010/main" val="257638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5" indent="0">
              <a:buNone/>
              <a:defRPr sz="2800"/>
            </a:lvl2pPr>
            <a:lvl3pPr marL="914388" indent="0">
              <a:buNone/>
              <a:defRPr sz="2400"/>
            </a:lvl3pPr>
            <a:lvl4pPr marL="1371583" indent="0">
              <a:buNone/>
              <a:defRPr sz="2000"/>
            </a:lvl4pPr>
            <a:lvl5pPr marL="1828777" indent="0">
              <a:buNone/>
              <a:defRPr sz="2000"/>
            </a:lvl5pPr>
            <a:lvl6pPr marL="2285972" indent="0">
              <a:buNone/>
              <a:defRPr sz="2000"/>
            </a:lvl6pPr>
            <a:lvl7pPr marL="2743165" indent="0">
              <a:buNone/>
              <a:defRPr sz="2000"/>
            </a:lvl7pPr>
            <a:lvl8pPr marL="3200360" indent="0">
              <a:buNone/>
              <a:defRPr sz="2000"/>
            </a:lvl8pPr>
            <a:lvl9pPr marL="3657555" indent="0">
              <a:buNone/>
              <a:defRPr sz="2000"/>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401"/>
            </a:lvl1pPr>
            <a:lvl2pPr marL="457195" indent="0">
              <a:buNone/>
              <a:defRPr sz="1200"/>
            </a:lvl2pPr>
            <a:lvl3pPr marL="914388" indent="0">
              <a:buNone/>
              <a:defRPr sz="1001"/>
            </a:lvl3pPr>
            <a:lvl4pPr marL="1371583" indent="0">
              <a:buNone/>
              <a:defRPr sz="900"/>
            </a:lvl4pPr>
            <a:lvl5pPr marL="1828777" indent="0">
              <a:buNone/>
              <a:defRPr sz="900"/>
            </a:lvl5pPr>
            <a:lvl6pPr marL="2285972" indent="0">
              <a:buNone/>
              <a:defRPr sz="900"/>
            </a:lvl6pPr>
            <a:lvl7pPr marL="2743165" indent="0">
              <a:buNone/>
              <a:defRPr sz="900"/>
            </a:lvl7pPr>
            <a:lvl8pPr marL="3200360" indent="0">
              <a:buNone/>
              <a:defRPr sz="900"/>
            </a:lvl8pPr>
            <a:lvl9pPr marL="3657555"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A2CE87C7-0D41-4580-8676-9A47B87126B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74" Type="http://schemas.openxmlformats.org/officeDocument/2006/relationships/image" Target="../media/image14.emf"/><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image" Target="../media/image13.png"/><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oleObject" Target="../embeddings/oleObject1.bin"/><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71"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9018" y="228600"/>
            <a:ext cx="1117396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509018" y="1905000"/>
            <a:ext cx="11173968"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0"/>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406400" y="6523033"/>
            <a:ext cx="11176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1" b="0">
                <a:solidFill>
                  <a:schemeClr val="bg1"/>
                </a:solidFill>
              </a:defRPr>
            </a:lvl1pPr>
          </a:lstStyle>
          <a:p>
            <a:fld id="{67D5D16F-D75F-4D0C-B69C-D8087B6CF47C}" type="slidenum">
              <a:rPr lang="en-US"/>
              <a:pPr/>
              <a:t>‹#›</a:t>
            </a:fld>
            <a:endParaRPr lang="en-US"/>
          </a:p>
        </p:txBody>
      </p:sp>
      <p:grpSp>
        <p:nvGrpSpPr>
          <p:cNvPr id="2" name="Group 1"/>
          <p:cNvGrpSpPr/>
          <p:nvPr userDrawn="1"/>
        </p:nvGrpSpPr>
        <p:grpSpPr>
          <a:xfrm>
            <a:off x="12" y="6172201"/>
            <a:ext cx="12187767" cy="696989"/>
            <a:chOff x="11" y="6126167"/>
            <a:chExt cx="12187767" cy="696989"/>
          </a:xfrm>
        </p:grpSpPr>
        <p:pic>
          <p:nvPicPr>
            <p:cNvPr id="1036" name="Picture 12" descr="inside"/>
            <p:cNvPicPr>
              <a:picLocks noChangeAspect="1" noChangeArrowheads="1"/>
            </p:cNvPicPr>
            <p:nvPr/>
          </p:nvPicPr>
          <p:blipFill>
            <a:blip r:embed="rId13" cstate="print"/>
            <a:srcRect/>
            <a:stretch>
              <a:fillRect/>
            </a:stretch>
          </p:blipFill>
          <p:spPr bwMode="auto">
            <a:xfrm>
              <a:off x="2667000" y="6126169"/>
              <a:ext cx="9144000" cy="696987"/>
            </a:xfrm>
            <a:prstGeom prst="rect">
              <a:avLst/>
            </a:prstGeom>
            <a:noFill/>
          </p:spPr>
        </p:pic>
        <p:pic>
          <p:nvPicPr>
            <p:cNvPr id="7" name="Picture 12" descr="inside"/>
            <p:cNvPicPr>
              <a:picLocks noChangeAspect="1" noChangeArrowheads="1"/>
            </p:cNvPicPr>
            <p:nvPr userDrawn="1"/>
          </p:nvPicPr>
          <p:blipFill rotWithShape="1">
            <a:blip r:embed="rId13" cstate="print"/>
            <a:srcRect r="72500"/>
            <a:stretch/>
          </p:blipFill>
          <p:spPr bwMode="auto">
            <a:xfrm>
              <a:off x="11" y="6126167"/>
              <a:ext cx="2819389" cy="696987"/>
            </a:xfrm>
            <a:prstGeom prst="rect">
              <a:avLst/>
            </a:prstGeom>
            <a:noFill/>
          </p:spPr>
        </p:pic>
        <p:pic>
          <p:nvPicPr>
            <p:cNvPr id="8" name="Picture 12" descr="inside"/>
            <p:cNvPicPr>
              <a:picLocks noChangeAspect="1" noChangeArrowheads="1"/>
            </p:cNvPicPr>
            <p:nvPr userDrawn="1"/>
          </p:nvPicPr>
          <p:blipFill rotWithShape="1">
            <a:blip r:embed="rId13" cstate="print"/>
            <a:srcRect l="95000"/>
            <a:stretch/>
          </p:blipFill>
          <p:spPr bwMode="auto">
            <a:xfrm>
              <a:off x="11730578" y="6126168"/>
              <a:ext cx="457200" cy="696987"/>
            </a:xfrm>
            <a:prstGeom prst="rect">
              <a:avLst/>
            </a:prstGeom>
            <a:noFill/>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400" b="1">
          <a:solidFill>
            <a:schemeClr val="tx1"/>
          </a:solidFill>
          <a:latin typeface="Arial" charset="0"/>
          <a:ea typeface="ＭＳ Ｐゴシック" pitchFamily="1" charset="-128"/>
        </a:defRPr>
      </a:lvl2pPr>
      <a:lvl3pPr algn="l" rtl="0" fontAlgn="base">
        <a:spcBef>
          <a:spcPct val="0"/>
        </a:spcBef>
        <a:spcAft>
          <a:spcPct val="0"/>
        </a:spcAft>
        <a:defRPr sz="2400" b="1">
          <a:solidFill>
            <a:schemeClr val="tx1"/>
          </a:solidFill>
          <a:latin typeface="Arial" charset="0"/>
          <a:ea typeface="ＭＳ Ｐゴシック" pitchFamily="1" charset="-128"/>
        </a:defRPr>
      </a:lvl3pPr>
      <a:lvl4pPr algn="l" rtl="0" fontAlgn="base">
        <a:spcBef>
          <a:spcPct val="0"/>
        </a:spcBef>
        <a:spcAft>
          <a:spcPct val="0"/>
        </a:spcAft>
        <a:defRPr sz="2400" b="1">
          <a:solidFill>
            <a:schemeClr val="tx1"/>
          </a:solidFill>
          <a:latin typeface="Arial" charset="0"/>
          <a:ea typeface="ＭＳ Ｐゴシック" pitchFamily="1" charset="-128"/>
        </a:defRPr>
      </a:lvl4pPr>
      <a:lvl5pPr algn="l" rtl="0" fontAlgn="base">
        <a:spcBef>
          <a:spcPct val="0"/>
        </a:spcBef>
        <a:spcAft>
          <a:spcPct val="0"/>
        </a:spcAft>
        <a:defRPr sz="2400" b="1">
          <a:solidFill>
            <a:schemeClr val="tx1"/>
          </a:solidFill>
          <a:latin typeface="Arial" charset="0"/>
          <a:ea typeface="ＭＳ Ｐゴシック" pitchFamily="1" charset="-128"/>
        </a:defRPr>
      </a:lvl5pPr>
      <a:lvl6pPr marL="457195" algn="l" rtl="0" fontAlgn="base">
        <a:spcBef>
          <a:spcPct val="0"/>
        </a:spcBef>
        <a:spcAft>
          <a:spcPct val="0"/>
        </a:spcAft>
        <a:defRPr sz="2400" b="1">
          <a:solidFill>
            <a:schemeClr val="tx1"/>
          </a:solidFill>
          <a:latin typeface="Arial" charset="0"/>
          <a:ea typeface="ＭＳ Ｐゴシック" pitchFamily="1" charset="-128"/>
        </a:defRPr>
      </a:lvl6pPr>
      <a:lvl7pPr marL="914388" algn="l" rtl="0" fontAlgn="base">
        <a:spcBef>
          <a:spcPct val="0"/>
        </a:spcBef>
        <a:spcAft>
          <a:spcPct val="0"/>
        </a:spcAft>
        <a:defRPr sz="2400" b="1">
          <a:solidFill>
            <a:schemeClr val="tx1"/>
          </a:solidFill>
          <a:latin typeface="Arial" charset="0"/>
          <a:ea typeface="ＭＳ Ｐゴシック" pitchFamily="1" charset="-128"/>
        </a:defRPr>
      </a:lvl7pPr>
      <a:lvl8pPr marL="1371583" algn="l" rtl="0" fontAlgn="base">
        <a:spcBef>
          <a:spcPct val="0"/>
        </a:spcBef>
        <a:spcAft>
          <a:spcPct val="0"/>
        </a:spcAft>
        <a:defRPr sz="2400" b="1">
          <a:solidFill>
            <a:schemeClr val="tx1"/>
          </a:solidFill>
          <a:latin typeface="Arial" charset="0"/>
          <a:ea typeface="ＭＳ Ｐゴシック" pitchFamily="1" charset="-128"/>
        </a:defRPr>
      </a:lvl8pPr>
      <a:lvl9pPr marL="1828777" algn="l" rtl="0" fontAlgn="base">
        <a:spcBef>
          <a:spcPct val="0"/>
        </a:spcBef>
        <a:spcAft>
          <a:spcPct val="0"/>
        </a:spcAft>
        <a:defRPr sz="2400" b="1">
          <a:solidFill>
            <a:schemeClr val="tx1"/>
          </a:solidFill>
          <a:latin typeface="Arial" charset="0"/>
          <a:ea typeface="ＭＳ Ｐゴシック" pitchFamily="1" charset="-128"/>
        </a:defRPr>
      </a:lvl9pPr>
    </p:titleStyle>
    <p:bodyStyle>
      <a:lvl1pPr marL="231772" indent="-231772" algn="l" rtl="0" fontAlgn="base">
        <a:spcBef>
          <a:spcPct val="20000"/>
        </a:spcBef>
        <a:spcAft>
          <a:spcPct val="0"/>
        </a:spcAft>
        <a:buChar char="•"/>
        <a:defRPr b="1">
          <a:solidFill>
            <a:schemeClr val="tx1"/>
          </a:solidFill>
          <a:latin typeface="+mn-lt"/>
          <a:ea typeface="+mn-ea"/>
          <a:cs typeface="+mn-cs"/>
        </a:defRPr>
      </a:lvl1pPr>
      <a:lvl2pPr marL="742941" indent="-285748" algn="l" rtl="0" fontAlgn="base">
        <a:spcBef>
          <a:spcPct val="20000"/>
        </a:spcBef>
        <a:spcAft>
          <a:spcPct val="0"/>
        </a:spcAft>
        <a:buChar char="–"/>
        <a:defRPr sz="1600" b="1">
          <a:solidFill>
            <a:schemeClr val="tx1"/>
          </a:solidFill>
          <a:latin typeface="+mn-lt"/>
          <a:ea typeface="+mn-ea"/>
        </a:defRPr>
      </a:lvl2pPr>
      <a:lvl3pPr marL="1142985" indent="-228597" algn="l" rtl="0" fontAlgn="base">
        <a:spcBef>
          <a:spcPct val="20000"/>
        </a:spcBef>
        <a:spcAft>
          <a:spcPct val="0"/>
        </a:spcAft>
        <a:buFont typeface="Arial" charset="0"/>
        <a:buChar char="–"/>
        <a:defRPr sz="1401">
          <a:solidFill>
            <a:schemeClr val="tx1"/>
          </a:solidFill>
          <a:latin typeface="+mn-lt"/>
          <a:ea typeface="+mn-ea"/>
        </a:defRPr>
      </a:lvl3pPr>
      <a:lvl4pPr marL="1600180" indent="-228597" algn="l" rtl="0" fontAlgn="base">
        <a:spcBef>
          <a:spcPct val="20000"/>
        </a:spcBef>
        <a:spcAft>
          <a:spcPct val="0"/>
        </a:spcAft>
        <a:buChar char="–"/>
        <a:defRPr sz="1401">
          <a:solidFill>
            <a:schemeClr val="tx1"/>
          </a:solidFill>
          <a:latin typeface="+mn-lt"/>
          <a:ea typeface="+mn-ea"/>
        </a:defRPr>
      </a:lvl4pPr>
      <a:lvl5pPr marL="2057375" indent="-228597" algn="l" rtl="0" fontAlgn="base">
        <a:spcBef>
          <a:spcPct val="20000"/>
        </a:spcBef>
        <a:spcAft>
          <a:spcPct val="0"/>
        </a:spcAft>
        <a:buChar char="»"/>
        <a:defRPr sz="1401">
          <a:solidFill>
            <a:schemeClr val="tx1"/>
          </a:solidFill>
          <a:latin typeface="+mn-lt"/>
          <a:ea typeface="+mn-ea"/>
        </a:defRPr>
      </a:lvl5pPr>
      <a:lvl6pPr marL="2514568" indent="-228597" algn="l" rtl="0" fontAlgn="base">
        <a:spcBef>
          <a:spcPct val="20000"/>
        </a:spcBef>
        <a:spcAft>
          <a:spcPct val="0"/>
        </a:spcAft>
        <a:buChar char="»"/>
        <a:defRPr sz="1401">
          <a:solidFill>
            <a:schemeClr val="tx1"/>
          </a:solidFill>
          <a:latin typeface="+mn-lt"/>
          <a:ea typeface="+mn-ea"/>
        </a:defRPr>
      </a:lvl6pPr>
      <a:lvl7pPr marL="2971763" indent="-228597" algn="l" rtl="0" fontAlgn="base">
        <a:spcBef>
          <a:spcPct val="20000"/>
        </a:spcBef>
        <a:spcAft>
          <a:spcPct val="0"/>
        </a:spcAft>
        <a:buChar char="»"/>
        <a:defRPr sz="1401">
          <a:solidFill>
            <a:schemeClr val="tx1"/>
          </a:solidFill>
          <a:latin typeface="+mn-lt"/>
          <a:ea typeface="+mn-ea"/>
        </a:defRPr>
      </a:lvl7pPr>
      <a:lvl8pPr marL="3428957" indent="-228597" algn="l" rtl="0" fontAlgn="base">
        <a:spcBef>
          <a:spcPct val="20000"/>
        </a:spcBef>
        <a:spcAft>
          <a:spcPct val="0"/>
        </a:spcAft>
        <a:buChar char="»"/>
        <a:defRPr sz="1401">
          <a:solidFill>
            <a:schemeClr val="tx1"/>
          </a:solidFill>
          <a:latin typeface="+mn-lt"/>
          <a:ea typeface="+mn-ea"/>
        </a:defRPr>
      </a:lvl8pPr>
      <a:lvl9pPr marL="3886152" indent="-228597" algn="l" rtl="0" fontAlgn="base">
        <a:spcBef>
          <a:spcPct val="20000"/>
        </a:spcBef>
        <a:spcAft>
          <a:spcPct val="0"/>
        </a:spcAft>
        <a:buChar char="»"/>
        <a:defRPr sz="1401">
          <a:solidFill>
            <a:schemeClr val="tx1"/>
          </a:solidFill>
          <a:latin typeface="+mn-lt"/>
          <a:ea typeface="+mn-ea"/>
        </a:defRPr>
      </a:lvl9pPr>
    </p:bodyStyle>
    <p:otherStyle>
      <a:defPPr>
        <a:defRPr lang="en-US"/>
      </a:defPPr>
      <a:lvl1pPr marL="0" algn="l" defTabSz="914388" rtl="0" eaLnBrk="1" latinLnBrk="0" hangingPunct="1">
        <a:defRPr sz="1801" kern="1200">
          <a:solidFill>
            <a:schemeClr val="tx1"/>
          </a:solidFill>
          <a:latin typeface="+mn-lt"/>
          <a:ea typeface="+mn-ea"/>
          <a:cs typeface="+mn-cs"/>
        </a:defRPr>
      </a:lvl1pPr>
      <a:lvl2pPr marL="457195" algn="l" defTabSz="914388" rtl="0" eaLnBrk="1" latinLnBrk="0" hangingPunct="1">
        <a:defRPr sz="1801" kern="1200">
          <a:solidFill>
            <a:schemeClr val="tx1"/>
          </a:solidFill>
          <a:latin typeface="+mn-lt"/>
          <a:ea typeface="+mn-ea"/>
          <a:cs typeface="+mn-cs"/>
        </a:defRPr>
      </a:lvl2pPr>
      <a:lvl3pPr marL="914388" algn="l" defTabSz="914388" rtl="0" eaLnBrk="1" latinLnBrk="0" hangingPunct="1">
        <a:defRPr sz="1801" kern="1200">
          <a:solidFill>
            <a:schemeClr val="tx1"/>
          </a:solidFill>
          <a:latin typeface="+mn-lt"/>
          <a:ea typeface="+mn-ea"/>
          <a:cs typeface="+mn-cs"/>
        </a:defRPr>
      </a:lvl3pPr>
      <a:lvl4pPr marL="1371583" algn="l" defTabSz="914388" rtl="0" eaLnBrk="1" latinLnBrk="0" hangingPunct="1">
        <a:defRPr sz="1801" kern="1200">
          <a:solidFill>
            <a:schemeClr val="tx1"/>
          </a:solidFill>
          <a:latin typeface="+mn-lt"/>
          <a:ea typeface="+mn-ea"/>
          <a:cs typeface="+mn-cs"/>
        </a:defRPr>
      </a:lvl4pPr>
      <a:lvl5pPr marL="1828777" algn="l" defTabSz="914388" rtl="0" eaLnBrk="1" latinLnBrk="0" hangingPunct="1">
        <a:defRPr sz="1801" kern="1200">
          <a:solidFill>
            <a:schemeClr val="tx1"/>
          </a:solidFill>
          <a:latin typeface="+mn-lt"/>
          <a:ea typeface="+mn-ea"/>
          <a:cs typeface="+mn-cs"/>
        </a:defRPr>
      </a:lvl5pPr>
      <a:lvl6pPr marL="2285972" algn="l" defTabSz="914388" rtl="0" eaLnBrk="1" latinLnBrk="0" hangingPunct="1">
        <a:defRPr sz="1801" kern="1200">
          <a:solidFill>
            <a:schemeClr val="tx1"/>
          </a:solidFill>
          <a:latin typeface="+mn-lt"/>
          <a:ea typeface="+mn-ea"/>
          <a:cs typeface="+mn-cs"/>
        </a:defRPr>
      </a:lvl6pPr>
      <a:lvl7pPr marL="2743165" algn="l" defTabSz="914388" rtl="0" eaLnBrk="1" latinLnBrk="0" hangingPunct="1">
        <a:defRPr sz="1801" kern="1200">
          <a:solidFill>
            <a:schemeClr val="tx1"/>
          </a:solidFill>
          <a:latin typeface="+mn-lt"/>
          <a:ea typeface="+mn-ea"/>
          <a:cs typeface="+mn-cs"/>
        </a:defRPr>
      </a:lvl7pPr>
      <a:lvl8pPr marL="3200360" algn="l" defTabSz="914388" rtl="0" eaLnBrk="1" latinLnBrk="0" hangingPunct="1">
        <a:defRPr sz="1801" kern="1200">
          <a:solidFill>
            <a:schemeClr val="tx1"/>
          </a:solidFill>
          <a:latin typeface="+mn-lt"/>
          <a:ea typeface="+mn-ea"/>
          <a:cs typeface="+mn-cs"/>
        </a:defRPr>
      </a:lvl8pPr>
      <a:lvl9pPr marL="3657555" algn="l" defTabSz="914388"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2">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83C530C-6A23-2143-97CF-E9F3861AF40A}"/>
              </a:ext>
            </a:extLst>
          </p:cNvPr>
          <p:cNvGraphicFramePr>
            <a:graphicFrameLocks noChangeAspect="1"/>
          </p:cNvGraphicFramePr>
          <p:nvPr userDrawn="1">
            <p:custDataLst>
              <p:tags r:id="rId71"/>
            </p:custDataLst>
            <p:extLst>
              <p:ext uri="{D42A27DB-BD31-4B8C-83A1-F6EECF244321}">
                <p14:modId xmlns:p14="http://schemas.microsoft.com/office/powerpoint/2010/main" val="2509098974"/>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73" imgW="7772400" imgH="10058400" progId="TCLayout.ActiveDocument.1">
                  <p:embed/>
                </p:oleObj>
              </mc:Choice>
              <mc:Fallback>
                <p:oleObj name="think-cell Slide" r:id="rId73" imgW="7772400" imgH="10058400" progId="TCLayout.ActiveDocument.1">
                  <p:embed/>
                  <p:pic>
                    <p:nvPicPr>
                      <p:cNvPr id="7" name="Object 6" hidden="1">
                        <a:extLst>
                          <a:ext uri="{FF2B5EF4-FFF2-40B4-BE49-F238E27FC236}">
                            <a16:creationId xmlns:a16="http://schemas.microsoft.com/office/drawing/2014/main" id="{E83C530C-6A23-2143-97CF-E9F3861AF40A}"/>
                          </a:ext>
                        </a:extLst>
                      </p:cNvPr>
                      <p:cNvPicPr/>
                      <p:nvPr/>
                    </p:nvPicPr>
                    <p:blipFill>
                      <a:blip r:embed="rId74"/>
                      <a:stretch>
                        <a:fillRect/>
                      </a:stretch>
                    </p:blipFill>
                    <p:spPr>
                      <a:xfrm>
                        <a:off x="2119" y="1590"/>
                        <a:ext cx="2116" cy="1587"/>
                      </a:xfrm>
                      <a:prstGeom prst="rect">
                        <a:avLst/>
                      </a:prstGeom>
                    </p:spPr>
                  </p:pic>
                </p:oleObj>
              </mc:Fallback>
            </mc:AlternateContent>
          </a:graphicData>
        </a:graphic>
      </p:graphicFrame>
      <p:sp>
        <p:nvSpPr>
          <p:cNvPr id="99" name="TextBox 98">
            <a:extLst>
              <a:ext uri="{FF2B5EF4-FFF2-40B4-BE49-F238E27FC236}">
                <a16:creationId xmlns:a16="http://schemas.microsoft.com/office/drawing/2014/main" id="{F979FF17-4902-0E4D-BB4E-5DD367A3D3B2}"/>
              </a:ext>
              <a:ext uri="{C183D7F6-B498-43B3-948B-1728B52AA6E4}">
                <adec:decorative xmlns:adec="http://schemas.microsoft.com/office/drawing/2017/decorative" val="1"/>
              </a:ext>
            </a:extLst>
          </p:cNvPr>
          <p:cNvSpPr txBox="1">
            <a:spLocks/>
          </p:cNvSpPr>
          <p:nvPr userDrawn="1"/>
        </p:nvSpPr>
        <p:spPr>
          <a:xfrm>
            <a:off x="0" y="6200777"/>
            <a:ext cx="12192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sz="1401"/>
          </a:p>
        </p:txBody>
      </p:sp>
      <p:sp>
        <p:nvSpPr>
          <p:cNvPr id="2" name="Title Placeholder 1">
            <a:extLst>
              <a:ext uri="{FF2B5EF4-FFF2-40B4-BE49-F238E27FC236}">
                <a16:creationId xmlns:a16="http://schemas.microsoft.com/office/drawing/2014/main" id="{00D71511-F07B-A04E-A54D-BD95CD8FCE2A}"/>
              </a:ext>
            </a:extLst>
          </p:cNvPr>
          <p:cNvSpPr>
            <a:spLocks noGrp="1"/>
          </p:cNvSpPr>
          <p:nvPr userDrawn="1">
            <p:ph type="title"/>
          </p:nvPr>
        </p:nvSpPr>
        <p:spPr>
          <a:xfrm>
            <a:off x="575735" y="423038"/>
            <a:ext cx="11040533" cy="567394"/>
          </a:xfrm>
          <a:prstGeom prst="rect">
            <a:avLst/>
          </a:prstGeom>
        </p:spPr>
        <p:txBody>
          <a:bodyPr vert="horz" lIns="0" tIns="0" rIns="0" bIns="0" rtlCol="0" anchor="b">
            <a:noAutofit/>
          </a:bodyPr>
          <a:lstStyle/>
          <a:p>
            <a:endParaRPr lang="en-US"/>
          </a:p>
        </p:txBody>
      </p:sp>
      <p:sp>
        <p:nvSpPr>
          <p:cNvPr id="6" name="Text Placeholder 5">
            <a:extLst>
              <a:ext uri="{FF2B5EF4-FFF2-40B4-BE49-F238E27FC236}">
                <a16:creationId xmlns:a16="http://schemas.microsoft.com/office/drawing/2014/main" id="{23D3717A-E9D8-444D-8D16-5A32534671E2}"/>
              </a:ext>
            </a:extLst>
          </p:cNvPr>
          <p:cNvSpPr>
            <a:spLocks noGrp="1"/>
          </p:cNvSpPr>
          <p:nvPr userDrawn="1">
            <p:ph type="body" idx="1"/>
          </p:nvPr>
        </p:nvSpPr>
        <p:spPr>
          <a:xfrm>
            <a:off x="575735" y="1233489"/>
            <a:ext cx="11040533" cy="4932361"/>
          </a:xfrm>
          <a:prstGeom prst="rect">
            <a:avLst/>
          </a:prstGeom>
        </p:spPr>
        <p:txBody>
          <a:bodyPr vert="horz" lIns="0" tIns="0" rIns="0" bIns="0" rtlCol="0">
            <a:noAutofit/>
          </a:bodyPr>
          <a:lstStyle/>
          <a:p>
            <a:pPr marL="0" marR="0" lvl="0" indent="0" algn="l" defTabSz="914411" rtl="0" eaLnBrk="1" fontAlgn="auto" latinLnBrk="0" hangingPunct="1">
              <a:lnSpc>
                <a:spcPct val="90000"/>
              </a:lnSpc>
              <a:spcBef>
                <a:spcPts val="601"/>
              </a:spcBef>
              <a:spcAft>
                <a:spcPts val="300"/>
              </a:spcAft>
              <a:buClrTx/>
              <a:buSzTx/>
              <a:buFont typeface="Wingdings" pitchFamily="2" charset="2"/>
              <a:buNone/>
              <a:tabLst/>
              <a:defRPr/>
            </a:pPr>
            <a:r>
              <a:rPr lang="en-US"/>
              <a:t>Subheading (first level)</a:t>
            </a:r>
          </a:p>
          <a:p>
            <a:pPr lvl="1"/>
            <a:r>
              <a:rPr lang="en-US"/>
              <a:t>Body text (second level)</a:t>
            </a:r>
          </a:p>
          <a:p>
            <a:pPr lvl="2"/>
            <a:r>
              <a:rPr lang="en-US"/>
              <a:t>Square bullet (third level)</a:t>
            </a:r>
          </a:p>
          <a:p>
            <a:pPr lvl="3"/>
            <a:r>
              <a:rPr lang="en-US"/>
              <a:t>Dashed bullet (fourth level)</a:t>
            </a:r>
          </a:p>
          <a:p>
            <a:pPr lvl="4"/>
            <a:r>
              <a:rPr lang="en-US"/>
              <a:t>Dashed bullet (fifth level)</a:t>
            </a:r>
          </a:p>
          <a:p>
            <a:pPr lvl="5"/>
            <a:r>
              <a:rPr lang="en-US"/>
              <a:t>Dashed bullet (sixth level)</a:t>
            </a:r>
          </a:p>
          <a:p>
            <a:pPr lvl="6"/>
            <a:r>
              <a:rPr lang="en-US"/>
              <a:t>Dashed bullet (seventh level)</a:t>
            </a:r>
          </a:p>
          <a:p>
            <a:pPr lvl="7"/>
            <a:r>
              <a:rPr lang="en-US"/>
              <a:t>Dashed bullet (eighth level)</a:t>
            </a:r>
          </a:p>
          <a:p>
            <a:pPr lvl="8"/>
            <a:r>
              <a:rPr lang="en-US"/>
              <a:t>Dashed bullet (ninth level)</a:t>
            </a:r>
          </a:p>
        </p:txBody>
      </p:sp>
      <p:sp>
        <p:nvSpPr>
          <p:cNvPr id="98" name="Slide Number Placeholder 97">
            <a:extLst>
              <a:ext uri="{FF2B5EF4-FFF2-40B4-BE49-F238E27FC236}">
                <a16:creationId xmlns:a16="http://schemas.microsoft.com/office/drawing/2014/main" id="{8B997069-D21E-5945-9056-B66AD470AD31}"/>
              </a:ext>
            </a:extLst>
          </p:cNvPr>
          <p:cNvSpPr>
            <a:spLocks noGrp="1"/>
          </p:cNvSpPr>
          <p:nvPr userDrawn="1">
            <p:ph type="sldNum" sz="quarter" idx="4"/>
          </p:nvPr>
        </p:nvSpPr>
        <p:spPr>
          <a:xfrm>
            <a:off x="11720052" y="6516150"/>
            <a:ext cx="467273" cy="174625"/>
          </a:xfrm>
          <a:prstGeom prst="rect">
            <a:avLst/>
          </a:prstGeom>
          <a:noFill/>
          <a:ln>
            <a:noFill/>
          </a:ln>
        </p:spPr>
        <p:txBody>
          <a:bodyPr vert="horz" wrap="square" lIns="0" tIns="0" rIns="0" bIns="0" rtlCol="0" anchor="ctr">
            <a:noAutofit/>
          </a:bodyPr>
          <a:lstStyle>
            <a:lvl1pPr algn="l">
              <a:defRPr sz="900" b="1">
                <a:solidFill>
                  <a:schemeClr val="accent1"/>
                </a:solidFill>
              </a:defRPr>
            </a:lvl1pPr>
          </a:lstStyle>
          <a:p>
            <a:pPr marL="12701"/>
            <a:fld id="{078C017C-E1B9-8443-B047-B08AAA027B45}" type="slidenum">
              <a:rPr lang="en-US" smtClean="0"/>
              <a:pPr marL="12701"/>
              <a:t>‹#›</a:t>
            </a:fld>
            <a:endParaRPr lang="en-US"/>
          </a:p>
        </p:txBody>
      </p:sp>
      <p:sp>
        <p:nvSpPr>
          <p:cNvPr id="4" name="Date Placeholder 3">
            <a:extLst>
              <a:ext uri="{FF2B5EF4-FFF2-40B4-BE49-F238E27FC236}">
                <a16:creationId xmlns:a16="http://schemas.microsoft.com/office/drawing/2014/main" id="{C6A45110-0167-564A-88EE-77AC9A9796DD}"/>
              </a:ext>
            </a:extLst>
          </p:cNvPr>
          <p:cNvSpPr>
            <a:spLocks noGrp="1"/>
          </p:cNvSpPr>
          <p:nvPr userDrawn="1">
            <p:ph type="dt" sz="half" idx="2"/>
          </p:nvPr>
        </p:nvSpPr>
        <p:spPr>
          <a:xfrm>
            <a:off x="0" y="6864579"/>
            <a:ext cx="0" cy="0"/>
          </a:xfrm>
          <a:prstGeom prst="rect">
            <a:avLst/>
          </a:prstGeom>
          <a:ln w="0">
            <a:solidFill>
              <a:schemeClr val="bg1">
                <a:alpha val="0"/>
              </a:schemeClr>
            </a:solidFill>
          </a:ln>
        </p:spPr>
        <p:txBody>
          <a:bodyPr vert="horz" lIns="0" tIns="45720" rIns="91440" bIns="45720" rtlCol="0" anchor="ctr"/>
          <a:lstStyle>
            <a:lvl1pPr algn="l">
              <a:defRPr sz="201">
                <a:solidFill>
                  <a:schemeClr val="bg1">
                    <a:alpha val="0"/>
                  </a:schemeClr>
                </a:solidFill>
              </a:defRPr>
            </a:lvl1pPr>
          </a:lstStyle>
          <a:p>
            <a:endParaRPr lang="en-US"/>
          </a:p>
        </p:txBody>
      </p:sp>
      <p:grpSp>
        <p:nvGrpSpPr>
          <p:cNvPr id="8" name="Group 7">
            <a:extLst>
              <a:ext uri="{FF2B5EF4-FFF2-40B4-BE49-F238E27FC236}">
                <a16:creationId xmlns:a16="http://schemas.microsoft.com/office/drawing/2014/main" id="{D57B6AE8-5CB2-3926-C6F2-15EB8085B694}"/>
              </a:ext>
              <a:ext uri="{C183D7F6-B498-43B3-948B-1728B52AA6E4}">
                <adec:decorative xmlns:adec="http://schemas.microsoft.com/office/drawing/2017/decorative" val="1"/>
              </a:ext>
            </a:extLst>
          </p:cNvPr>
          <p:cNvGrpSpPr/>
          <p:nvPr userDrawn="1"/>
        </p:nvGrpSpPr>
        <p:grpSpPr>
          <a:xfrm>
            <a:off x="-342616" y="-246933"/>
            <a:ext cx="12877239" cy="7347304"/>
            <a:chOff x="-256964" y="-246933"/>
            <a:chExt cx="9657929" cy="7347304"/>
          </a:xfrm>
        </p:grpSpPr>
        <p:grpSp>
          <p:nvGrpSpPr>
            <p:cNvPr id="20" name="Group 19">
              <a:extLst>
                <a:ext uri="{FF2B5EF4-FFF2-40B4-BE49-F238E27FC236}">
                  <a16:creationId xmlns:a16="http://schemas.microsoft.com/office/drawing/2014/main" id="{73BDEFE8-9FA7-3249-9B81-EC3C5E1E0CD6}"/>
                </a:ext>
              </a:extLst>
            </p:cNvPr>
            <p:cNvGrpSpPr/>
            <p:nvPr userDrawn="1"/>
          </p:nvGrpSpPr>
          <p:grpSpPr>
            <a:xfrm>
              <a:off x="-256964" y="421651"/>
              <a:ext cx="251461" cy="567396"/>
              <a:chOff x="-256404" y="360363"/>
              <a:chExt cx="251461" cy="692152"/>
            </a:xfrm>
          </p:grpSpPr>
          <p:grpSp>
            <p:nvGrpSpPr>
              <p:cNvPr id="41" name="Group 40">
                <a:extLst>
                  <a:ext uri="{FF2B5EF4-FFF2-40B4-BE49-F238E27FC236}">
                    <a16:creationId xmlns:a16="http://schemas.microsoft.com/office/drawing/2014/main" id="{5E12FD18-FB76-9E45-A035-FA2ACD4D007A}"/>
                  </a:ext>
                </a:extLst>
              </p:cNvPr>
              <p:cNvGrpSpPr/>
              <p:nvPr userDrawn="1"/>
            </p:nvGrpSpPr>
            <p:grpSpPr>
              <a:xfrm rot="16200000">
                <a:off x="-476749" y="580708"/>
                <a:ext cx="692152" cy="251461"/>
                <a:chOff x="431800" y="-235792"/>
                <a:chExt cx="4400551" cy="235792"/>
              </a:xfrm>
            </p:grpSpPr>
            <p:cxnSp>
              <p:nvCxnSpPr>
                <p:cNvPr id="42" name="Straight Connector 41">
                  <a:extLst>
                    <a:ext uri="{FF2B5EF4-FFF2-40B4-BE49-F238E27FC236}">
                      <a16:creationId xmlns:a16="http://schemas.microsoft.com/office/drawing/2014/main" id="{F22B49D1-B420-0E48-A6FA-450123A6193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B8D8002-031B-CE42-98C5-47AAD17660D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2C8986EF-5E91-E542-AF40-1DD8D8D0DAC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5" name="TextBox 44">
                <a:extLst>
                  <a:ext uri="{FF2B5EF4-FFF2-40B4-BE49-F238E27FC236}">
                    <a16:creationId xmlns:a16="http://schemas.microsoft.com/office/drawing/2014/main" id="{4A41689B-8D32-B948-A8FC-5383A4F1BF0A}"/>
                  </a:ext>
                </a:extLst>
              </p:cNvPr>
              <p:cNvSpPr txBox="1"/>
              <p:nvPr userDrawn="1"/>
            </p:nvSpPr>
            <p:spPr>
              <a:xfrm rot="16200000">
                <a:off x="-282220" y="662665"/>
                <a:ext cx="303097" cy="8079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3" name="Group 2">
              <a:extLst>
                <a:ext uri="{FF2B5EF4-FFF2-40B4-BE49-F238E27FC236}">
                  <a16:creationId xmlns:a16="http://schemas.microsoft.com/office/drawing/2014/main" id="{5B93FAF0-FDA1-D7FC-E7EC-9CBD499461D1}"/>
                </a:ext>
                <a:ext uri="{C183D7F6-B498-43B3-948B-1728B52AA6E4}">
                  <adec:decorative xmlns:adec="http://schemas.microsoft.com/office/drawing/2017/decorative" val="1"/>
                </a:ext>
              </a:extLst>
            </p:cNvPr>
            <p:cNvGrpSpPr/>
            <p:nvPr userDrawn="1"/>
          </p:nvGrpSpPr>
          <p:grpSpPr>
            <a:xfrm>
              <a:off x="-256963" y="-246933"/>
              <a:ext cx="9657928" cy="7347304"/>
              <a:chOff x="-256963" y="-246933"/>
              <a:chExt cx="9657928" cy="7347304"/>
            </a:xfrm>
          </p:grpSpPr>
          <p:grpSp>
            <p:nvGrpSpPr>
              <p:cNvPr id="19" name="Group 18">
                <a:extLst>
                  <a:ext uri="{FF2B5EF4-FFF2-40B4-BE49-F238E27FC236}">
                    <a16:creationId xmlns:a16="http://schemas.microsoft.com/office/drawing/2014/main" id="{D3D8E7E2-5950-E647-8606-275BB3DBFB13}"/>
                  </a:ext>
                </a:extLst>
              </p:cNvPr>
              <p:cNvGrpSpPr/>
              <p:nvPr userDrawn="1"/>
            </p:nvGrpSpPr>
            <p:grpSpPr>
              <a:xfrm>
                <a:off x="-256963" y="6199390"/>
                <a:ext cx="251461" cy="505509"/>
                <a:chOff x="-256403" y="6200775"/>
                <a:chExt cx="251461" cy="505509"/>
              </a:xfrm>
            </p:grpSpPr>
            <p:grpSp>
              <p:nvGrpSpPr>
                <p:cNvPr id="58" name="Group 57">
                  <a:extLst>
                    <a:ext uri="{FF2B5EF4-FFF2-40B4-BE49-F238E27FC236}">
                      <a16:creationId xmlns:a16="http://schemas.microsoft.com/office/drawing/2014/main" id="{AA9EE014-7DD6-A04C-A2C6-7D9CCBE48B53}"/>
                    </a:ext>
                  </a:extLst>
                </p:cNvPr>
                <p:cNvGrpSpPr/>
                <p:nvPr userDrawn="1"/>
              </p:nvGrpSpPr>
              <p:grpSpPr>
                <a:xfrm rot="16200000">
                  <a:off x="-383427" y="6327799"/>
                  <a:ext cx="505509" cy="251461"/>
                  <a:chOff x="431800" y="-235792"/>
                  <a:chExt cx="4400551" cy="235792"/>
                </a:xfrm>
              </p:grpSpPr>
              <p:cxnSp>
                <p:nvCxnSpPr>
                  <p:cNvPr id="59" name="Straight Connector 58">
                    <a:extLst>
                      <a:ext uri="{FF2B5EF4-FFF2-40B4-BE49-F238E27FC236}">
                        <a16:creationId xmlns:a16="http://schemas.microsoft.com/office/drawing/2014/main" id="{73AE3D48-81C2-CC4E-A917-4EFA9A8758EF}"/>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7BA2BEC-D71E-2D4A-8263-034DF97FA82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C5E46BE6-4D23-5749-A5BA-CC466FA5839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2" name="TextBox 61">
                  <a:extLst>
                    <a:ext uri="{FF2B5EF4-FFF2-40B4-BE49-F238E27FC236}">
                      <a16:creationId xmlns:a16="http://schemas.microsoft.com/office/drawing/2014/main" id="{F4593E23-5413-AB48-9A3C-62AE835EAF18}"/>
                    </a:ext>
                  </a:extLst>
                </p:cNvPr>
                <p:cNvSpPr txBox="1"/>
                <p:nvPr userDrawn="1"/>
              </p:nvSpPr>
              <p:spPr>
                <a:xfrm rot="16200000">
                  <a:off x="-284561" y="6399801"/>
                  <a:ext cx="307778" cy="129266"/>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FOOT</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NOTES</a:t>
                  </a:r>
                </a:p>
              </p:txBody>
            </p:sp>
          </p:grpSp>
          <p:grpSp>
            <p:nvGrpSpPr>
              <p:cNvPr id="9" name="Group 8">
                <a:extLst>
                  <a:ext uri="{FF2B5EF4-FFF2-40B4-BE49-F238E27FC236}">
                    <a16:creationId xmlns:a16="http://schemas.microsoft.com/office/drawing/2014/main" id="{F27CEBF6-43E9-5F47-8E2C-B54AD33300C0}"/>
                  </a:ext>
                </a:extLst>
              </p:cNvPr>
              <p:cNvGrpSpPr/>
              <p:nvPr userDrawn="1"/>
            </p:nvGrpSpPr>
            <p:grpSpPr>
              <a:xfrm>
                <a:off x="431240" y="-246933"/>
                <a:ext cx="8280401" cy="7347304"/>
                <a:chOff x="431240" y="-246933"/>
                <a:chExt cx="8280401" cy="7347304"/>
              </a:xfrm>
            </p:grpSpPr>
            <p:grpSp>
              <p:nvGrpSpPr>
                <p:cNvPr id="54" name="Group 53">
                  <a:extLst>
                    <a:ext uri="{FF2B5EF4-FFF2-40B4-BE49-F238E27FC236}">
                      <a16:creationId xmlns:a16="http://schemas.microsoft.com/office/drawing/2014/main" id="{0FC885F4-0406-DD40-A377-62D4618F4E97}"/>
                    </a:ext>
                  </a:extLst>
                </p:cNvPr>
                <p:cNvGrpSpPr/>
                <p:nvPr userDrawn="1"/>
              </p:nvGrpSpPr>
              <p:grpSpPr>
                <a:xfrm>
                  <a:off x="431242" y="6864579"/>
                  <a:ext cx="8280398" cy="235792"/>
                  <a:chOff x="431801" y="-235792"/>
                  <a:chExt cx="4400550" cy="235792"/>
                </a:xfrm>
              </p:grpSpPr>
              <p:cxnSp>
                <p:nvCxnSpPr>
                  <p:cNvPr id="55" name="Straight Connector 54">
                    <a:extLst>
                      <a:ext uri="{FF2B5EF4-FFF2-40B4-BE49-F238E27FC236}">
                        <a16:creationId xmlns:a16="http://schemas.microsoft.com/office/drawing/2014/main" id="{5BF68FD4-ABD4-6F49-AD60-341BFE5D1119}"/>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60F2D9F-628D-F44D-844A-F65DE298D8E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015149B-889B-6140-AA46-36035191AC4D}"/>
                    </a:ext>
                  </a:extLst>
                </p:cNvPr>
                <p:cNvGrpSpPr/>
                <p:nvPr userDrawn="1"/>
              </p:nvGrpSpPr>
              <p:grpSpPr>
                <a:xfrm>
                  <a:off x="431240" y="-246933"/>
                  <a:ext cx="8280401" cy="235792"/>
                  <a:chOff x="431800" y="-240735"/>
                  <a:chExt cx="8280401" cy="235792"/>
                </a:xfrm>
              </p:grpSpPr>
              <p:grpSp>
                <p:nvGrpSpPr>
                  <p:cNvPr id="29" name="Group 28">
                    <a:extLst>
                      <a:ext uri="{FF2B5EF4-FFF2-40B4-BE49-F238E27FC236}">
                        <a16:creationId xmlns:a16="http://schemas.microsoft.com/office/drawing/2014/main" id="{6943FC13-01DD-AC42-A596-C5EAB432F263}"/>
                      </a:ext>
                    </a:extLst>
                  </p:cNvPr>
                  <p:cNvGrpSpPr/>
                  <p:nvPr userDrawn="1"/>
                </p:nvGrpSpPr>
                <p:grpSpPr>
                  <a:xfrm>
                    <a:off x="431800" y="-240735"/>
                    <a:ext cx="8280400" cy="235792"/>
                    <a:chOff x="431800" y="-235792"/>
                    <a:chExt cx="4400551" cy="235792"/>
                  </a:xfrm>
                </p:grpSpPr>
                <p:cxnSp>
                  <p:nvCxnSpPr>
                    <p:cNvPr id="23" name="Straight Connector 22">
                      <a:extLst>
                        <a:ext uri="{FF2B5EF4-FFF2-40B4-BE49-F238E27FC236}">
                          <a16:creationId xmlns:a16="http://schemas.microsoft.com/office/drawing/2014/main" id="{12F2B51E-5808-304B-9933-3B15AE6AE84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FF3526-1234-674B-80E7-BCA857B95E8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4605588-4BA0-B14E-B9D7-4220945390F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0" name="TextBox 29">
                    <a:extLst>
                      <a:ext uri="{FF2B5EF4-FFF2-40B4-BE49-F238E27FC236}">
                        <a16:creationId xmlns:a16="http://schemas.microsoft.com/office/drawing/2014/main" id="{75E48346-3BAB-6A45-BD6B-2E12F1AC491B}"/>
                      </a:ext>
                    </a:extLst>
                  </p:cNvPr>
                  <p:cNvSpPr txBox="1"/>
                  <p:nvPr userDrawn="1"/>
                </p:nvSpPr>
                <p:spPr>
                  <a:xfrm>
                    <a:off x="3908927" y="-176700"/>
                    <a:ext cx="1326160"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64" name="Straight Arrow Connector 63">
                    <a:extLst>
                      <a:ext uri="{FF2B5EF4-FFF2-40B4-BE49-F238E27FC236}">
                        <a16:creationId xmlns:a16="http://schemas.microsoft.com/office/drawing/2014/main" id="{7C3A3DDC-8736-8B47-957C-4DB3DC7BA389}"/>
                      </a:ext>
                    </a:extLst>
                  </p:cNvPr>
                  <p:cNvCxnSpPr>
                    <a:cxnSpLocks/>
                    <a:stCxn id="30" idx="1"/>
                    <a:endCxn id="22" idx="2"/>
                  </p:cNvCxnSpPr>
                  <p:nvPr userDrawn="1"/>
                </p:nvCxnSpPr>
                <p:spPr>
                  <a:xfrm flipH="1">
                    <a:off x="431801" y="-122839"/>
                    <a:ext cx="3477126"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E1BBA66-E33F-5246-A101-D1F7F9E3EFE0}"/>
                      </a:ext>
                    </a:extLst>
                  </p:cNvPr>
                  <p:cNvCxnSpPr>
                    <a:cxnSpLocks/>
                    <a:stCxn id="30" idx="3"/>
                    <a:endCxn id="22" idx="0"/>
                  </p:cNvCxnSpPr>
                  <p:nvPr userDrawn="1"/>
                </p:nvCxnSpPr>
                <p:spPr>
                  <a:xfrm flipV="1">
                    <a:off x="5235087" y="-122840"/>
                    <a:ext cx="3477114"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18" name="Group 17">
                <a:extLst>
                  <a:ext uri="{FF2B5EF4-FFF2-40B4-BE49-F238E27FC236}">
                    <a16:creationId xmlns:a16="http://schemas.microsoft.com/office/drawing/2014/main" id="{00980A37-D446-294D-95D8-4AE280E4D28B}"/>
                  </a:ext>
                </a:extLst>
              </p:cNvPr>
              <p:cNvGrpSpPr/>
              <p:nvPr userDrawn="1"/>
            </p:nvGrpSpPr>
            <p:grpSpPr>
              <a:xfrm>
                <a:off x="-256963" y="1233487"/>
                <a:ext cx="251461" cy="4930977"/>
                <a:chOff x="-256403" y="1304924"/>
                <a:chExt cx="251461" cy="4843215"/>
              </a:xfrm>
            </p:grpSpPr>
            <p:grpSp>
              <p:nvGrpSpPr>
                <p:cNvPr id="36" name="Group 35">
                  <a:extLst>
                    <a:ext uri="{FF2B5EF4-FFF2-40B4-BE49-F238E27FC236}">
                      <a16:creationId xmlns:a16="http://schemas.microsoft.com/office/drawing/2014/main" id="{45EE91C7-0375-8348-97F0-234CD68ACFF0}"/>
                    </a:ext>
                  </a:extLst>
                </p:cNvPr>
                <p:cNvGrpSpPr/>
                <p:nvPr userDrawn="1"/>
              </p:nvGrpSpPr>
              <p:grpSpPr>
                <a:xfrm rot="16200000">
                  <a:off x="-2552280" y="3600801"/>
                  <a:ext cx="4843215" cy="251461"/>
                  <a:chOff x="431800" y="-235792"/>
                  <a:chExt cx="4400551" cy="235792"/>
                </a:xfrm>
              </p:grpSpPr>
              <p:cxnSp>
                <p:nvCxnSpPr>
                  <p:cNvPr id="37" name="Straight Connector 36">
                    <a:extLst>
                      <a:ext uri="{FF2B5EF4-FFF2-40B4-BE49-F238E27FC236}">
                        <a16:creationId xmlns:a16="http://schemas.microsoft.com/office/drawing/2014/main" id="{2EC75812-09C4-7D47-9562-5A8554E0209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6B1498-4B03-674C-80E6-9988AA331A62}"/>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DD40D0F-5B45-A441-A065-F744384DF89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0" name="TextBox 39">
                  <a:extLst>
                    <a:ext uri="{FF2B5EF4-FFF2-40B4-BE49-F238E27FC236}">
                      <a16:creationId xmlns:a16="http://schemas.microsoft.com/office/drawing/2014/main" id="{CE0455E3-6AFB-7D40-BC14-7ACB1F9DAD6E}"/>
                    </a:ext>
                  </a:extLst>
                </p:cNvPr>
                <p:cNvSpPr txBox="1"/>
                <p:nvPr userDrawn="1"/>
              </p:nvSpPr>
              <p:spPr>
                <a:xfrm rot="16200000">
                  <a:off x="-999046" y="3686134"/>
                  <a:ext cx="1736743" cy="8079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66" name="Straight Arrow Connector 65">
                  <a:extLst>
                    <a:ext uri="{FF2B5EF4-FFF2-40B4-BE49-F238E27FC236}">
                      <a16:creationId xmlns:a16="http://schemas.microsoft.com/office/drawing/2014/main" id="{369A0288-B930-114B-B48F-D4F3EF647C47}"/>
                    </a:ext>
                  </a:extLst>
                </p:cNvPr>
                <p:cNvCxnSpPr>
                  <a:cxnSpLocks/>
                  <a:stCxn id="40" idx="1"/>
                </p:cNvCxnSpPr>
                <p:nvPr userDrawn="1"/>
              </p:nvCxnSpPr>
              <p:spPr>
                <a:xfrm>
                  <a:off x="-130674" y="4594903"/>
                  <a:ext cx="1" cy="1553235"/>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5709236-298B-344F-AFF7-86E5F553B2FA}"/>
                    </a:ext>
                  </a:extLst>
                </p:cNvPr>
                <p:cNvCxnSpPr>
                  <a:cxnSpLocks/>
                  <a:stCxn id="40" idx="3"/>
                </p:cNvCxnSpPr>
                <p:nvPr userDrawn="1"/>
              </p:nvCxnSpPr>
              <p:spPr>
                <a:xfrm flipV="1">
                  <a:off x="-130674" y="1304928"/>
                  <a:ext cx="2" cy="1553232"/>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6943FE73-F9AD-6244-A555-E55A255D9C2B}"/>
                  </a:ext>
                </a:extLst>
              </p:cNvPr>
              <p:cNvGrpSpPr/>
              <p:nvPr userDrawn="1"/>
            </p:nvGrpSpPr>
            <p:grpSpPr>
              <a:xfrm rot="16200000">
                <a:off x="8991537" y="579617"/>
                <a:ext cx="567396" cy="251461"/>
                <a:chOff x="431801" y="-235792"/>
                <a:chExt cx="4400550" cy="235792"/>
              </a:xfrm>
            </p:grpSpPr>
            <p:cxnSp>
              <p:nvCxnSpPr>
                <p:cNvPr id="70" name="Straight Connector 69">
                  <a:extLst>
                    <a:ext uri="{FF2B5EF4-FFF2-40B4-BE49-F238E27FC236}">
                      <a16:creationId xmlns:a16="http://schemas.microsoft.com/office/drawing/2014/main" id="{C3628860-D8D8-0042-9BCF-5AA5EE7B1049}"/>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BB8402-4D22-B448-885D-1B05C4E245E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5AE26B18-92DF-3249-AC98-8FA7C7C05ACB}"/>
                  </a:ext>
                </a:extLst>
              </p:cNvPr>
              <p:cNvGrpSpPr/>
              <p:nvPr userDrawn="1"/>
            </p:nvGrpSpPr>
            <p:grpSpPr>
              <a:xfrm rot="16200000">
                <a:off x="9022480" y="6326414"/>
                <a:ext cx="505509" cy="251461"/>
                <a:chOff x="431801" y="-235792"/>
                <a:chExt cx="4400550" cy="235792"/>
              </a:xfrm>
            </p:grpSpPr>
            <p:cxnSp>
              <p:nvCxnSpPr>
                <p:cNvPr id="84" name="Straight Connector 83">
                  <a:extLst>
                    <a:ext uri="{FF2B5EF4-FFF2-40B4-BE49-F238E27FC236}">
                      <a16:creationId xmlns:a16="http://schemas.microsoft.com/office/drawing/2014/main" id="{CF4903C6-7D49-3144-8CA4-C4535B8178A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8B5DD9-7082-2F46-B230-AB7FEF259DF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2450701C-1FD4-734B-B53D-04C1A47F09EC}"/>
                  </a:ext>
                </a:extLst>
              </p:cNvPr>
              <p:cNvGrpSpPr/>
              <p:nvPr userDrawn="1"/>
            </p:nvGrpSpPr>
            <p:grpSpPr>
              <a:xfrm rot="16200000">
                <a:off x="6810642" y="3574139"/>
                <a:ext cx="4929186" cy="251461"/>
                <a:chOff x="431801" y="-235792"/>
                <a:chExt cx="4462347" cy="235792"/>
              </a:xfrm>
            </p:grpSpPr>
            <p:cxnSp>
              <p:nvCxnSpPr>
                <p:cNvPr id="92" name="Straight Connector 91">
                  <a:extLst>
                    <a:ext uri="{FF2B5EF4-FFF2-40B4-BE49-F238E27FC236}">
                      <a16:creationId xmlns:a16="http://schemas.microsoft.com/office/drawing/2014/main" id="{EA7F5C02-DBA8-114C-B8AD-E6E39FB3E452}"/>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BBED8D4-0952-E441-B264-00A3F7C399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5" name="Footer Placeholder 4">
            <a:extLst>
              <a:ext uri="{FF2B5EF4-FFF2-40B4-BE49-F238E27FC236}">
                <a16:creationId xmlns:a16="http://schemas.microsoft.com/office/drawing/2014/main" id="{C9CDD5D0-2B57-DD49-8A52-35BB8429C6FC}"/>
              </a:ext>
            </a:extLst>
          </p:cNvPr>
          <p:cNvSpPr>
            <a:spLocks noGrp="1"/>
          </p:cNvSpPr>
          <p:nvPr userDrawn="1">
            <p:ph type="ftr" sz="quarter" idx="3"/>
          </p:nvPr>
        </p:nvSpPr>
        <p:spPr>
          <a:xfrm>
            <a:off x="0" y="6864579"/>
            <a:ext cx="0" cy="0"/>
          </a:xfrm>
          <a:prstGeom prst="rect">
            <a:avLst/>
          </a:prstGeom>
          <a:ln w="0">
            <a:solidFill>
              <a:schemeClr val="bg1">
                <a:alpha val="0"/>
              </a:schemeClr>
            </a:solidFill>
          </a:ln>
        </p:spPr>
        <p:txBody>
          <a:bodyPr vert="horz" lIns="0" tIns="0" rIns="0" bIns="0" rtlCol="0" anchor="b"/>
          <a:lstStyle>
            <a:lvl1pPr marL="4763" indent="0" algn="l">
              <a:buFont typeface="Arial" panose="020B0604020202020204" pitchFamily="34" charset="0"/>
              <a:buNone/>
              <a:tabLst/>
              <a:defRPr sz="201">
                <a:solidFill>
                  <a:schemeClr val="tx1">
                    <a:alpha val="0"/>
                  </a:schemeClr>
                </a:solidFill>
              </a:defRPr>
            </a:lvl1pPr>
            <a:lvl2pPr marL="4763" indent="0" algn="l">
              <a:tabLst/>
              <a:defRPr sz="1100"/>
            </a:lvl2pPr>
            <a:lvl3pPr marL="4763" indent="0" algn="l">
              <a:tabLst/>
              <a:defRPr sz="1100"/>
            </a:lvl3pPr>
            <a:lvl4pPr marL="4763" indent="0" algn="l">
              <a:tabLst/>
              <a:defRPr sz="1100"/>
            </a:lvl4pPr>
            <a:lvl5pPr marL="4763" indent="0" algn="l">
              <a:tabLst/>
              <a:defRPr sz="1100"/>
            </a:lvl5pPr>
            <a:lvl6pPr marL="4763" indent="0" algn="l">
              <a:tabLst/>
              <a:defRPr sz="1100"/>
            </a:lvl6pPr>
            <a:lvl7pPr marL="4763" indent="0" algn="l">
              <a:tabLst/>
              <a:defRPr sz="1100"/>
            </a:lvl7pPr>
            <a:lvl8pPr marL="4763" indent="0" algn="l">
              <a:tabLst/>
              <a:defRPr sz="1100"/>
            </a:lvl8pPr>
            <a:lvl9pPr marL="4763" indent="0" algn="l">
              <a:tabLst/>
              <a:defRPr sz="1100"/>
            </a:lvl9pPr>
          </a:lstStyle>
          <a:p>
            <a:endParaRPr lang="en-US"/>
          </a:p>
        </p:txBody>
      </p:sp>
    </p:spTree>
    <p:extLst>
      <p:ext uri="{BB962C8B-B14F-4D97-AF65-F5344CB8AC3E}">
        <p14:creationId xmlns:p14="http://schemas.microsoft.com/office/powerpoint/2010/main" val="309792439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 id="2147483748" r:id="rId47"/>
    <p:sldLayoutId id="2147483749" r:id="rId48"/>
    <p:sldLayoutId id="2147483750" r:id="rId49"/>
    <p:sldLayoutId id="2147483751" r:id="rId50"/>
    <p:sldLayoutId id="2147483752" r:id="rId51"/>
    <p:sldLayoutId id="2147483753" r:id="rId52"/>
    <p:sldLayoutId id="2147483754" r:id="rId53"/>
    <p:sldLayoutId id="2147483755" r:id="rId54"/>
    <p:sldLayoutId id="2147483756" r:id="rId55"/>
    <p:sldLayoutId id="2147483757" r:id="rId56"/>
    <p:sldLayoutId id="2147483758" r:id="rId57"/>
    <p:sldLayoutId id="2147483759" r:id="rId58"/>
    <p:sldLayoutId id="2147483760" r:id="rId59"/>
    <p:sldLayoutId id="2147483761" r:id="rId60"/>
    <p:sldLayoutId id="2147483762" r:id="rId61"/>
    <p:sldLayoutId id="2147483763" r:id="rId62"/>
    <p:sldLayoutId id="2147483764" r:id="rId63"/>
    <p:sldLayoutId id="2147483765" r:id="rId64"/>
    <p:sldLayoutId id="2147483766" r:id="rId65"/>
    <p:sldLayoutId id="2147483767" r:id="rId66"/>
    <p:sldLayoutId id="2147483768" r:id="rId67"/>
    <p:sldLayoutId id="2147483769" r:id="rId68"/>
    <p:sldLayoutId id="2147483770" r:id="rId69"/>
  </p:sldLayoutIdLst>
  <p:hf hdr="0" ftr="0" dt="0"/>
  <p:txStyles>
    <p:titleStyle>
      <a:lvl1pPr algn="l" defTabSz="914411" rtl="0" eaLnBrk="1" latinLnBrk="0" hangingPunct="1">
        <a:lnSpc>
          <a:spcPct val="90000"/>
        </a:lnSpc>
        <a:spcBef>
          <a:spcPct val="0"/>
        </a:spcBef>
        <a:buNone/>
        <a:defRPr sz="1900" b="1" kern="1200" cap="all" baseline="0">
          <a:solidFill>
            <a:schemeClr val="accent1"/>
          </a:solidFill>
          <a:latin typeface="+mj-lt"/>
          <a:ea typeface="+mj-ea"/>
          <a:cs typeface="+mj-cs"/>
        </a:defRPr>
      </a:lvl1pPr>
    </p:titleStyle>
    <p:bodyStyle>
      <a:lvl1pPr marL="0" marR="0" indent="0" algn="l" defTabSz="914411" rtl="0" eaLnBrk="1" fontAlgn="auto" latinLnBrk="0" hangingPunct="1">
        <a:lnSpc>
          <a:spcPct val="90000"/>
        </a:lnSpc>
        <a:spcBef>
          <a:spcPts val="601"/>
        </a:spcBef>
        <a:spcAft>
          <a:spcPts val="300"/>
        </a:spcAft>
        <a:buClrTx/>
        <a:buSzTx/>
        <a:buFont typeface="Wingdings" pitchFamily="2" charset="2"/>
        <a:buNone/>
        <a:tabLst/>
        <a:defRPr sz="1401" b="1" kern="1200">
          <a:solidFill>
            <a:schemeClr val="accent1"/>
          </a:solidFill>
          <a:latin typeface="+mn-lt"/>
          <a:ea typeface="+mn-ea"/>
          <a:cs typeface="+mn-cs"/>
        </a:defRPr>
      </a:lvl1pPr>
      <a:lvl2pPr marL="0" indent="0" algn="l" defTabSz="914411" rtl="0" eaLnBrk="1" latinLnBrk="0" hangingPunct="1">
        <a:lnSpc>
          <a:spcPct val="90000"/>
        </a:lnSpc>
        <a:spcBef>
          <a:spcPts val="0"/>
        </a:spcBef>
        <a:spcAft>
          <a:spcPts val="300"/>
        </a:spcAft>
        <a:buFont typeface="System Font Regular"/>
        <a:buNone/>
        <a:tabLst/>
        <a:defRPr sz="1401" kern="1200">
          <a:solidFill>
            <a:schemeClr val="tx1"/>
          </a:solidFill>
          <a:latin typeface="+mn-lt"/>
          <a:ea typeface="+mn-ea"/>
          <a:cs typeface="+mn-cs"/>
        </a:defRPr>
      </a:lvl2pPr>
      <a:lvl3pPr marL="266704" indent="-266704" algn="l" defTabSz="914411" rtl="0" eaLnBrk="1" latinLnBrk="0" hangingPunct="1">
        <a:lnSpc>
          <a:spcPct val="90000"/>
        </a:lnSpc>
        <a:spcBef>
          <a:spcPts val="0"/>
        </a:spcBef>
        <a:spcAft>
          <a:spcPts val="300"/>
        </a:spcAft>
        <a:buFont typeface="Wingdings" pitchFamily="2" charset="2"/>
        <a:buChar char="§"/>
        <a:tabLst/>
        <a:defRPr sz="1401" kern="1200">
          <a:solidFill>
            <a:schemeClr val="tx1"/>
          </a:solidFill>
          <a:latin typeface="+mn-lt"/>
          <a:ea typeface="+mn-ea"/>
          <a:cs typeface="+mn-cs"/>
        </a:defRPr>
      </a:lvl3pPr>
      <a:lvl4pPr marL="550807" indent="-266403" algn="l" defTabSz="914411" rtl="0" eaLnBrk="1" latinLnBrk="0" hangingPunct="1">
        <a:lnSpc>
          <a:spcPct val="90000"/>
        </a:lnSpc>
        <a:spcBef>
          <a:spcPts val="0"/>
        </a:spcBef>
        <a:spcAft>
          <a:spcPts val="300"/>
        </a:spcAft>
        <a:buFont typeface="System Font Regular"/>
        <a:buChar char="–"/>
        <a:tabLst/>
        <a:defRPr sz="1401" kern="1200">
          <a:solidFill>
            <a:schemeClr val="tx1"/>
          </a:solidFill>
          <a:latin typeface="+mn-lt"/>
          <a:ea typeface="+mn-ea"/>
          <a:cs typeface="+mn-cs"/>
        </a:defRPr>
      </a:lvl4pPr>
      <a:lvl5pPr marL="835210" indent="-266403" algn="l" defTabSz="914411" rtl="0" eaLnBrk="1" latinLnBrk="0" hangingPunct="1">
        <a:lnSpc>
          <a:spcPct val="90000"/>
        </a:lnSpc>
        <a:spcBef>
          <a:spcPts val="0"/>
        </a:spcBef>
        <a:spcAft>
          <a:spcPts val="300"/>
        </a:spcAft>
        <a:buFont typeface="System Font Regular"/>
        <a:buChar char="–"/>
        <a:tabLst/>
        <a:defRPr sz="1401" kern="1200">
          <a:solidFill>
            <a:schemeClr val="tx1"/>
          </a:solidFill>
          <a:latin typeface="+mn-lt"/>
          <a:ea typeface="+mn-ea"/>
          <a:cs typeface="+mn-cs"/>
        </a:defRPr>
      </a:lvl5pPr>
      <a:lvl6pPr marL="835210" indent="-266403" algn="l" defTabSz="914411" rtl="0" eaLnBrk="1" latinLnBrk="0" hangingPunct="1">
        <a:lnSpc>
          <a:spcPct val="90000"/>
        </a:lnSpc>
        <a:spcBef>
          <a:spcPts val="0"/>
        </a:spcBef>
        <a:spcAft>
          <a:spcPts val="300"/>
        </a:spcAft>
        <a:buFont typeface="System Font Regular"/>
        <a:buChar char="–"/>
        <a:tabLst/>
        <a:defRPr sz="1401" kern="1200">
          <a:solidFill>
            <a:schemeClr val="tx1"/>
          </a:solidFill>
          <a:latin typeface="+mn-lt"/>
          <a:ea typeface="+mn-ea"/>
          <a:cs typeface="+mn-cs"/>
        </a:defRPr>
      </a:lvl6pPr>
      <a:lvl7pPr marL="835210" indent="-266403" algn="l" defTabSz="914411" rtl="0" eaLnBrk="1" latinLnBrk="0" hangingPunct="1">
        <a:lnSpc>
          <a:spcPct val="90000"/>
        </a:lnSpc>
        <a:spcBef>
          <a:spcPts val="0"/>
        </a:spcBef>
        <a:spcAft>
          <a:spcPts val="300"/>
        </a:spcAft>
        <a:buFont typeface="System Font Regular"/>
        <a:buChar char="–"/>
        <a:tabLst/>
        <a:defRPr sz="1401" kern="1200">
          <a:solidFill>
            <a:schemeClr val="tx1"/>
          </a:solidFill>
          <a:latin typeface="+mn-lt"/>
          <a:ea typeface="+mn-ea"/>
          <a:cs typeface="+mn-cs"/>
        </a:defRPr>
      </a:lvl7pPr>
      <a:lvl8pPr marL="835210" indent="-266403" algn="l" defTabSz="914411" rtl="0" eaLnBrk="1" latinLnBrk="0" hangingPunct="1">
        <a:lnSpc>
          <a:spcPct val="90000"/>
        </a:lnSpc>
        <a:spcBef>
          <a:spcPts val="0"/>
        </a:spcBef>
        <a:spcAft>
          <a:spcPts val="300"/>
        </a:spcAft>
        <a:buFont typeface="System Font Regular"/>
        <a:buChar char="–"/>
        <a:tabLst/>
        <a:defRPr sz="1401" kern="1200">
          <a:solidFill>
            <a:schemeClr val="tx1"/>
          </a:solidFill>
          <a:latin typeface="+mn-lt"/>
          <a:ea typeface="+mn-ea"/>
          <a:cs typeface="+mn-cs"/>
        </a:defRPr>
      </a:lvl8pPr>
      <a:lvl9pPr marL="835210" indent="-266403" algn="l" defTabSz="914411" rtl="0" eaLnBrk="1" latinLnBrk="0" hangingPunct="1">
        <a:lnSpc>
          <a:spcPct val="90000"/>
        </a:lnSpc>
        <a:spcBef>
          <a:spcPts val="0"/>
        </a:spcBef>
        <a:spcAft>
          <a:spcPts val="300"/>
        </a:spcAft>
        <a:buFont typeface="System Font Regular"/>
        <a:buChar char="–"/>
        <a:tabLst/>
        <a:defRPr sz="1401" kern="1200">
          <a:solidFill>
            <a:schemeClr val="tx1"/>
          </a:solidFill>
          <a:latin typeface="+mn-lt"/>
          <a:ea typeface="+mn-ea"/>
          <a:cs typeface="+mn-cs"/>
        </a:defRPr>
      </a:lvl9pPr>
    </p:bodyStyle>
    <p:otherStyle>
      <a:defPPr>
        <a:defRPr lang="en-US"/>
      </a:defPPr>
      <a:lvl1pPr marL="0" algn="l" defTabSz="914411" rtl="0" eaLnBrk="1" latinLnBrk="0" hangingPunct="1">
        <a:defRPr sz="1200" kern="1200">
          <a:solidFill>
            <a:schemeClr val="tx1"/>
          </a:solidFill>
          <a:latin typeface="+mn-lt"/>
          <a:ea typeface="+mn-ea"/>
          <a:cs typeface="+mn-cs"/>
        </a:defRPr>
      </a:lvl1pPr>
      <a:lvl2pPr marL="266704" indent="-266704" algn="l" defTabSz="914411" rtl="0" eaLnBrk="1" latinLnBrk="0" hangingPunct="1">
        <a:lnSpc>
          <a:spcPct val="90000"/>
        </a:lnSpc>
        <a:spcBef>
          <a:spcPts val="0"/>
        </a:spcBef>
        <a:spcAft>
          <a:spcPts val="300"/>
        </a:spcAft>
        <a:buFont typeface="Wingdings" pitchFamily="2" charset="2"/>
        <a:buChar char="§"/>
        <a:tabLst/>
        <a:defRPr sz="1200" kern="1200">
          <a:solidFill>
            <a:schemeClr val="tx1"/>
          </a:solidFill>
          <a:latin typeface="+mn-lt"/>
          <a:ea typeface="+mn-ea"/>
          <a:cs typeface="+mn-cs"/>
        </a:defRPr>
      </a:lvl2pPr>
      <a:lvl3pPr marL="550807" indent="-266403" algn="l" defTabSz="914411"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3pPr>
      <a:lvl4pPr marL="835210" indent="-266403" algn="l" defTabSz="914411"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4pPr>
      <a:lvl5pPr marL="835210" indent="-266403" algn="l" defTabSz="914411"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5pPr>
      <a:lvl6pPr marL="835210" indent="-266403" algn="l" defTabSz="914411"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6pPr>
      <a:lvl7pPr marL="835210" indent="-266403" algn="l" defTabSz="914411"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7pPr>
      <a:lvl8pPr marL="835210" indent="-266403" algn="l" defTabSz="914411"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8pPr>
      <a:lvl9pPr marL="835210" indent="-266403" algn="l" defTabSz="914411"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A4A3A4"/>
          </p15:clr>
        </p15:guide>
        <p15:guide id="3" pos="272" userDrawn="1">
          <p15:clr>
            <a:srgbClr val="C35EA4"/>
          </p15:clr>
        </p15:guide>
        <p15:guide id="4" pos="5488" userDrawn="1">
          <p15:clr>
            <a:srgbClr val="C35EA4"/>
          </p15:clr>
        </p15:guide>
        <p15:guide id="5" orient="horz" pos="624" userDrawn="1">
          <p15:clr>
            <a:srgbClr val="A4A3A4"/>
          </p15:clr>
        </p15:guide>
        <p15:guide id="6" orient="horz" pos="777" userDrawn="1">
          <p15:clr>
            <a:srgbClr val="F26B43"/>
          </p15:clr>
        </p15:guide>
        <p15:guide id="7" orient="horz" pos="3884" userDrawn="1">
          <p15:clr>
            <a:srgbClr val="F26B43"/>
          </p15:clr>
        </p15:guide>
        <p15:guide id="9" orient="horz" pos="3906" userDrawn="1">
          <p15:clr>
            <a:srgbClr val="A4A3A4"/>
          </p15:clr>
        </p15:guide>
        <p15:guide id="10" orient="horz" pos="4224" userDrawn="1">
          <p15:clr>
            <a:srgbClr val="A4A3A4"/>
          </p15:clr>
        </p15:guide>
        <p15:guide id="11" orient="horz" pos="265" userDrawn="1">
          <p15:clr>
            <a:srgbClr val="A4A3A4"/>
          </p15:clr>
        </p15:guide>
        <p15:guide id="13" pos="5625" userDrawn="1">
          <p15:clr>
            <a:srgbClr val="F26B43"/>
          </p15:clr>
        </p15:guide>
        <p15:guide id="14" orient="horz" pos="701" userDrawn="1">
          <p15:clr>
            <a:srgbClr val="5ACBF0"/>
          </p15:clr>
        </p15:guide>
        <p15:guide id="15" pos="137" userDrawn="1">
          <p15:clr>
            <a:srgbClr val="F26B43"/>
          </p15:clr>
        </p15:guide>
        <p15:guide id="16" pos="2005" userDrawn="1">
          <p15:clr>
            <a:srgbClr val="A4A3A4"/>
          </p15:clr>
        </p15:guide>
        <p15:guide id="17" pos="3755"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hyperlink" Target="https://smartscale.virginia.gov/media/smartscale/documents/accessible/fy28_feature_descriptions_and_placeholders_acc.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sarah.rhodes@vdot.virginia.gov"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hyperlink" Target="https://smartscale.virginia.gov/media/smartscale/documents/apply/fy28_FullAppChecklist_acc.docx"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live/Q4LmoBjA4HE?si=JUC5lQeP-ddeEJd2&amp;t=9359" TargetMode="External"/><Relationship Id="rId3" Type="http://schemas.openxmlformats.org/officeDocument/2006/relationships/hyperlink" Target="https://ctb.virginia.gov/media/ctb/agendas-and-meeting-minutes/2026/02/pres/smart-scale-hpp-eligibility.pdf" TargetMode="External"/><Relationship Id="rId7" Type="http://schemas.openxmlformats.org/officeDocument/2006/relationships/hyperlink" Target="https://ctb.virginia.gov/media/ctb/agendas-and-meeting-minutes/2026/04/pres/ctb-smart-scale-updates-2026-04.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youtu.be/4017EZhz18s?si=GROIOp_cWc3hBH5m&amp;t=12163" TargetMode="External"/><Relationship Id="rId5" Type="http://schemas.openxmlformats.org/officeDocument/2006/relationships/hyperlink" Target="https://ctb.virginia.gov/media/ctb/agendas-and-meeting-minutes/2026/03/pres/smart-scale-2026-03-17.pdf" TargetMode="External"/><Relationship Id="rId4" Type="http://schemas.openxmlformats.org/officeDocument/2006/relationships/hyperlink" Target="https://youtu.be/x5Yi5lcCVb0?si=0PJOhLhDdrjsykeW&amp;t=6560"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sarah.rhodes@vdot.virginia.gov"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mailto:vernon.heishman@vdot.virginia.gov"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smartportal.virginiahb2.org/#/about/smart-scale"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smartscale.virginia.gov/contact-us/"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smartscale.virginia.gov/media/smartscale/documents/apply/SS05_phasing_justification_approval_form_20260429_acc.doc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380999" y="4419599"/>
            <a:ext cx="8153401" cy="1143001"/>
          </a:xfrm>
        </p:spPr>
        <p:txBody>
          <a:bodyPr/>
          <a:lstStyle/>
          <a:p>
            <a:r>
              <a:rPr lang="en-US" sz="2800" dirty="0"/>
              <a:t>Round 7 SMART SCALE Full Application</a:t>
            </a:r>
            <a:br>
              <a:rPr lang="en-US" sz="2800" dirty="0"/>
            </a:br>
            <a:r>
              <a:rPr lang="en-US" sz="2800" dirty="0"/>
              <a:t>Applicant Training</a:t>
            </a:r>
          </a:p>
        </p:txBody>
      </p:sp>
      <p:sp>
        <p:nvSpPr>
          <p:cNvPr id="7" name="Subtitle 6"/>
          <p:cNvSpPr>
            <a:spLocks noGrp="1"/>
          </p:cNvSpPr>
          <p:nvPr>
            <p:ph type="subTitle" idx="1"/>
          </p:nvPr>
        </p:nvSpPr>
        <p:spPr>
          <a:xfrm>
            <a:off x="990602" y="5562600"/>
            <a:ext cx="7162800" cy="914400"/>
          </a:xfrm>
        </p:spPr>
        <p:txBody>
          <a:bodyPr/>
          <a:lstStyle/>
          <a:p>
            <a:pPr>
              <a:buNone/>
            </a:pPr>
            <a:r>
              <a:rPr lang="en-US" sz="2000" dirty="0"/>
              <a:t>June 3,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D067C9-CD1F-001E-BCCA-D5578F84A8A1}"/>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Pre-Application Screening</a:t>
            </a:r>
          </a:p>
        </p:txBody>
      </p:sp>
      <p:sp>
        <p:nvSpPr>
          <p:cNvPr id="4" name="Title 3">
            <a:extLst>
              <a:ext uri="{FF2B5EF4-FFF2-40B4-BE49-F238E27FC236}">
                <a16:creationId xmlns:a16="http://schemas.microsoft.com/office/drawing/2014/main" id="{12CC2BB6-EBFE-D73C-15CA-76F82A4CD958}"/>
              </a:ext>
            </a:extLst>
          </p:cNvPr>
          <p:cNvSpPr>
            <a:spLocks noGrp="1"/>
          </p:cNvSpPr>
          <p:nvPr>
            <p:ph type="title"/>
          </p:nvPr>
        </p:nvSpPr>
        <p:spPr/>
        <p:txBody>
          <a:bodyPr/>
          <a:lstStyle/>
          <a:p>
            <a:r>
              <a:rPr lang="en-US" dirty="0"/>
              <a:t>Pre-Screening Decisions</a:t>
            </a:r>
            <a:br>
              <a:rPr lang="en-US" dirty="0"/>
            </a:br>
            <a:r>
              <a:rPr lang="en-US" dirty="0"/>
              <a:t>General</a:t>
            </a:r>
          </a:p>
        </p:txBody>
      </p:sp>
      <p:sp>
        <p:nvSpPr>
          <p:cNvPr id="6" name="Content Placeholder 1">
            <a:extLst>
              <a:ext uri="{FF2B5EF4-FFF2-40B4-BE49-F238E27FC236}">
                <a16:creationId xmlns:a16="http://schemas.microsoft.com/office/drawing/2014/main" id="{864CFBBF-1E7C-1E21-F0AF-D2A67D69E3E4}"/>
              </a:ext>
            </a:extLst>
          </p:cNvPr>
          <p:cNvSpPr>
            <a:spLocks noGrp="1"/>
          </p:cNvSpPr>
          <p:nvPr>
            <p:ph idx="1"/>
          </p:nvPr>
        </p:nvSpPr>
        <p:spPr>
          <a:xfrm>
            <a:off x="299188" y="1600200"/>
            <a:ext cx="11619023" cy="1102360"/>
          </a:xfrm>
        </p:spPr>
        <p:txBody>
          <a:bodyPr/>
          <a:lstStyle/>
          <a:p>
            <a:r>
              <a:rPr lang="en-US" sz="2000" dirty="0">
                <a:latin typeface="Aptos" panose="020B0004020202020204" pitchFamily="34" charset="0"/>
              </a:rPr>
              <a:t>View Pre-Screening Decisions</a:t>
            </a:r>
          </a:p>
          <a:p>
            <a:pPr lvl="1">
              <a:buFont typeface="Courier New" panose="02070309020205020404" pitchFamily="49" charset="0"/>
              <a:buChar char="o"/>
            </a:pPr>
            <a:r>
              <a:rPr lang="en-US" sz="1801" b="0" dirty="0">
                <a:latin typeface="Aptos" panose="020B0004020202020204" pitchFamily="34" charset="0"/>
              </a:rPr>
              <a:t>Submitter Roles received an auto-generated email</a:t>
            </a:r>
          </a:p>
          <a:p>
            <a:pPr lvl="1">
              <a:buFont typeface="Courier New" panose="02070309020205020404" pitchFamily="49" charset="0"/>
              <a:buChar char="o"/>
            </a:pPr>
            <a:r>
              <a:rPr lang="en-US" sz="1801" b="0" dirty="0">
                <a:latin typeface="Aptos" panose="020B0004020202020204" pitchFamily="34" charset="0"/>
              </a:rPr>
              <a:t>Submitter and </a:t>
            </a:r>
            <a:r>
              <a:rPr lang="en-US" sz="1801" dirty="0">
                <a:latin typeface="Aptos" panose="020B0004020202020204" pitchFamily="34" charset="0"/>
              </a:rPr>
              <a:t>Editor Roles </a:t>
            </a:r>
            <a:r>
              <a:rPr lang="en-US" sz="1801" b="0" dirty="0">
                <a:latin typeface="Aptos" panose="020B0004020202020204" pitchFamily="34" charset="0"/>
              </a:rPr>
              <a:t>can view Pre-Screening Forms in the Portal</a:t>
            </a:r>
          </a:p>
          <a:p>
            <a:pPr lvl="1">
              <a:buFont typeface="Courier New" panose="02070309020205020404" pitchFamily="49" charset="0"/>
              <a:buChar char="o"/>
            </a:pPr>
            <a:endParaRPr lang="en-US" sz="1801" b="0" dirty="0"/>
          </a:p>
          <a:p>
            <a:pPr marL="457193" lvl="1" indent="0">
              <a:buNone/>
            </a:pPr>
            <a:endParaRPr lang="en-US" sz="1801" b="0" dirty="0"/>
          </a:p>
          <a:p>
            <a:pPr marL="457193" lvl="1" indent="0">
              <a:buNone/>
            </a:pPr>
            <a:endParaRPr lang="en-US" sz="1801" b="0" dirty="0"/>
          </a:p>
          <a:p>
            <a:pPr marL="457193" lvl="1" indent="0">
              <a:buNone/>
            </a:pPr>
            <a:endParaRPr lang="en-US" sz="1801" b="0" dirty="0"/>
          </a:p>
          <a:p>
            <a:pPr marL="457193" lvl="1" indent="0">
              <a:buNone/>
            </a:pPr>
            <a:endParaRPr lang="en-US" sz="1801" b="0" dirty="0"/>
          </a:p>
          <a:p>
            <a:pPr lvl="1">
              <a:buFont typeface="Courier New" panose="02070309020205020404" pitchFamily="49" charset="0"/>
              <a:buChar char="o"/>
            </a:pPr>
            <a:endParaRPr lang="en-US" sz="1801" b="0" dirty="0"/>
          </a:p>
          <a:p>
            <a:pPr marL="0" indent="0">
              <a:buNone/>
            </a:pPr>
            <a:endParaRPr lang="en-US" dirty="0"/>
          </a:p>
        </p:txBody>
      </p:sp>
      <p:pic>
        <p:nvPicPr>
          <p:cNvPr id="8" name="Picture 7" descr="Screenshot of a Portal feedback email">
            <a:extLst>
              <a:ext uri="{FF2B5EF4-FFF2-40B4-BE49-F238E27FC236}">
                <a16:creationId xmlns:a16="http://schemas.microsoft.com/office/drawing/2014/main" id="{CA6B7AA9-1232-A37D-96CE-9A701DC2ACBE}"/>
              </a:ext>
            </a:extLst>
          </p:cNvPr>
          <p:cNvPicPr>
            <a:picLocks noChangeAspect="1"/>
          </p:cNvPicPr>
          <p:nvPr/>
        </p:nvPicPr>
        <p:blipFill>
          <a:blip r:embed="rId3"/>
          <a:stretch>
            <a:fillRect/>
          </a:stretch>
        </p:blipFill>
        <p:spPr>
          <a:xfrm>
            <a:off x="71900" y="2702560"/>
            <a:ext cx="6090776" cy="3498215"/>
          </a:xfrm>
          <a:prstGeom prst="rect">
            <a:avLst/>
          </a:prstGeom>
          <a:ln>
            <a:solidFill>
              <a:srgbClr val="003B60"/>
            </a:solidFill>
          </a:ln>
        </p:spPr>
      </p:pic>
      <p:pic>
        <p:nvPicPr>
          <p:cNvPr id="5" name="Picture 4" descr="Screenshot of a Portal feedback email">
            <a:extLst>
              <a:ext uri="{FF2B5EF4-FFF2-40B4-BE49-F238E27FC236}">
                <a16:creationId xmlns:a16="http://schemas.microsoft.com/office/drawing/2014/main" id="{B243F076-7BDA-F52C-B9FC-327A2DC86AF6}"/>
              </a:ext>
            </a:extLst>
          </p:cNvPr>
          <p:cNvPicPr>
            <a:picLocks noChangeAspect="1"/>
          </p:cNvPicPr>
          <p:nvPr/>
        </p:nvPicPr>
        <p:blipFill>
          <a:blip r:embed="rId4"/>
          <a:srcRect l="2041" r="3868"/>
          <a:stretch>
            <a:fillRect/>
          </a:stretch>
        </p:blipFill>
        <p:spPr>
          <a:xfrm>
            <a:off x="6211318" y="2924175"/>
            <a:ext cx="5926861" cy="3076575"/>
          </a:xfrm>
          <a:prstGeom prst="rect">
            <a:avLst/>
          </a:prstGeom>
          <a:ln>
            <a:solidFill>
              <a:srgbClr val="003B60"/>
            </a:solidFill>
          </a:ln>
        </p:spPr>
      </p:pic>
      <p:sp>
        <p:nvSpPr>
          <p:cNvPr id="3" name="Slide Number Placeholder 2">
            <a:extLst>
              <a:ext uri="{FF2B5EF4-FFF2-40B4-BE49-F238E27FC236}">
                <a16:creationId xmlns:a16="http://schemas.microsoft.com/office/drawing/2014/main" id="{F8EADCA3-D528-0154-D552-F808EB2F4012}"/>
              </a:ext>
            </a:extLst>
          </p:cNvPr>
          <p:cNvSpPr>
            <a:spLocks noGrp="1"/>
          </p:cNvSpPr>
          <p:nvPr>
            <p:ph type="sldNum" sz="quarter" idx="10"/>
          </p:nvPr>
        </p:nvSpPr>
        <p:spPr/>
        <p:txBody>
          <a:bodyPr/>
          <a:lstStyle/>
          <a:p>
            <a:fld id="{2D053006-FB26-45B1-80AA-6376C0DF0BE0}" type="slidenum">
              <a:rPr lang="en-US" smtClean="0"/>
              <a:pPr/>
              <a:t>10</a:t>
            </a:fld>
            <a:endParaRPr lang="en-US"/>
          </a:p>
        </p:txBody>
      </p:sp>
    </p:spTree>
    <p:extLst>
      <p:ext uri="{BB962C8B-B14F-4D97-AF65-F5344CB8AC3E}">
        <p14:creationId xmlns:p14="http://schemas.microsoft.com/office/powerpoint/2010/main" val="1226723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9F4221-3F6C-68D4-64B8-E022233E2B8D}"/>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Pre-Application Screening</a:t>
            </a:r>
          </a:p>
        </p:txBody>
      </p:sp>
      <p:sp>
        <p:nvSpPr>
          <p:cNvPr id="4" name="Title 3">
            <a:extLst>
              <a:ext uri="{FF2B5EF4-FFF2-40B4-BE49-F238E27FC236}">
                <a16:creationId xmlns:a16="http://schemas.microsoft.com/office/drawing/2014/main" id="{3172C4C2-EF19-C260-2571-786371D7AC2E}"/>
              </a:ext>
            </a:extLst>
          </p:cNvPr>
          <p:cNvSpPr>
            <a:spLocks noGrp="1"/>
          </p:cNvSpPr>
          <p:nvPr>
            <p:ph type="title"/>
          </p:nvPr>
        </p:nvSpPr>
        <p:spPr/>
        <p:txBody>
          <a:bodyPr/>
          <a:lstStyle/>
          <a:p>
            <a:r>
              <a:rPr lang="en-US" dirty="0"/>
              <a:t>Pre-Screening Decisions Continued</a:t>
            </a:r>
            <a:br>
              <a:rPr lang="en-US" dirty="0"/>
            </a:br>
            <a:r>
              <a:rPr lang="en-US" dirty="0"/>
              <a:t>General</a:t>
            </a:r>
          </a:p>
        </p:txBody>
      </p:sp>
      <p:sp>
        <p:nvSpPr>
          <p:cNvPr id="2" name="Content Placeholder 1">
            <a:extLst>
              <a:ext uri="{FF2B5EF4-FFF2-40B4-BE49-F238E27FC236}">
                <a16:creationId xmlns:a16="http://schemas.microsoft.com/office/drawing/2014/main" id="{33067E74-6DF9-B56A-3988-1F6377A1D390}"/>
              </a:ext>
            </a:extLst>
          </p:cNvPr>
          <p:cNvSpPr>
            <a:spLocks noGrp="1"/>
          </p:cNvSpPr>
          <p:nvPr>
            <p:ph idx="1"/>
          </p:nvPr>
        </p:nvSpPr>
        <p:spPr>
          <a:xfrm>
            <a:off x="406400" y="1600200"/>
            <a:ext cx="11404601" cy="4038600"/>
          </a:xfrm>
        </p:spPr>
        <p:txBody>
          <a:bodyPr/>
          <a:lstStyle/>
          <a:p>
            <a:r>
              <a:rPr lang="en-US" sz="2200" dirty="0">
                <a:latin typeface="Aptos" panose="020B0004020202020204" pitchFamily="34" charset="0"/>
              </a:rPr>
              <a:t>Pre-Screening </a:t>
            </a:r>
            <a:r>
              <a:rPr lang="en-US" sz="2200" u="sng" dirty="0">
                <a:latin typeface="Aptos" panose="020B0004020202020204" pitchFamily="34" charset="0"/>
              </a:rPr>
              <a:t>DID NOT </a:t>
            </a:r>
            <a:r>
              <a:rPr lang="en-US" sz="2200" dirty="0">
                <a:latin typeface="Aptos" panose="020B0004020202020204" pitchFamily="34" charset="0"/>
              </a:rPr>
              <a:t>include:</a:t>
            </a:r>
          </a:p>
          <a:p>
            <a:pPr lvl="1">
              <a:buFont typeface="Courier New" panose="02070309020205020404" pitchFamily="49" charset="0"/>
              <a:buChar char="o"/>
            </a:pPr>
            <a:r>
              <a:rPr lang="en-US" sz="2000" b="0" dirty="0">
                <a:latin typeface="Aptos" panose="020B0004020202020204" pitchFamily="34" charset="0"/>
              </a:rPr>
              <a:t>State’s Understanding of Project Scope</a:t>
            </a:r>
          </a:p>
          <a:p>
            <a:pPr lvl="1">
              <a:buFont typeface="Courier New" panose="02070309020205020404" pitchFamily="49" charset="0"/>
              <a:buChar char="o"/>
            </a:pPr>
            <a:r>
              <a:rPr lang="en-US" sz="2000" b="0" dirty="0">
                <a:latin typeface="Aptos" panose="020B0004020202020204" pitchFamily="34" charset="0"/>
              </a:rPr>
              <a:t>Review of Cost Estimate</a:t>
            </a:r>
          </a:p>
          <a:p>
            <a:pPr lvl="1">
              <a:buFont typeface="Courier New" panose="02070309020205020404" pitchFamily="49" charset="0"/>
              <a:buChar char="o"/>
            </a:pPr>
            <a:r>
              <a:rPr lang="en-US" sz="2000" b="0" dirty="0">
                <a:latin typeface="Aptos" panose="020B0004020202020204" pitchFamily="34" charset="0"/>
              </a:rPr>
              <a:t>Review of Leveraged Funding (and Supporting Documents)</a:t>
            </a:r>
          </a:p>
          <a:p>
            <a:r>
              <a:rPr lang="en-US" sz="2200" dirty="0">
                <a:latin typeface="Aptos" panose="020B0004020202020204" pitchFamily="34" charset="0"/>
              </a:rPr>
              <a:t>As applications evolve, there could be more requirements that pop up</a:t>
            </a:r>
          </a:p>
          <a:p>
            <a:pPr lvl="1">
              <a:buFont typeface="Courier New" panose="02070309020205020404" pitchFamily="49" charset="0"/>
              <a:buChar char="o"/>
            </a:pPr>
            <a:r>
              <a:rPr lang="en-US" sz="2000" b="0" dirty="0">
                <a:latin typeface="Aptos" panose="020B0004020202020204" pitchFamily="34" charset="0"/>
              </a:rPr>
              <a:t>If app element changes, make it to all - sketch, features, study, linework, cost estimate, SUPS</a:t>
            </a:r>
          </a:p>
          <a:p>
            <a:pPr lvl="1">
              <a:buFont typeface="Courier New" panose="02070309020205020404" pitchFamily="49" charset="0"/>
              <a:buChar char="o"/>
            </a:pPr>
            <a:r>
              <a:rPr lang="en-US" sz="2000" b="0" dirty="0">
                <a:latin typeface="Aptos" panose="020B0004020202020204" pitchFamily="34" charset="0"/>
              </a:rPr>
              <a:t>Reducing the scope is allowed due to the feedback</a:t>
            </a:r>
          </a:p>
          <a:p>
            <a:pPr marL="231772" lvl="1">
              <a:buFont typeface="Courier New" panose="02070309020205020404" pitchFamily="49" charset="0"/>
              <a:buChar char="•"/>
            </a:pPr>
            <a:r>
              <a:rPr lang="en-US" sz="2200" dirty="0">
                <a:latin typeface="Aptos" panose="020B0004020202020204" pitchFamily="34" charset="0"/>
                <a:cs typeface="+mn-cs"/>
              </a:rPr>
              <a:t>Withdrawal is an option if feedback is too much to overcome by August 3</a:t>
            </a:r>
            <a:r>
              <a:rPr lang="en-US" sz="2200" baseline="30000" dirty="0">
                <a:latin typeface="Aptos" panose="020B0004020202020204" pitchFamily="34" charset="0"/>
                <a:cs typeface="+mn-cs"/>
              </a:rPr>
              <a:t>rd</a:t>
            </a:r>
            <a:r>
              <a:rPr lang="en-US" sz="2200" dirty="0">
                <a:latin typeface="Aptos" panose="020B0004020202020204" pitchFamily="34" charset="0"/>
                <a:cs typeface="+mn-cs"/>
              </a:rPr>
              <a:t> </a:t>
            </a:r>
          </a:p>
          <a:p>
            <a:pPr lvl="1">
              <a:buFont typeface="Courier New" panose="02070309020205020404" pitchFamily="49" charset="0"/>
              <a:buChar char="o"/>
            </a:pPr>
            <a:endParaRPr lang="en-US" sz="1800" b="0" dirty="0"/>
          </a:p>
        </p:txBody>
      </p:sp>
      <p:sp>
        <p:nvSpPr>
          <p:cNvPr id="3" name="Slide Number Placeholder 2">
            <a:extLst>
              <a:ext uri="{FF2B5EF4-FFF2-40B4-BE49-F238E27FC236}">
                <a16:creationId xmlns:a16="http://schemas.microsoft.com/office/drawing/2014/main" id="{1CC20A02-981F-ABBC-FA6F-0307FC78C07C}"/>
              </a:ext>
            </a:extLst>
          </p:cNvPr>
          <p:cNvSpPr>
            <a:spLocks noGrp="1"/>
          </p:cNvSpPr>
          <p:nvPr>
            <p:ph type="sldNum" sz="quarter" idx="10"/>
          </p:nvPr>
        </p:nvSpPr>
        <p:spPr/>
        <p:txBody>
          <a:bodyPr/>
          <a:lstStyle/>
          <a:p>
            <a:fld id="{2D053006-FB26-45B1-80AA-6376C0DF0BE0}" type="slidenum">
              <a:rPr lang="en-US" smtClean="0"/>
              <a:pPr/>
              <a:t>11</a:t>
            </a:fld>
            <a:endParaRPr lang="en-US"/>
          </a:p>
        </p:txBody>
      </p:sp>
    </p:spTree>
    <p:extLst>
      <p:ext uri="{BB962C8B-B14F-4D97-AF65-F5344CB8AC3E}">
        <p14:creationId xmlns:p14="http://schemas.microsoft.com/office/powerpoint/2010/main" val="2090200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861BB1-0A6C-E53B-3C57-5613ABBC9576}"/>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Pre-Application Screening</a:t>
            </a:r>
          </a:p>
        </p:txBody>
      </p:sp>
      <p:sp>
        <p:nvSpPr>
          <p:cNvPr id="4" name="Title 3">
            <a:extLst>
              <a:ext uri="{FF2B5EF4-FFF2-40B4-BE49-F238E27FC236}">
                <a16:creationId xmlns:a16="http://schemas.microsoft.com/office/drawing/2014/main" id="{6019BDA2-72E1-D381-814C-BF4618B7FDAE}"/>
              </a:ext>
            </a:extLst>
          </p:cNvPr>
          <p:cNvSpPr>
            <a:spLocks noGrp="1"/>
          </p:cNvSpPr>
          <p:nvPr>
            <p:ph type="title"/>
          </p:nvPr>
        </p:nvSpPr>
        <p:spPr/>
        <p:txBody>
          <a:bodyPr/>
          <a:lstStyle/>
          <a:p>
            <a:r>
              <a:rPr lang="en-US" dirty="0"/>
              <a:t>Pre-Screening Decisions Cont’d – Risk analysis</a:t>
            </a:r>
          </a:p>
        </p:txBody>
      </p:sp>
      <p:sp>
        <p:nvSpPr>
          <p:cNvPr id="7" name="TextBox 6">
            <a:extLst>
              <a:ext uri="{FF2B5EF4-FFF2-40B4-BE49-F238E27FC236}">
                <a16:creationId xmlns:a16="http://schemas.microsoft.com/office/drawing/2014/main" id="{CD01D61D-417E-CB6F-0BB3-2E0F686F2758}"/>
              </a:ext>
            </a:extLst>
          </p:cNvPr>
          <p:cNvSpPr txBox="1"/>
          <p:nvPr/>
        </p:nvSpPr>
        <p:spPr>
          <a:xfrm>
            <a:off x="70152" y="1643039"/>
            <a:ext cx="5543839" cy="338554"/>
          </a:xfrm>
          <a:prstGeom prst="rect">
            <a:avLst/>
          </a:prstGeom>
          <a:noFill/>
        </p:spPr>
        <p:txBody>
          <a:bodyPr wrap="square" rtlCol="0">
            <a:spAutoFit/>
          </a:bodyPr>
          <a:lstStyle/>
          <a:p>
            <a:r>
              <a:rPr lang="en-US" sz="1600" b="0" i="1" dirty="0">
                <a:solidFill>
                  <a:srgbClr val="000000"/>
                </a:solidFill>
              </a:rPr>
              <a:t>Excerpt from Pre-Application Training</a:t>
            </a:r>
          </a:p>
        </p:txBody>
      </p:sp>
      <p:pic>
        <p:nvPicPr>
          <p:cNvPr id="5" name="Picture 4" descr="Excerpt from the pre-application training presentation showing types of screening decision">
            <a:extLst>
              <a:ext uri="{FF2B5EF4-FFF2-40B4-BE49-F238E27FC236}">
                <a16:creationId xmlns:a16="http://schemas.microsoft.com/office/drawing/2014/main" id="{81B60AFE-71E0-FF82-A5F0-B97ED898E432}"/>
              </a:ext>
            </a:extLst>
          </p:cNvPr>
          <p:cNvPicPr>
            <a:picLocks noChangeAspect="1"/>
          </p:cNvPicPr>
          <p:nvPr/>
        </p:nvPicPr>
        <p:blipFill>
          <a:blip r:embed="rId3"/>
          <a:srcRect b="31461"/>
          <a:stretch>
            <a:fillRect/>
          </a:stretch>
        </p:blipFill>
        <p:spPr>
          <a:xfrm>
            <a:off x="230547" y="1993591"/>
            <a:ext cx="5074877" cy="2043811"/>
          </a:xfrm>
          <a:prstGeom prst="rect">
            <a:avLst/>
          </a:prstGeom>
          <a:ln>
            <a:solidFill>
              <a:srgbClr val="003B60"/>
            </a:solidFill>
          </a:ln>
        </p:spPr>
      </p:pic>
      <p:graphicFrame>
        <p:nvGraphicFramePr>
          <p:cNvPr id="9" name="Table 5">
            <a:extLst>
              <a:ext uri="{FF2B5EF4-FFF2-40B4-BE49-F238E27FC236}">
                <a16:creationId xmlns:a16="http://schemas.microsoft.com/office/drawing/2014/main" id="{5C85FE6B-0BDF-A3D8-4232-F0824611585B}"/>
              </a:ext>
            </a:extLst>
          </p:cNvPr>
          <p:cNvGraphicFramePr>
            <a:graphicFrameLocks/>
          </p:cNvGraphicFramePr>
          <p:nvPr>
            <p:extLst>
              <p:ext uri="{D42A27DB-BD31-4B8C-83A1-F6EECF244321}">
                <p14:modId xmlns:p14="http://schemas.microsoft.com/office/powerpoint/2010/main" val="1851052796"/>
              </p:ext>
            </p:extLst>
          </p:nvPr>
        </p:nvGraphicFramePr>
        <p:xfrm>
          <a:off x="5886450" y="1738021"/>
          <a:ext cx="6075002" cy="2529850"/>
        </p:xfrm>
        <a:graphic>
          <a:graphicData uri="http://schemas.openxmlformats.org/drawingml/2006/table">
            <a:tbl>
              <a:tblPr firstRow="1" bandRow="1">
                <a:tableStyleId>{073A0DAA-6AF3-43AB-8588-CEC1D06C72B9}</a:tableStyleId>
              </a:tblPr>
              <a:tblGrid>
                <a:gridCol w="4248150">
                  <a:extLst>
                    <a:ext uri="{9D8B030D-6E8A-4147-A177-3AD203B41FA5}">
                      <a16:colId xmlns:a16="http://schemas.microsoft.com/office/drawing/2014/main" val="620421947"/>
                    </a:ext>
                  </a:extLst>
                </a:gridCol>
                <a:gridCol w="1826852">
                  <a:extLst>
                    <a:ext uri="{9D8B030D-6E8A-4147-A177-3AD203B41FA5}">
                      <a16:colId xmlns:a16="http://schemas.microsoft.com/office/drawing/2014/main" val="1514732694"/>
                    </a:ext>
                  </a:extLst>
                </a:gridCol>
              </a:tblGrid>
              <a:tr h="515444">
                <a:tc>
                  <a:txBody>
                    <a:bodyPr/>
                    <a:lstStyle/>
                    <a:p>
                      <a:pPr algn="ctr"/>
                      <a:r>
                        <a:rPr lang="en-US" sz="1800" dirty="0">
                          <a:latin typeface="Aptos" panose="020B0004020202020204" pitchFamily="34" charset="0"/>
                        </a:rPr>
                        <a:t>Round 7</a:t>
                      </a:r>
                    </a:p>
                    <a:p>
                      <a:pPr algn="ctr"/>
                      <a:r>
                        <a:rPr lang="en-US" sz="1800" dirty="0">
                          <a:latin typeface="Aptos" panose="020B0004020202020204" pitchFamily="34" charset="0"/>
                        </a:rPr>
                        <a:t>Pre-Screening Decisions</a:t>
                      </a:r>
                    </a:p>
                  </a:txBody>
                  <a:tcPr marL="0" marR="0" marT="0" marB="0" anchor="ctr">
                    <a:solidFill>
                      <a:schemeClr val="tx1">
                        <a:lumMod val="50000"/>
                      </a:schemeClr>
                    </a:solidFill>
                  </a:tcPr>
                </a:tc>
                <a:tc>
                  <a:txBody>
                    <a:bodyPr/>
                    <a:lstStyle/>
                    <a:p>
                      <a:pPr lvl="1" algn="l"/>
                      <a:r>
                        <a:rPr lang="en-US" sz="1800" dirty="0">
                          <a:latin typeface="Aptos" panose="020B0004020202020204" pitchFamily="34" charset="0"/>
                        </a:rPr>
                        <a:t>% of Apps</a:t>
                      </a:r>
                    </a:p>
                  </a:txBody>
                  <a:tcPr marL="0" marR="0" marT="0" marB="0" anchor="ctr">
                    <a:solidFill>
                      <a:schemeClr val="tx1">
                        <a:lumMod val="50000"/>
                      </a:schemeClr>
                    </a:solidFill>
                  </a:tcPr>
                </a:tc>
                <a:extLst>
                  <a:ext uri="{0D108BD9-81ED-4DB2-BD59-A6C34878D82A}">
                    <a16:rowId xmlns:a16="http://schemas.microsoft.com/office/drawing/2014/main" val="2477541624"/>
                  </a:ext>
                </a:extLst>
              </a:tr>
              <a:tr h="372267">
                <a:tc>
                  <a:txBody>
                    <a:bodyPr/>
                    <a:lstStyle/>
                    <a:p>
                      <a:r>
                        <a:rPr lang="en-US" sz="1600" dirty="0">
                          <a:solidFill>
                            <a:schemeClr val="accent4"/>
                          </a:solidFill>
                          <a:latin typeface="Aptos" panose="020B0004020202020204" pitchFamily="34" charset="0"/>
                        </a:rPr>
                        <a:t>Pre-Screen In</a:t>
                      </a:r>
                      <a:endParaRPr lang="en-US" sz="1600" dirty="0">
                        <a:solidFill>
                          <a:schemeClr val="accent4"/>
                        </a:solidFill>
                        <a:highlight>
                          <a:srgbClr val="FFFF00"/>
                        </a:highlight>
                        <a:latin typeface="Aptos" panose="020B0004020202020204" pitchFamily="34" charset="0"/>
                      </a:endParaRPr>
                    </a:p>
                  </a:txBody>
                  <a:tcPr marT="45721" marB="45721" anchor="ctr"/>
                </a:tc>
                <a:tc>
                  <a:txBody>
                    <a:bodyPr/>
                    <a:lstStyle/>
                    <a:p>
                      <a:pPr marL="0" indent="0" algn="ctr">
                        <a:buNone/>
                      </a:pPr>
                      <a:r>
                        <a:rPr lang="en-US" sz="2000" b="1" dirty="0">
                          <a:solidFill>
                            <a:schemeClr val="accent4"/>
                          </a:solidFill>
                          <a:latin typeface="Aptos" panose="020B0004020202020204" pitchFamily="34" charset="0"/>
                        </a:rPr>
                        <a:t>0%</a:t>
                      </a:r>
                    </a:p>
                  </a:txBody>
                  <a:tcPr marT="45721" marB="45721" anchor="ctr"/>
                </a:tc>
                <a:extLst>
                  <a:ext uri="{0D108BD9-81ED-4DB2-BD59-A6C34878D82A}">
                    <a16:rowId xmlns:a16="http://schemas.microsoft.com/office/drawing/2014/main" val="3019860242"/>
                  </a:ext>
                </a:extLst>
              </a:tr>
              <a:tr h="372267">
                <a:tc>
                  <a:txBody>
                    <a:bodyPr/>
                    <a:lstStyle/>
                    <a:p>
                      <a:r>
                        <a:rPr lang="en-US" sz="1600" dirty="0">
                          <a:solidFill>
                            <a:schemeClr val="accent4"/>
                          </a:solidFill>
                          <a:latin typeface="Aptos" panose="020B0004020202020204" pitchFamily="34" charset="0"/>
                        </a:rPr>
                        <a:t>Pre-Screen Out</a:t>
                      </a:r>
                    </a:p>
                  </a:txBody>
                  <a:tcPr marT="45721" marB="45721"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1" dirty="0">
                          <a:solidFill>
                            <a:schemeClr val="accent4"/>
                          </a:solidFill>
                          <a:latin typeface="Aptos" panose="020B0004020202020204" pitchFamily="34" charset="0"/>
                        </a:rPr>
                        <a:t>2%</a:t>
                      </a:r>
                    </a:p>
                  </a:txBody>
                  <a:tcPr marT="45721" marB="45721" anchor="ctr"/>
                </a:tc>
                <a:extLst>
                  <a:ext uri="{0D108BD9-81ED-4DB2-BD59-A6C34878D82A}">
                    <a16:rowId xmlns:a16="http://schemas.microsoft.com/office/drawing/2014/main" val="4223237919"/>
                  </a:ext>
                </a:extLst>
              </a:tr>
              <a:tr h="372267">
                <a:tc>
                  <a:txBody>
                    <a:bodyPr/>
                    <a:lstStyle/>
                    <a:p>
                      <a:r>
                        <a:rPr lang="en-US" sz="1600" dirty="0">
                          <a:solidFill>
                            <a:schemeClr val="accent4"/>
                          </a:solidFill>
                          <a:latin typeface="Aptos" panose="020B0004020202020204" pitchFamily="34" charset="0"/>
                        </a:rPr>
                        <a:t>Withdrawn</a:t>
                      </a:r>
                    </a:p>
                  </a:txBody>
                  <a:tcPr marT="45721" marB="45721"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1" kern="1200" dirty="0">
                          <a:solidFill>
                            <a:schemeClr val="accent4"/>
                          </a:solidFill>
                          <a:latin typeface="Aptos" panose="020B0004020202020204" pitchFamily="34" charset="0"/>
                          <a:ea typeface="+mn-ea"/>
                          <a:cs typeface="+mn-cs"/>
                        </a:rPr>
                        <a:t>3%</a:t>
                      </a:r>
                    </a:p>
                  </a:txBody>
                  <a:tcPr marT="45721" marB="45721" anchor="ctr"/>
                </a:tc>
                <a:extLst>
                  <a:ext uri="{0D108BD9-81ED-4DB2-BD59-A6C34878D82A}">
                    <a16:rowId xmlns:a16="http://schemas.microsoft.com/office/drawing/2014/main" val="1791438604"/>
                  </a:ext>
                </a:extLst>
              </a:tr>
              <a:tr h="372267">
                <a:tc>
                  <a:txBody>
                    <a:bodyPr/>
                    <a:lstStyle/>
                    <a:p>
                      <a:r>
                        <a:rPr lang="en-US" sz="1600" dirty="0">
                          <a:solidFill>
                            <a:schemeClr val="accent4"/>
                          </a:solidFill>
                          <a:latin typeface="Aptos" panose="020B0004020202020204" pitchFamily="34" charset="0"/>
                        </a:rPr>
                        <a:t>Pre-Screen Out </a:t>
                      </a:r>
                      <a:r>
                        <a:rPr lang="en-US" sz="1600" kern="1200" dirty="0">
                          <a:solidFill>
                            <a:schemeClr val="accent4"/>
                          </a:solidFill>
                          <a:latin typeface="Aptos" panose="020B0004020202020204" pitchFamily="34" charset="0"/>
                          <a:ea typeface="+mn-ea"/>
                          <a:cs typeface="+mn-cs"/>
                        </a:rPr>
                        <a:t>Conditionally (Minor)</a:t>
                      </a:r>
                    </a:p>
                  </a:txBody>
                  <a:tcPr marT="45721" marB="45721"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1" kern="1200" dirty="0">
                          <a:solidFill>
                            <a:schemeClr val="accent4"/>
                          </a:solidFill>
                          <a:latin typeface="Aptos" panose="020B0004020202020204" pitchFamily="34" charset="0"/>
                          <a:ea typeface="+mn-ea"/>
                          <a:cs typeface="+mn-cs"/>
                        </a:rPr>
                        <a:t>78%</a:t>
                      </a:r>
                    </a:p>
                  </a:txBody>
                  <a:tcPr marT="45721" marB="45721" anchor="ctr"/>
                </a:tc>
                <a:extLst>
                  <a:ext uri="{0D108BD9-81ED-4DB2-BD59-A6C34878D82A}">
                    <a16:rowId xmlns:a16="http://schemas.microsoft.com/office/drawing/2014/main" val="3611462328"/>
                  </a:ext>
                </a:extLst>
              </a:tr>
              <a:tr h="372267">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solidFill>
                            <a:schemeClr val="accent4"/>
                          </a:solidFill>
                          <a:latin typeface="Aptos" panose="020B0004020202020204" pitchFamily="34" charset="0"/>
                        </a:rPr>
                        <a:t>Pre-Screen Out Conditionally</a:t>
                      </a:r>
                      <a:r>
                        <a:rPr lang="en-US" sz="1600" kern="1200" dirty="0">
                          <a:solidFill>
                            <a:schemeClr val="accent4"/>
                          </a:solidFill>
                          <a:latin typeface="Aptos" panose="020B0004020202020204" pitchFamily="34" charset="0"/>
                          <a:ea typeface="+mn-ea"/>
                          <a:cs typeface="+mn-cs"/>
                        </a:rPr>
                        <a:t> (Major/Critical)</a:t>
                      </a:r>
                    </a:p>
                  </a:txBody>
                  <a:tcPr marT="45721" marB="45721"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1" kern="1200" dirty="0">
                          <a:solidFill>
                            <a:schemeClr val="accent4"/>
                          </a:solidFill>
                          <a:latin typeface="Aptos" panose="020B0004020202020204" pitchFamily="34" charset="0"/>
                          <a:ea typeface="+mn-ea"/>
                          <a:cs typeface="+mn-cs"/>
                        </a:rPr>
                        <a:t>17%</a:t>
                      </a:r>
                    </a:p>
                  </a:txBody>
                  <a:tcPr marT="45721" marB="45721" anchor="ctr"/>
                </a:tc>
                <a:extLst>
                  <a:ext uri="{0D108BD9-81ED-4DB2-BD59-A6C34878D82A}">
                    <a16:rowId xmlns:a16="http://schemas.microsoft.com/office/drawing/2014/main" val="310950174"/>
                  </a:ext>
                </a:extLst>
              </a:tr>
            </a:tbl>
          </a:graphicData>
        </a:graphic>
      </p:graphicFrame>
      <p:sp>
        <p:nvSpPr>
          <p:cNvPr id="6" name="Content Placeholder 1">
            <a:extLst>
              <a:ext uri="{FF2B5EF4-FFF2-40B4-BE49-F238E27FC236}">
                <a16:creationId xmlns:a16="http://schemas.microsoft.com/office/drawing/2014/main" id="{E74AB462-8601-C8A4-68A6-8E48CEE5EC95}"/>
              </a:ext>
            </a:extLst>
          </p:cNvPr>
          <p:cNvSpPr txBox="1">
            <a:spLocks/>
          </p:cNvSpPr>
          <p:nvPr/>
        </p:nvSpPr>
        <p:spPr bwMode="auto">
          <a:xfrm>
            <a:off x="287649" y="4440859"/>
            <a:ext cx="11673803" cy="18175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1772" indent="-231772" algn="l" rtl="0" fontAlgn="base">
              <a:spcBef>
                <a:spcPct val="20000"/>
              </a:spcBef>
              <a:spcAft>
                <a:spcPct val="0"/>
              </a:spcAft>
              <a:buChar char="•"/>
              <a:defRPr b="1">
                <a:solidFill>
                  <a:schemeClr val="tx1"/>
                </a:solidFill>
                <a:latin typeface="+mn-lt"/>
                <a:ea typeface="+mn-ea"/>
                <a:cs typeface="+mn-cs"/>
              </a:defRPr>
            </a:lvl1pPr>
            <a:lvl2pPr marL="688965" indent="-231772" algn="l" rtl="0" fontAlgn="base">
              <a:spcBef>
                <a:spcPct val="20000"/>
              </a:spcBef>
              <a:spcAft>
                <a:spcPct val="0"/>
              </a:spcAft>
              <a:buChar char="–"/>
              <a:defRPr sz="1600" b="1">
                <a:solidFill>
                  <a:schemeClr val="tx1"/>
                </a:solidFill>
                <a:latin typeface="+mn-lt"/>
                <a:ea typeface="+mn-ea"/>
              </a:defRPr>
            </a:lvl2pPr>
            <a:lvl3pPr marL="1142985" indent="-228597" algn="l" rtl="0" fontAlgn="base">
              <a:spcBef>
                <a:spcPct val="20000"/>
              </a:spcBef>
              <a:spcAft>
                <a:spcPct val="0"/>
              </a:spcAft>
              <a:buFont typeface="Arial" charset="0"/>
              <a:buChar char="–"/>
              <a:defRPr sz="1401">
                <a:solidFill>
                  <a:schemeClr val="tx1"/>
                </a:solidFill>
                <a:latin typeface="+mn-lt"/>
                <a:ea typeface="+mn-ea"/>
              </a:defRPr>
            </a:lvl3pPr>
            <a:lvl4pPr marL="1600180" indent="-228597" algn="l" rtl="0" fontAlgn="base">
              <a:spcBef>
                <a:spcPct val="20000"/>
              </a:spcBef>
              <a:spcAft>
                <a:spcPct val="0"/>
              </a:spcAft>
              <a:buChar char="–"/>
              <a:defRPr sz="1401">
                <a:solidFill>
                  <a:schemeClr val="tx1"/>
                </a:solidFill>
                <a:latin typeface="+mn-lt"/>
                <a:ea typeface="+mn-ea"/>
              </a:defRPr>
            </a:lvl4pPr>
            <a:lvl5pPr marL="2057375" indent="-228597" algn="l" rtl="0" fontAlgn="base">
              <a:spcBef>
                <a:spcPct val="20000"/>
              </a:spcBef>
              <a:spcAft>
                <a:spcPct val="0"/>
              </a:spcAft>
              <a:buChar char="»"/>
              <a:defRPr sz="1401">
                <a:solidFill>
                  <a:schemeClr val="tx1"/>
                </a:solidFill>
                <a:latin typeface="+mn-lt"/>
                <a:ea typeface="+mn-ea"/>
              </a:defRPr>
            </a:lvl5pPr>
            <a:lvl6pPr marL="2514568" indent="-228597" algn="l" rtl="0" fontAlgn="base">
              <a:spcBef>
                <a:spcPct val="20000"/>
              </a:spcBef>
              <a:spcAft>
                <a:spcPct val="0"/>
              </a:spcAft>
              <a:buChar char="»"/>
              <a:defRPr sz="1401">
                <a:solidFill>
                  <a:schemeClr val="tx1"/>
                </a:solidFill>
                <a:latin typeface="+mn-lt"/>
                <a:ea typeface="+mn-ea"/>
              </a:defRPr>
            </a:lvl6pPr>
            <a:lvl7pPr marL="2971763" indent="-228597" algn="l" rtl="0" fontAlgn="base">
              <a:spcBef>
                <a:spcPct val="20000"/>
              </a:spcBef>
              <a:spcAft>
                <a:spcPct val="0"/>
              </a:spcAft>
              <a:buChar char="»"/>
              <a:defRPr sz="1401">
                <a:solidFill>
                  <a:schemeClr val="tx1"/>
                </a:solidFill>
                <a:latin typeface="+mn-lt"/>
                <a:ea typeface="+mn-ea"/>
              </a:defRPr>
            </a:lvl7pPr>
            <a:lvl8pPr marL="3428957" indent="-228597" algn="l" rtl="0" fontAlgn="base">
              <a:spcBef>
                <a:spcPct val="20000"/>
              </a:spcBef>
              <a:spcAft>
                <a:spcPct val="0"/>
              </a:spcAft>
              <a:buChar char="»"/>
              <a:defRPr sz="1401">
                <a:solidFill>
                  <a:schemeClr val="tx1"/>
                </a:solidFill>
                <a:latin typeface="+mn-lt"/>
                <a:ea typeface="+mn-ea"/>
              </a:defRPr>
            </a:lvl8pPr>
            <a:lvl9pPr marL="3886152" indent="-228597" algn="l" rtl="0" fontAlgn="base">
              <a:spcBef>
                <a:spcPct val="20000"/>
              </a:spcBef>
              <a:spcAft>
                <a:spcPct val="0"/>
              </a:spcAft>
              <a:buChar char="»"/>
              <a:defRPr sz="1401">
                <a:solidFill>
                  <a:schemeClr val="tx1"/>
                </a:solidFill>
                <a:latin typeface="+mn-lt"/>
                <a:ea typeface="+mn-ea"/>
              </a:defRPr>
            </a:lvl9pPr>
          </a:lstStyle>
          <a:p>
            <a:pPr eaLnBrk="1" hangingPunct="1">
              <a:spcBef>
                <a:spcPts val="300"/>
              </a:spcBef>
              <a:spcAft>
                <a:spcPts val="300"/>
              </a:spcAft>
            </a:pPr>
            <a:r>
              <a:rPr lang="en-US" sz="1800" kern="0" dirty="0">
                <a:latin typeface="Aptos" panose="020B0004020202020204" pitchFamily="34" charset="0"/>
              </a:rPr>
              <a:t>Minor - </a:t>
            </a:r>
            <a:r>
              <a:rPr lang="en-US" sz="1800" b="0" kern="0" dirty="0">
                <a:latin typeface="Aptos" panose="020B0004020202020204" pitchFamily="34" charset="0"/>
              </a:rPr>
              <a:t>All text-based changes within the portal; all linework issues; sketch modifications; missing Gate 3 documents that are confirmed underway</a:t>
            </a:r>
          </a:p>
          <a:p>
            <a:pPr eaLnBrk="1" hangingPunct="1">
              <a:spcBef>
                <a:spcPts val="300"/>
              </a:spcBef>
              <a:spcAft>
                <a:spcPts val="300"/>
              </a:spcAft>
            </a:pPr>
            <a:r>
              <a:rPr lang="en-US" sz="1800" kern="0" dirty="0">
                <a:latin typeface="Aptos" panose="020B0004020202020204" pitchFamily="34" charset="0"/>
              </a:rPr>
              <a:t>Major - </a:t>
            </a:r>
            <a:r>
              <a:rPr lang="en-US" sz="1800" b="0" kern="0" dirty="0">
                <a:latin typeface="Aptos" panose="020B0004020202020204" pitchFamily="34" charset="0"/>
              </a:rPr>
              <a:t>Apps that cannot be screened due to scope indecision; missing sketches; feature selection issues with Gate 3 requirements; missing Gate 2 documents that have been confirmed to be in progress; Gate 2 or Gate 3 documents with internal issues that require updates, such as a missing alternatives analysis.</a:t>
            </a:r>
          </a:p>
          <a:p>
            <a:pPr eaLnBrk="1" hangingPunct="1">
              <a:spcBef>
                <a:spcPts val="300"/>
              </a:spcBef>
              <a:spcAft>
                <a:spcPts val="300"/>
              </a:spcAft>
            </a:pPr>
            <a:r>
              <a:rPr lang="en-US" sz="1800" kern="0" dirty="0">
                <a:latin typeface="Aptos" panose="020B0004020202020204" pitchFamily="34" charset="0"/>
              </a:rPr>
              <a:t>Critical - </a:t>
            </a:r>
            <a:r>
              <a:rPr lang="en-US" sz="1800" b="0" kern="0" dirty="0">
                <a:latin typeface="Aptos" panose="020B0004020202020204" pitchFamily="34" charset="0"/>
              </a:rPr>
              <a:t>Missing Gate 2 documents that have not been started; most eligibility issues</a:t>
            </a:r>
            <a:endParaRPr lang="en-US" sz="1200" b="0" kern="0" dirty="0">
              <a:latin typeface="Aptos" panose="020B0004020202020204" pitchFamily="34" charset="0"/>
              <a:cs typeface="+mn-cs"/>
            </a:endParaRPr>
          </a:p>
        </p:txBody>
      </p:sp>
      <p:sp>
        <p:nvSpPr>
          <p:cNvPr id="3" name="Slide Number Placeholder 2">
            <a:extLst>
              <a:ext uri="{FF2B5EF4-FFF2-40B4-BE49-F238E27FC236}">
                <a16:creationId xmlns:a16="http://schemas.microsoft.com/office/drawing/2014/main" id="{C605E3A6-D367-A3BC-1F8C-0769C09FBFC2}"/>
              </a:ext>
            </a:extLst>
          </p:cNvPr>
          <p:cNvSpPr>
            <a:spLocks noGrp="1"/>
          </p:cNvSpPr>
          <p:nvPr>
            <p:ph type="sldNum" sz="quarter" idx="10"/>
          </p:nvPr>
        </p:nvSpPr>
        <p:spPr/>
        <p:txBody>
          <a:bodyPr/>
          <a:lstStyle/>
          <a:p>
            <a:fld id="{2D053006-FB26-45B1-80AA-6376C0DF0BE0}" type="slidenum">
              <a:rPr lang="en-US" smtClean="0"/>
              <a:pPr/>
              <a:t>12</a:t>
            </a:fld>
            <a:endParaRPr lang="en-US"/>
          </a:p>
        </p:txBody>
      </p:sp>
    </p:spTree>
    <p:extLst>
      <p:ext uri="{BB962C8B-B14F-4D97-AF65-F5344CB8AC3E}">
        <p14:creationId xmlns:p14="http://schemas.microsoft.com/office/powerpoint/2010/main" val="855271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AF1D0-5C66-8A89-755E-1F47CF0DC3D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E53EF61-9BE7-E5BA-AEB2-8F3506436E65}"/>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Pre-Application Screening</a:t>
            </a:r>
          </a:p>
        </p:txBody>
      </p:sp>
      <p:sp>
        <p:nvSpPr>
          <p:cNvPr id="4" name="Title 3">
            <a:extLst>
              <a:ext uri="{FF2B5EF4-FFF2-40B4-BE49-F238E27FC236}">
                <a16:creationId xmlns:a16="http://schemas.microsoft.com/office/drawing/2014/main" id="{5C9DA496-7203-41DC-7E78-0061B6ACC69D}"/>
              </a:ext>
            </a:extLst>
          </p:cNvPr>
          <p:cNvSpPr>
            <a:spLocks noGrp="1"/>
          </p:cNvSpPr>
          <p:nvPr>
            <p:ph type="title"/>
          </p:nvPr>
        </p:nvSpPr>
        <p:spPr>
          <a:xfrm>
            <a:off x="406401" y="338554"/>
            <a:ext cx="9343656" cy="1033046"/>
          </a:xfrm>
        </p:spPr>
        <p:txBody>
          <a:bodyPr/>
          <a:lstStyle/>
          <a:p>
            <a:r>
              <a:rPr lang="en-US" dirty="0"/>
              <a:t>Pre-Screening Decisions Continued</a:t>
            </a:r>
            <a:br>
              <a:rPr lang="en-US" dirty="0"/>
            </a:br>
            <a:r>
              <a:rPr lang="en-US" dirty="0"/>
              <a:t>VTrans Needs</a:t>
            </a:r>
          </a:p>
        </p:txBody>
      </p:sp>
      <p:sp>
        <p:nvSpPr>
          <p:cNvPr id="13" name="Text Placeholder 1">
            <a:extLst>
              <a:ext uri="{FF2B5EF4-FFF2-40B4-BE49-F238E27FC236}">
                <a16:creationId xmlns:a16="http://schemas.microsoft.com/office/drawing/2014/main" id="{77AFB18B-8805-54E7-AA39-F1B5B395D3FC}"/>
              </a:ext>
            </a:extLst>
          </p:cNvPr>
          <p:cNvSpPr txBox="1">
            <a:spLocks/>
          </p:cNvSpPr>
          <p:nvPr/>
        </p:nvSpPr>
        <p:spPr bwMode="auto">
          <a:xfrm>
            <a:off x="406401" y="1905000"/>
            <a:ext cx="5183415" cy="439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1772" indent="-231772" algn="l" rtl="0" fontAlgn="base">
              <a:spcBef>
                <a:spcPct val="20000"/>
              </a:spcBef>
              <a:spcAft>
                <a:spcPct val="0"/>
              </a:spcAft>
              <a:buChar char="•"/>
              <a:defRPr b="1">
                <a:solidFill>
                  <a:schemeClr val="tx1"/>
                </a:solidFill>
                <a:latin typeface="+mn-lt"/>
                <a:ea typeface="+mn-ea"/>
                <a:cs typeface="+mn-cs"/>
              </a:defRPr>
            </a:lvl1pPr>
            <a:lvl2pPr marL="688965" indent="-231772" algn="l" rtl="0" fontAlgn="base">
              <a:spcBef>
                <a:spcPct val="20000"/>
              </a:spcBef>
              <a:spcAft>
                <a:spcPct val="0"/>
              </a:spcAft>
              <a:buChar char="–"/>
              <a:defRPr sz="1600" b="1">
                <a:solidFill>
                  <a:schemeClr val="tx1"/>
                </a:solidFill>
                <a:latin typeface="+mn-lt"/>
                <a:ea typeface="+mn-ea"/>
              </a:defRPr>
            </a:lvl2pPr>
            <a:lvl3pPr marL="1142985" indent="-228597" algn="l" rtl="0" fontAlgn="base">
              <a:spcBef>
                <a:spcPct val="20000"/>
              </a:spcBef>
              <a:spcAft>
                <a:spcPct val="0"/>
              </a:spcAft>
              <a:buFont typeface="Arial" charset="0"/>
              <a:buChar char="–"/>
              <a:defRPr sz="1401">
                <a:solidFill>
                  <a:schemeClr val="tx1"/>
                </a:solidFill>
                <a:latin typeface="+mn-lt"/>
                <a:ea typeface="+mn-ea"/>
              </a:defRPr>
            </a:lvl3pPr>
            <a:lvl4pPr marL="1600180" indent="-228597" algn="l" rtl="0" fontAlgn="base">
              <a:spcBef>
                <a:spcPct val="20000"/>
              </a:spcBef>
              <a:spcAft>
                <a:spcPct val="0"/>
              </a:spcAft>
              <a:buChar char="–"/>
              <a:defRPr sz="1401">
                <a:solidFill>
                  <a:schemeClr val="tx1"/>
                </a:solidFill>
                <a:latin typeface="+mn-lt"/>
                <a:ea typeface="+mn-ea"/>
              </a:defRPr>
            </a:lvl4pPr>
            <a:lvl5pPr marL="2057375" indent="-228597" algn="l" rtl="0" fontAlgn="base">
              <a:spcBef>
                <a:spcPct val="20000"/>
              </a:spcBef>
              <a:spcAft>
                <a:spcPct val="0"/>
              </a:spcAft>
              <a:buChar char="»"/>
              <a:defRPr sz="1401">
                <a:solidFill>
                  <a:schemeClr val="tx1"/>
                </a:solidFill>
                <a:latin typeface="+mn-lt"/>
                <a:ea typeface="+mn-ea"/>
              </a:defRPr>
            </a:lvl5pPr>
            <a:lvl6pPr marL="2514568" indent="-228597" algn="l" rtl="0" fontAlgn="base">
              <a:spcBef>
                <a:spcPct val="20000"/>
              </a:spcBef>
              <a:spcAft>
                <a:spcPct val="0"/>
              </a:spcAft>
              <a:buChar char="»"/>
              <a:defRPr sz="1401">
                <a:solidFill>
                  <a:schemeClr val="tx1"/>
                </a:solidFill>
                <a:latin typeface="+mn-lt"/>
                <a:ea typeface="+mn-ea"/>
              </a:defRPr>
            </a:lvl6pPr>
            <a:lvl7pPr marL="2971763" indent="-228597" algn="l" rtl="0" fontAlgn="base">
              <a:spcBef>
                <a:spcPct val="20000"/>
              </a:spcBef>
              <a:spcAft>
                <a:spcPct val="0"/>
              </a:spcAft>
              <a:buChar char="»"/>
              <a:defRPr sz="1401">
                <a:solidFill>
                  <a:schemeClr val="tx1"/>
                </a:solidFill>
                <a:latin typeface="+mn-lt"/>
                <a:ea typeface="+mn-ea"/>
              </a:defRPr>
            </a:lvl7pPr>
            <a:lvl8pPr marL="3428957" indent="-228597" algn="l" rtl="0" fontAlgn="base">
              <a:spcBef>
                <a:spcPct val="20000"/>
              </a:spcBef>
              <a:spcAft>
                <a:spcPct val="0"/>
              </a:spcAft>
              <a:buChar char="»"/>
              <a:defRPr sz="1401">
                <a:solidFill>
                  <a:schemeClr val="tx1"/>
                </a:solidFill>
                <a:latin typeface="+mn-lt"/>
                <a:ea typeface="+mn-ea"/>
              </a:defRPr>
            </a:lvl8pPr>
            <a:lvl9pPr marL="3886152" indent="-228597" algn="l" rtl="0" fontAlgn="base">
              <a:spcBef>
                <a:spcPct val="20000"/>
              </a:spcBef>
              <a:spcAft>
                <a:spcPct val="0"/>
              </a:spcAft>
              <a:buChar char="»"/>
              <a:defRPr sz="1401">
                <a:solidFill>
                  <a:schemeClr val="tx1"/>
                </a:solidFill>
                <a:latin typeface="+mn-lt"/>
                <a:ea typeface="+mn-ea"/>
              </a:defRPr>
            </a:lvl9pPr>
          </a:lstStyle>
          <a:p>
            <a:pPr eaLnBrk="1" hangingPunct="1">
              <a:buClr>
                <a:schemeClr val="tx1"/>
              </a:buClr>
              <a:buSzPts val="1800"/>
            </a:pPr>
            <a:r>
              <a:rPr lang="en-US" sz="2200" dirty="0">
                <a:latin typeface="Aptos" panose="020B0004020202020204" pitchFamily="34" charset="0"/>
              </a:rPr>
              <a:t>During reviews of Pre-App and Full Applications, screeners have three options:</a:t>
            </a:r>
          </a:p>
          <a:p>
            <a:pPr lvl="1" eaLnBrk="1" hangingPunct="1">
              <a:buClr>
                <a:schemeClr val="tx1"/>
              </a:buClr>
              <a:buSzPct val="100000"/>
              <a:buFont typeface="Courier New" panose="02070309020205020404" pitchFamily="49" charset="0"/>
              <a:buChar char="o"/>
            </a:pPr>
            <a:r>
              <a:rPr lang="en-US" sz="2000" b="0" dirty="0">
                <a:latin typeface="Aptos" panose="020B0004020202020204" pitchFamily="34" charset="0"/>
              </a:rPr>
              <a:t>Screen In: when a pre- or full app meets a VTrans Need</a:t>
            </a:r>
          </a:p>
          <a:p>
            <a:pPr lvl="1" eaLnBrk="1" hangingPunct="1">
              <a:buClr>
                <a:schemeClr val="tx1"/>
              </a:buClr>
              <a:buSzPct val="100000"/>
              <a:buFont typeface="Courier New" panose="02070309020205020404" pitchFamily="49" charset="0"/>
              <a:buChar char="o"/>
            </a:pPr>
            <a:r>
              <a:rPr lang="en-US" sz="2000" b="0" dirty="0">
                <a:latin typeface="Aptos" panose="020B0004020202020204" pitchFamily="34" charset="0"/>
              </a:rPr>
              <a:t>Conditional screen out: when information is missing or clarification is needed.</a:t>
            </a:r>
          </a:p>
          <a:p>
            <a:pPr lvl="1" eaLnBrk="1" hangingPunct="1">
              <a:buClr>
                <a:schemeClr val="tx1"/>
              </a:buClr>
              <a:buSzPct val="100000"/>
              <a:buFont typeface="Courier New" panose="02070309020205020404" pitchFamily="49" charset="0"/>
              <a:buChar char="o"/>
            </a:pPr>
            <a:r>
              <a:rPr lang="en-US" sz="2000" b="0" dirty="0">
                <a:latin typeface="Aptos" panose="020B0004020202020204" pitchFamily="34" charset="0"/>
              </a:rPr>
              <a:t>Screen out: when a pre- or full app does not meet a VTrans Need</a:t>
            </a:r>
          </a:p>
          <a:p>
            <a:pPr marL="231772" lvl="2" indent="-231772" eaLnBrk="1" hangingPunct="1">
              <a:buClr>
                <a:schemeClr val="tx1"/>
              </a:buClr>
              <a:buSzPts val="1800"/>
              <a:buFont typeface="Arial"/>
              <a:buChar char="•"/>
            </a:pPr>
            <a:r>
              <a:rPr lang="en-US" sz="2200" dirty="0">
                <a:latin typeface="Aptos" panose="020B0004020202020204" pitchFamily="34" charset="0"/>
              </a:rPr>
              <a:t>The next few slides highlight key considerations for applicants</a:t>
            </a:r>
          </a:p>
          <a:p>
            <a:pPr marL="186262" indent="0" eaLnBrk="1" hangingPunct="1">
              <a:buFontTx/>
              <a:buNone/>
            </a:pPr>
            <a:endParaRPr lang="en-US" sz="1800" kern="0" dirty="0"/>
          </a:p>
        </p:txBody>
      </p:sp>
      <p:grpSp>
        <p:nvGrpSpPr>
          <p:cNvPr id="5" name="Group 4" descr="Screenshot of the Location Pearl">
            <a:extLst>
              <a:ext uri="{FF2B5EF4-FFF2-40B4-BE49-F238E27FC236}">
                <a16:creationId xmlns:a16="http://schemas.microsoft.com/office/drawing/2014/main" id="{8DFFB593-15AE-1EE4-2679-9ED25929CD53}"/>
              </a:ext>
            </a:extLst>
          </p:cNvPr>
          <p:cNvGrpSpPr/>
          <p:nvPr/>
        </p:nvGrpSpPr>
        <p:grpSpPr>
          <a:xfrm>
            <a:off x="5837274" y="1905000"/>
            <a:ext cx="5973925" cy="4286862"/>
            <a:chOff x="5589816" y="1853037"/>
            <a:chExt cx="6221384" cy="4338825"/>
          </a:xfrm>
        </p:grpSpPr>
        <p:pic>
          <p:nvPicPr>
            <p:cNvPr id="8" name="Picture 7" descr="Screenshot of the Portal Location Pearl">
              <a:extLst>
                <a:ext uri="{FF2B5EF4-FFF2-40B4-BE49-F238E27FC236}">
                  <a16:creationId xmlns:a16="http://schemas.microsoft.com/office/drawing/2014/main" id="{02FC16AB-42D9-5C0F-393D-4915B7029B79}"/>
                </a:ext>
              </a:extLst>
            </p:cNvPr>
            <p:cNvPicPr>
              <a:picLocks noChangeAspect="1"/>
            </p:cNvPicPr>
            <p:nvPr/>
          </p:nvPicPr>
          <p:blipFill>
            <a:blip r:embed="rId3"/>
            <a:stretch>
              <a:fillRect/>
            </a:stretch>
          </p:blipFill>
          <p:spPr>
            <a:xfrm>
              <a:off x="5589816" y="1923825"/>
              <a:ext cx="6221384" cy="4268037"/>
            </a:xfrm>
            <a:prstGeom prst="rect">
              <a:avLst/>
            </a:prstGeom>
          </p:spPr>
        </p:pic>
        <p:grpSp>
          <p:nvGrpSpPr>
            <p:cNvPr id="10" name="Group 9">
              <a:extLst>
                <a:ext uri="{FF2B5EF4-FFF2-40B4-BE49-F238E27FC236}">
                  <a16:creationId xmlns:a16="http://schemas.microsoft.com/office/drawing/2014/main" id="{18959AA0-3B5F-5614-BF81-BD941C0CA2E6}"/>
                </a:ext>
                <a:ext uri="{C183D7F6-B498-43B3-948B-1728B52AA6E4}">
                  <adec:decorative xmlns:adec="http://schemas.microsoft.com/office/drawing/2017/decorative" val="1"/>
                </a:ext>
              </a:extLst>
            </p:cNvPr>
            <p:cNvGrpSpPr/>
            <p:nvPr/>
          </p:nvGrpSpPr>
          <p:grpSpPr>
            <a:xfrm>
              <a:off x="7766878" y="1853037"/>
              <a:ext cx="750285" cy="4268038"/>
              <a:chOff x="-1842429" y="1292386"/>
              <a:chExt cx="562714" cy="3372395"/>
            </a:xfrm>
          </p:grpSpPr>
          <p:sp>
            <p:nvSpPr>
              <p:cNvPr id="11" name="Oval 10">
                <a:extLst>
                  <a:ext uri="{FF2B5EF4-FFF2-40B4-BE49-F238E27FC236}">
                    <a16:creationId xmlns:a16="http://schemas.microsoft.com/office/drawing/2014/main" id="{91280396-38B3-6758-CE54-2D0FC4148EBB}"/>
                  </a:ext>
                </a:extLst>
              </p:cNvPr>
              <p:cNvSpPr/>
              <p:nvPr/>
            </p:nvSpPr>
            <p:spPr>
              <a:xfrm>
                <a:off x="-1712422" y="1292386"/>
                <a:ext cx="432707" cy="444953"/>
              </a:xfrm>
              <a:prstGeom prst="ellipse">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2" name="Oval 11">
                <a:extLst>
                  <a:ext uri="{FF2B5EF4-FFF2-40B4-BE49-F238E27FC236}">
                    <a16:creationId xmlns:a16="http://schemas.microsoft.com/office/drawing/2014/main" id="{41108703-E617-9AF8-C558-BC38C1DD29A9}"/>
                  </a:ext>
                </a:extLst>
              </p:cNvPr>
              <p:cNvSpPr/>
              <p:nvPr/>
            </p:nvSpPr>
            <p:spPr>
              <a:xfrm>
                <a:off x="-1842429" y="4219828"/>
                <a:ext cx="432707" cy="444953"/>
              </a:xfrm>
              <a:prstGeom prst="ellipse">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sp>
        <p:nvSpPr>
          <p:cNvPr id="3" name="Slide Number Placeholder 2">
            <a:extLst>
              <a:ext uri="{FF2B5EF4-FFF2-40B4-BE49-F238E27FC236}">
                <a16:creationId xmlns:a16="http://schemas.microsoft.com/office/drawing/2014/main" id="{B2A0A7BA-AD68-9654-B280-28F4939F4B57}"/>
              </a:ext>
            </a:extLst>
          </p:cNvPr>
          <p:cNvSpPr>
            <a:spLocks noGrp="1"/>
          </p:cNvSpPr>
          <p:nvPr>
            <p:ph type="sldNum" sz="quarter" idx="10"/>
          </p:nvPr>
        </p:nvSpPr>
        <p:spPr/>
        <p:txBody>
          <a:bodyPr/>
          <a:lstStyle/>
          <a:p>
            <a:fld id="{2D053006-FB26-45B1-80AA-6376C0DF0BE0}" type="slidenum">
              <a:rPr lang="en-US" smtClean="0"/>
              <a:pPr/>
              <a:t>13</a:t>
            </a:fld>
            <a:endParaRPr lang="en-US"/>
          </a:p>
        </p:txBody>
      </p:sp>
    </p:spTree>
    <p:extLst>
      <p:ext uri="{BB962C8B-B14F-4D97-AF65-F5344CB8AC3E}">
        <p14:creationId xmlns:p14="http://schemas.microsoft.com/office/powerpoint/2010/main" val="1809662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EEF8C-F5FD-DE6B-D2E2-67FE870BB9F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6DB285B-CEF0-DF1F-0536-2056AC0784CB}"/>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Pre-Application Screening</a:t>
            </a:r>
          </a:p>
        </p:txBody>
      </p:sp>
      <p:sp>
        <p:nvSpPr>
          <p:cNvPr id="4" name="Title 3">
            <a:extLst>
              <a:ext uri="{FF2B5EF4-FFF2-40B4-BE49-F238E27FC236}">
                <a16:creationId xmlns:a16="http://schemas.microsoft.com/office/drawing/2014/main" id="{A2442F5E-16FC-B624-0839-1FB8A804728E}"/>
              </a:ext>
            </a:extLst>
          </p:cNvPr>
          <p:cNvSpPr>
            <a:spLocks noGrp="1"/>
          </p:cNvSpPr>
          <p:nvPr>
            <p:ph type="title"/>
          </p:nvPr>
        </p:nvSpPr>
        <p:spPr/>
        <p:txBody>
          <a:bodyPr/>
          <a:lstStyle/>
          <a:p>
            <a:r>
              <a:rPr lang="en-US" dirty="0"/>
              <a:t>Pre-Screening Decisions Continued</a:t>
            </a:r>
            <a:br>
              <a:rPr lang="en-US" dirty="0"/>
            </a:br>
            <a:r>
              <a:rPr lang="en-US" dirty="0"/>
              <a:t>VTrans Needs Flowchart</a:t>
            </a:r>
          </a:p>
        </p:txBody>
      </p:sp>
      <p:sp>
        <p:nvSpPr>
          <p:cNvPr id="7" name="Rectangle 6">
            <a:extLst>
              <a:ext uri="{FF2B5EF4-FFF2-40B4-BE49-F238E27FC236}">
                <a16:creationId xmlns:a16="http://schemas.microsoft.com/office/drawing/2014/main" id="{338F0766-5ECD-F33F-6BA7-4FA1B9137238}"/>
              </a:ext>
              <a:ext uri="{C183D7F6-B498-43B3-948B-1728B52AA6E4}">
                <adec:decorative xmlns:adec="http://schemas.microsoft.com/office/drawing/2017/decorative" val="1"/>
              </a:ext>
            </a:extLst>
          </p:cNvPr>
          <p:cNvSpPr/>
          <p:nvPr/>
        </p:nvSpPr>
        <p:spPr>
          <a:xfrm>
            <a:off x="152400" y="5007704"/>
            <a:ext cx="11887200" cy="1143200"/>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id="{1D7DB218-60C2-ABF1-C5E2-A943171004DE}"/>
              </a:ext>
              <a:ext uri="{C183D7F6-B498-43B3-948B-1728B52AA6E4}">
                <adec:decorative xmlns:adec="http://schemas.microsoft.com/office/drawing/2017/decorative" val="1"/>
              </a:ext>
            </a:extLst>
          </p:cNvPr>
          <p:cNvSpPr/>
          <p:nvPr/>
        </p:nvSpPr>
        <p:spPr>
          <a:xfrm>
            <a:off x="152400" y="3756136"/>
            <a:ext cx="11887200" cy="1143200"/>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4">
            <a:extLst>
              <a:ext uri="{FF2B5EF4-FFF2-40B4-BE49-F238E27FC236}">
                <a16:creationId xmlns:a16="http://schemas.microsoft.com/office/drawing/2014/main" id="{C72E173D-8CB8-21C9-A642-DA5E1400C71E}"/>
              </a:ext>
              <a:ext uri="{C183D7F6-B498-43B3-948B-1728B52AA6E4}">
                <adec:decorative xmlns:adec="http://schemas.microsoft.com/office/drawing/2017/decorative" val="1"/>
              </a:ext>
            </a:extLst>
          </p:cNvPr>
          <p:cNvSpPr/>
          <p:nvPr/>
        </p:nvSpPr>
        <p:spPr>
          <a:xfrm>
            <a:off x="152400" y="2504568"/>
            <a:ext cx="11887200" cy="1143200"/>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graphicFrame>
        <p:nvGraphicFramePr>
          <p:cNvPr id="9" name="Diagram 8" descr="Flowchart showing the progression from VTrans screening to a re-review of vtrans needs">
            <a:extLst>
              <a:ext uri="{FF2B5EF4-FFF2-40B4-BE49-F238E27FC236}">
                <a16:creationId xmlns:a16="http://schemas.microsoft.com/office/drawing/2014/main" id="{D2B08143-694B-AB89-CE9A-4E116ED281B9}"/>
              </a:ext>
            </a:extLst>
          </p:cNvPr>
          <p:cNvGraphicFramePr/>
          <p:nvPr>
            <p:extLst>
              <p:ext uri="{D42A27DB-BD31-4B8C-83A1-F6EECF244321}">
                <p14:modId xmlns:p14="http://schemas.microsoft.com/office/powerpoint/2010/main" val="1524240249"/>
              </p:ext>
            </p:extLst>
          </p:nvPr>
        </p:nvGraphicFramePr>
        <p:xfrm>
          <a:off x="-575642" y="1615664"/>
          <a:ext cx="12001500" cy="433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5C571B22-DED5-7E42-DBCE-5EF47B38F634}"/>
              </a:ext>
            </a:extLst>
          </p:cNvPr>
          <p:cNvSpPr>
            <a:spLocks noGrp="1"/>
          </p:cNvSpPr>
          <p:nvPr>
            <p:ph type="sldNum" sz="quarter" idx="10"/>
          </p:nvPr>
        </p:nvSpPr>
        <p:spPr/>
        <p:txBody>
          <a:bodyPr/>
          <a:lstStyle/>
          <a:p>
            <a:fld id="{2D053006-FB26-45B1-80AA-6376C0DF0BE0}" type="slidenum">
              <a:rPr lang="en-US" smtClean="0"/>
              <a:pPr/>
              <a:t>14</a:t>
            </a:fld>
            <a:endParaRPr lang="en-US"/>
          </a:p>
        </p:txBody>
      </p:sp>
      <p:sp>
        <p:nvSpPr>
          <p:cNvPr id="14" name="TextBox 13">
            <a:extLst>
              <a:ext uri="{FF2B5EF4-FFF2-40B4-BE49-F238E27FC236}">
                <a16:creationId xmlns:a16="http://schemas.microsoft.com/office/drawing/2014/main" id="{944AAB0E-33A4-BC93-76CA-88E60209DC8C}"/>
              </a:ext>
            </a:extLst>
          </p:cNvPr>
          <p:cNvSpPr txBox="1"/>
          <p:nvPr/>
        </p:nvSpPr>
        <p:spPr>
          <a:xfrm>
            <a:off x="9601200" y="2636766"/>
            <a:ext cx="2332800" cy="923330"/>
          </a:xfrm>
          <a:prstGeom prst="rect">
            <a:avLst/>
          </a:prstGeom>
          <a:noFill/>
        </p:spPr>
        <p:txBody>
          <a:bodyPr wrap="square" rtlCol="0">
            <a:spAutoFit/>
          </a:bodyPr>
          <a:lstStyle/>
          <a:p>
            <a:r>
              <a:rPr lang="en-US" sz="1800" u="sng" dirty="0">
                <a:latin typeface="Calibri" panose="020F0502020204030204" pitchFamily="34" charset="0"/>
                <a:ea typeface="Calibri" panose="020F0502020204030204" pitchFamily="34" charset="0"/>
                <a:cs typeface="Calibri" panose="020F0502020204030204" pitchFamily="34" charset="0"/>
              </a:rPr>
              <a:t>1. Pre-app VTrans Screening Decision </a:t>
            </a:r>
          </a:p>
          <a:p>
            <a:r>
              <a:rPr lang="en-US" sz="1800" u="sng" dirty="0">
                <a:latin typeface="Calibri" panose="020F0502020204030204" pitchFamily="34" charset="0"/>
                <a:ea typeface="Calibri" panose="020F0502020204030204" pitchFamily="34" charset="0"/>
                <a:cs typeface="Calibri" panose="020F0502020204030204" pitchFamily="34" charset="0"/>
              </a:rPr>
              <a:t>(Currently Available)</a:t>
            </a:r>
          </a:p>
        </p:txBody>
      </p:sp>
      <p:sp>
        <p:nvSpPr>
          <p:cNvPr id="15" name="TextBox 14">
            <a:extLst>
              <a:ext uri="{FF2B5EF4-FFF2-40B4-BE49-F238E27FC236}">
                <a16:creationId xmlns:a16="http://schemas.microsoft.com/office/drawing/2014/main" id="{F182D428-3D7D-D288-A327-0E79F14DCB44}"/>
              </a:ext>
            </a:extLst>
          </p:cNvPr>
          <p:cNvSpPr txBox="1"/>
          <p:nvPr/>
        </p:nvSpPr>
        <p:spPr>
          <a:xfrm>
            <a:off x="9601200" y="4045984"/>
            <a:ext cx="2332800" cy="646331"/>
          </a:xfrm>
          <a:prstGeom prst="rect">
            <a:avLst/>
          </a:prstGeom>
          <a:noFill/>
        </p:spPr>
        <p:txBody>
          <a:bodyPr wrap="square" rtlCol="0">
            <a:spAutoFit/>
          </a:bodyPr>
          <a:lstStyle/>
          <a:p>
            <a:r>
              <a:rPr lang="en-US" sz="1800" u="sng" dirty="0">
                <a:latin typeface="Calibri" panose="020F0502020204030204" pitchFamily="34" charset="0"/>
                <a:ea typeface="Calibri" panose="020F0502020204030204" pitchFamily="34" charset="0"/>
                <a:cs typeface="Calibri" panose="020F0502020204030204" pitchFamily="34" charset="0"/>
              </a:rPr>
              <a:t>2. Applicant Action</a:t>
            </a:r>
          </a:p>
          <a:p>
            <a:endParaRPr lang="en-US" sz="1800" u="sng"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B02D060-BD73-9C11-B2C2-5D840093C6FB}"/>
              </a:ext>
            </a:extLst>
          </p:cNvPr>
          <p:cNvSpPr txBox="1"/>
          <p:nvPr/>
        </p:nvSpPr>
        <p:spPr>
          <a:xfrm>
            <a:off x="9601200" y="5189832"/>
            <a:ext cx="2332800" cy="923330"/>
          </a:xfrm>
          <a:prstGeom prst="rect">
            <a:avLst/>
          </a:prstGeom>
          <a:noFill/>
        </p:spPr>
        <p:txBody>
          <a:bodyPr wrap="square" rtlCol="0">
            <a:spAutoFit/>
          </a:bodyPr>
          <a:lstStyle/>
          <a:p>
            <a:r>
              <a:rPr lang="en-US" sz="1800" u="sng" dirty="0">
                <a:latin typeface="Calibri" panose="020F0502020204030204" pitchFamily="34" charset="0"/>
                <a:ea typeface="Calibri" panose="020F0502020204030204" pitchFamily="34" charset="0"/>
                <a:cs typeface="Calibri" panose="020F0502020204030204" pitchFamily="34" charset="0"/>
              </a:rPr>
              <a:t>3. Focus of Full App VTrans Screening</a:t>
            </a:r>
          </a:p>
          <a:p>
            <a:endParaRPr lang="en-US" sz="1800" u="sng"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0081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2C177-21E8-C121-77E6-682930BAE05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59467C2-CAF2-EA24-F42F-1046F7FB6F76}"/>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Pre-Application Screening</a:t>
            </a:r>
          </a:p>
        </p:txBody>
      </p:sp>
      <p:sp>
        <p:nvSpPr>
          <p:cNvPr id="4" name="Title 3">
            <a:extLst>
              <a:ext uri="{FF2B5EF4-FFF2-40B4-BE49-F238E27FC236}">
                <a16:creationId xmlns:a16="http://schemas.microsoft.com/office/drawing/2014/main" id="{B098EC02-B936-4725-2C16-E52FBD96D2CA}"/>
              </a:ext>
            </a:extLst>
          </p:cNvPr>
          <p:cNvSpPr>
            <a:spLocks noGrp="1"/>
          </p:cNvSpPr>
          <p:nvPr>
            <p:ph type="title"/>
          </p:nvPr>
        </p:nvSpPr>
        <p:spPr/>
        <p:txBody>
          <a:bodyPr/>
          <a:lstStyle/>
          <a:p>
            <a:r>
              <a:rPr lang="en-US" dirty="0"/>
              <a:t>Pre-Screening Decisions Continued</a:t>
            </a:r>
            <a:br>
              <a:rPr lang="en-US" dirty="0"/>
            </a:br>
            <a:r>
              <a:rPr lang="en-US" dirty="0"/>
              <a:t>VTrans Needs Flowchart 2</a:t>
            </a:r>
          </a:p>
        </p:txBody>
      </p:sp>
      <p:sp>
        <p:nvSpPr>
          <p:cNvPr id="7" name="Rectangle 6">
            <a:extLst>
              <a:ext uri="{FF2B5EF4-FFF2-40B4-BE49-F238E27FC236}">
                <a16:creationId xmlns:a16="http://schemas.microsoft.com/office/drawing/2014/main" id="{9897E7DB-5D71-A8AC-3857-9557FBD4C344}"/>
              </a:ext>
              <a:ext uri="{C183D7F6-B498-43B3-948B-1728B52AA6E4}">
                <adec:decorative xmlns:adec="http://schemas.microsoft.com/office/drawing/2017/decorative" val="1"/>
              </a:ext>
            </a:extLst>
          </p:cNvPr>
          <p:cNvSpPr/>
          <p:nvPr/>
        </p:nvSpPr>
        <p:spPr>
          <a:xfrm>
            <a:off x="152400" y="5007704"/>
            <a:ext cx="11887200" cy="1143200"/>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id="{0321C89F-CCF1-C775-A024-019711CC5108}"/>
              </a:ext>
              <a:ext uri="{C183D7F6-B498-43B3-948B-1728B52AA6E4}">
                <adec:decorative xmlns:adec="http://schemas.microsoft.com/office/drawing/2017/decorative" val="1"/>
              </a:ext>
            </a:extLst>
          </p:cNvPr>
          <p:cNvSpPr/>
          <p:nvPr/>
        </p:nvSpPr>
        <p:spPr>
          <a:xfrm>
            <a:off x="152400" y="3756136"/>
            <a:ext cx="11887200" cy="1143200"/>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4">
            <a:extLst>
              <a:ext uri="{FF2B5EF4-FFF2-40B4-BE49-F238E27FC236}">
                <a16:creationId xmlns:a16="http://schemas.microsoft.com/office/drawing/2014/main" id="{39522DDD-B0A6-5D6D-5B28-4134AD7E5257}"/>
              </a:ext>
              <a:ext uri="{C183D7F6-B498-43B3-948B-1728B52AA6E4}">
                <adec:decorative xmlns:adec="http://schemas.microsoft.com/office/drawing/2017/decorative" val="1"/>
              </a:ext>
            </a:extLst>
          </p:cNvPr>
          <p:cNvSpPr/>
          <p:nvPr/>
        </p:nvSpPr>
        <p:spPr>
          <a:xfrm>
            <a:off x="152400" y="2504568"/>
            <a:ext cx="11887200" cy="1143200"/>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graphicFrame>
        <p:nvGraphicFramePr>
          <p:cNvPr id="9" name="Diagram 8" descr="Flowchart">
            <a:extLst>
              <a:ext uri="{FF2B5EF4-FFF2-40B4-BE49-F238E27FC236}">
                <a16:creationId xmlns:a16="http://schemas.microsoft.com/office/drawing/2014/main" id="{22A1A5D9-053C-4F52-770C-E43C9038A95D}"/>
              </a:ext>
            </a:extLst>
          </p:cNvPr>
          <p:cNvGraphicFramePr/>
          <p:nvPr>
            <p:extLst>
              <p:ext uri="{D42A27DB-BD31-4B8C-83A1-F6EECF244321}">
                <p14:modId xmlns:p14="http://schemas.microsoft.com/office/powerpoint/2010/main" val="3975768932"/>
              </p:ext>
            </p:extLst>
          </p:nvPr>
        </p:nvGraphicFramePr>
        <p:xfrm>
          <a:off x="-575642" y="1615664"/>
          <a:ext cx="12001500" cy="433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Speech Bubble: Rectangle 16">
            <a:extLst>
              <a:ext uri="{FF2B5EF4-FFF2-40B4-BE49-F238E27FC236}">
                <a16:creationId xmlns:a16="http://schemas.microsoft.com/office/drawing/2014/main" id="{28D7AB6C-8CB1-6FF6-FFFE-0E199036CEF6}"/>
              </a:ext>
            </a:extLst>
          </p:cNvPr>
          <p:cNvSpPr/>
          <p:nvPr/>
        </p:nvSpPr>
        <p:spPr>
          <a:xfrm>
            <a:off x="6611966" y="1633523"/>
            <a:ext cx="2883634" cy="2122613"/>
          </a:xfrm>
          <a:prstGeom prst="wedgeRectCallout">
            <a:avLst>
              <a:gd name="adj1" fmla="val -53518"/>
              <a:gd name="adj2" fmla="val 84454"/>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33" dirty="0"/>
              <a:t>Example: “…. This pre-application is conditionally screened out due to an </a:t>
            </a:r>
            <a:r>
              <a:rPr lang="en-US" sz="1333" u="sng" dirty="0"/>
              <a:t>unfinalized scope</a:t>
            </a:r>
            <a:r>
              <a:rPr lang="en-US" sz="1333" dirty="0"/>
              <a:t>. If the applicant finalizes the scope prior to the deadline, the pre-application could be screened in for meeting the following VTrans needs: Safety: Roadway Safety.”</a:t>
            </a:r>
          </a:p>
        </p:txBody>
      </p:sp>
      <p:sp>
        <p:nvSpPr>
          <p:cNvPr id="3" name="Slide Number Placeholder 2">
            <a:extLst>
              <a:ext uri="{FF2B5EF4-FFF2-40B4-BE49-F238E27FC236}">
                <a16:creationId xmlns:a16="http://schemas.microsoft.com/office/drawing/2014/main" id="{6C0A2543-D7ED-5E19-F8E3-1B240D3C438F}"/>
              </a:ext>
            </a:extLst>
          </p:cNvPr>
          <p:cNvSpPr>
            <a:spLocks noGrp="1"/>
          </p:cNvSpPr>
          <p:nvPr>
            <p:ph type="sldNum" sz="quarter" idx="10"/>
          </p:nvPr>
        </p:nvSpPr>
        <p:spPr/>
        <p:txBody>
          <a:bodyPr/>
          <a:lstStyle/>
          <a:p>
            <a:fld id="{2D053006-FB26-45B1-80AA-6376C0DF0BE0}" type="slidenum">
              <a:rPr lang="en-US" smtClean="0"/>
              <a:pPr/>
              <a:t>15</a:t>
            </a:fld>
            <a:endParaRPr lang="en-US"/>
          </a:p>
        </p:txBody>
      </p:sp>
      <p:sp>
        <p:nvSpPr>
          <p:cNvPr id="14" name="TextBox 13">
            <a:extLst>
              <a:ext uri="{FF2B5EF4-FFF2-40B4-BE49-F238E27FC236}">
                <a16:creationId xmlns:a16="http://schemas.microsoft.com/office/drawing/2014/main" id="{97738FB2-26E9-53A1-EB91-BB6B2E4CC958}"/>
              </a:ext>
            </a:extLst>
          </p:cNvPr>
          <p:cNvSpPr txBox="1"/>
          <p:nvPr/>
        </p:nvSpPr>
        <p:spPr>
          <a:xfrm>
            <a:off x="9601200" y="2636766"/>
            <a:ext cx="2332800" cy="923330"/>
          </a:xfrm>
          <a:prstGeom prst="rect">
            <a:avLst/>
          </a:prstGeom>
          <a:noFill/>
        </p:spPr>
        <p:txBody>
          <a:bodyPr wrap="square" rtlCol="0">
            <a:spAutoFit/>
          </a:bodyPr>
          <a:lstStyle/>
          <a:p>
            <a:r>
              <a:rPr lang="en-US" sz="1800" u="sng" dirty="0">
                <a:latin typeface="Calibri" panose="020F0502020204030204" pitchFamily="34" charset="0"/>
                <a:ea typeface="Calibri" panose="020F0502020204030204" pitchFamily="34" charset="0"/>
                <a:cs typeface="Calibri" panose="020F0502020204030204" pitchFamily="34" charset="0"/>
              </a:rPr>
              <a:t>1. Pre-app VTrans Screening Decision </a:t>
            </a:r>
          </a:p>
          <a:p>
            <a:r>
              <a:rPr lang="en-US" sz="1800" u="sng" dirty="0">
                <a:latin typeface="Calibri" panose="020F0502020204030204" pitchFamily="34" charset="0"/>
                <a:ea typeface="Calibri" panose="020F0502020204030204" pitchFamily="34" charset="0"/>
                <a:cs typeface="Calibri" panose="020F0502020204030204" pitchFamily="34" charset="0"/>
              </a:rPr>
              <a:t>(Currently Available)</a:t>
            </a:r>
          </a:p>
        </p:txBody>
      </p:sp>
      <p:sp>
        <p:nvSpPr>
          <p:cNvPr id="15" name="TextBox 14">
            <a:extLst>
              <a:ext uri="{FF2B5EF4-FFF2-40B4-BE49-F238E27FC236}">
                <a16:creationId xmlns:a16="http://schemas.microsoft.com/office/drawing/2014/main" id="{A45205C3-2018-F8B7-7608-F2A4D327D9E5}"/>
              </a:ext>
            </a:extLst>
          </p:cNvPr>
          <p:cNvSpPr txBox="1"/>
          <p:nvPr/>
        </p:nvSpPr>
        <p:spPr>
          <a:xfrm>
            <a:off x="9601200" y="4045984"/>
            <a:ext cx="2332800" cy="646331"/>
          </a:xfrm>
          <a:prstGeom prst="rect">
            <a:avLst/>
          </a:prstGeom>
          <a:noFill/>
        </p:spPr>
        <p:txBody>
          <a:bodyPr wrap="square" rtlCol="0">
            <a:spAutoFit/>
          </a:bodyPr>
          <a:lstStyle/>
          <a:p>
            <a:r>
              <a:rPr lang="en-US" sz="1800" u="sng" dirty="0">
                <a:latin typeface="Calibri" panose="020F0502020204030204" pitchFamily="34" charset="0"/>
                <a:ea typeface="Calibri" panose="020F0502020204030204" pitchFamily="34" charset="0"/>
                <a:cs typeface="Calibri" panose="020F0502020204030204" pitchFamily="34" charset="0"/>
              </a:rPr>
              <a:t>2. Applicant Action</a:t>
            </a:r>
          </a:p>
          <a:p>
            <a:endParaRPr lang="en-US" sz="1800" u="sng"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1791B610-1153-FA1A-074E-23670178CE07}"/>
              </a:ext>
            </a:extLst>
          </p:cNvPr>
          <p:cNvSpPr txBox="1"/>
          <p:nvPr/>
        </p:nvSpPr>
        <p:spPr>
          <a:xfrm>
            <a:off x="9601200" y="5189832"/>
            <a:ext cx="2332800" cy="923330"/>
          </a:xfrm>
          <a:prstGeom prst="rect">
            <a:avLst/>
          </a:prstGeom>
          <a:noFill/>
        </p:spPr>
        <p:txBody>
          <a:bodyPr wrap="square" rtlCol="0">
            <a:spAutoFit/>
          </a:bodyPr>
          <a:lstStyle/>
          <a:p>
            <a:r>
              <a:rPr lang="en-US" sz="1800" u="sng" dirty="0">
                <a:latin typeface="Calibri" panose="020F0502020204030204" pitchFamily="34" charset="0"/>
                <a:ea typeface="Calibri" panose="020F0502020204030204" pitchFamily="34" charset="0"/>
                <a:cs typeface="Calibri" panose="020F0502020204030204" pitchFamily="34" charset="0"/>
              </a:rPr>
              <a:t>3. Focus of Full App VTrans Screening</a:t>
            </a:r>
          </a:p>
          <a:p>
            <a:endParaRPr lang="en-US" sz="1800" u="sng" dirty="0">
              <a:latin typeface="Calibri" panose="020F0502020204030204" pitchFamily="34" charset="0"/>
              <a:ea typeface="Calibri" panose="020F0502020204030204" pitchFamily="34" charset="0"/>
              <a:cs typeface="Calibri" panose="020F0502020204030204" pitchFamily="34" charset="0"/>
            </a:endParaRPr>
          </a:p>
        </p:txBody>
      </p:sp>
      <p:sp>
        <p:nvSpPr>
          <p:cNvPr id="18" name="Speech Bubble: Rectangle 17">
            <a:extLst>
              <a:ext uri="{FF2B5EF4-FFF2-40B4-BE49-F238E27FC236}">
                <a16:creationId xmlns:a16="http://schemas.microsoft.com/office/drawing/2014/main" id="{53BCA208-77F9-6690-B821-695FA4CBC5EF}"/>
              </a:ext>
            </a:extLst>
          </p:cNvPr>
          <p:cNvSpPr/>
          <p:nvPr/>
        </p:nvSpPr>
        <p:spPr>
          <a:xfrm>
            <a:off x="406400" y="1754679"/>
            <a:ext cx="2625213" cy="1511709"/>
          </a:xfrm>
          <a:prstGeom prst="wedgeRectCallout">
            <a:avLst>
              <a:gd name="adj1" fmla="val 46535"/>
              <a:gd name="adj2" fmla="val 12717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33" dirty="0"/>
              <a:t>Example: “…….Applicant should revise selected VTrans segments to remove </a:t>
            </a:r>
            <a:r>
              <a:rPr lang="en-US" sz="1333" u="sng" dirty="0"/>
              <a:t>ineligible 2021 segments and replace with </a:t>
            </a:r>
            <a:r>
              <a:rPr lang="en-US" sz="1333" dirty="0"/>
              <a:t>the following Segment IDs: 0694846232989948.“</a:t>
            </a:r>
          </a:p>
          <a:p>
            <a:pPr algn="ctr"/>
            <a:endParaRPr lang="en-US" sz="1333" dirty="0"/>
          </a:p>
        </p:txBody>
      </p:sp>
    </p:spTree>
    <p:extLst>
      <p:ext uri="{BB962C8B-B14F-4D97-AF65-F5344CB8AC3E}">
        <p14:creationId xmlns:p14="http://schemas.microsoft.com/office/powerpoint/2010/main" val="3291904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C984D-7D7A-AEF4-C577-DA086CBE782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EE47EE9-B8E7-A519-EC38-2C516B34274F}"/>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Pre-Application Screening</a:t>
            </a:r>
          </a:p>
        </p:txBody>
      </p:sp>
      <p:sp>
        <p:nvSpPr>
          <p:cNvPr id="4" name="Title 3">
            <a:extLst>
              <a:ext uri="{FF2B5EF4-FFF2-40B4-BE49-F238E27FC236}">
                <a16:creationId xmlns:a16="http://schemas.microsoft.com/office/drawing/2014/main" id="{F3C693AA-7AC5-B1EA-5939-6F7C20775124}"/>
              </a:ext>
            </a:extLst>
          </p:cNvPr>
          <p:cNvSpPr>
            <a:spLocks noGrp="1"/>
          </p:cNvSpPr>
          <p:nvPr>
            <p:ph type="title"/>
          </p:nvPr>
        </p:nvSpPr>
        <p:spPr/>
        <p:txBody>
          <a:bodyPr/>
          <a:lstStyle/>
          <a:p>
            <a:r>
              <a:rPr lang="en-US" dirty="0"/>
              <a:t>VTrans Needs Pre-Screening</a:t>
            </a:r>
            <a:br>
              <a:rPr lang="en-US" dirty="0"/>
            </a:br>
            <a:r>
              <a:rPr lang="en-US" dirty="0"/>
              <a:t>How to View</a:t>
            </a:r>
          </a:p>
        </p:txBody>
      </p:sp>
      <p:sp>
        <p:nvSpPr>
          <p:cNvPr id="3" name="Slide Number Placeholder 2">
            <a:extLst>
              <a:ext uri="{FF2B5EF4-FFF2-40B4-BE49-F238E27FC236}">
                <a16:creationId xmlns:a16="http://schemas.microsoft.com/office/drawing/2014/main" id="{12199CAD-F2CC-A69F-A90A-22BE5B2756EB}"/>
              </a:ext>
            </a:extLst>
          </p:cNvPr>
          <p:cNvSpPr>
            <a:spLocks noGrp="1"/>
          </p:cNvSpPr>
          <p:nvPr>
            <p:ph type="sldNum" sz="quarter" idx="10"/>
          </p:nvPr>
        </p:nvSpPr>
        <p:spPr/>
        <p:txBody>
          <a:bodyPr/>
          <a:lstStyle/>
          <a:p>
            <a:fld id="{2D053006-FB26-45B1-80AA-6376C0DF0BE0}" type="slidenum">
              <a:rPr lang="en-US" smtClean="0"/>
              <a:pPr/>
              <a:t>16</a:t>
            </a:fld>
            <a:endParaRPr lang="en-US"/>
          </a:p>
        </p:txBody>
      </p:sp>
      <p:sp>
        <p:nvSpPr>
          <p:cNvPr id="8" name="Content Placeholder 1">
            <a:extLst>
              <a:ext uri="{FF2B5EF4-FFF2-40B4-BE49-F238E27FC236}">
                <a16:creationId xmlns:a16="http://schemas.microsoft.com/office/drawing/2014/main" id="{3833B187-7630-766C-6DB3-F97E58F4268A}"/>
              </a:ext>
            </a:extLst>
          </p:cNvPr>
          <p:cNvSpPr>
            <a:spLocks noGrp="1"/>
          </p:cNvSpPr>
          <p:nvPr>
            <p:ph idx="1"/>
          </p:nvPr>
        </p:nvSpPr>
        <p:spPr>
          <a:xfrm>
            <a:off x="406400" y="1600200"/>
            <a:ext cx="11404601" cy="4038600"/>
          </a:xfrm>
        </p:spPr>
        <p:txBody>
          <a:bodyPr/>
          <a:lstStyle/>
          <a:p>
            <a:pPr marL="0" indent="0">
              <a:buNone/>
            </a:pPr>
            <a:r>
              <a:rPr lang="en-US" sz="2200" dirty="0">
                <a:latin typeface="Aptos" panose="020B0004020202020204" pitchFamily="34" charset="0"/>
              </a:rPr>
              <a:t>Visible in Portal Only – did not get reflected in the auto-generated email</a:t>
            </a:r>
          </a:p>
          <a:p>
            <a:pPr marL="457193" lvl="1" indent="0">
              <a:buNone/>
            </a:pPr>
            <a:endParaRPr lang="en-US" sz="1800" b="0" dirty="0"/>
          </a:p>
        </p:txBody>
      </p:sp>
      <p:pic>
        <p:nvPicPr>
          <p:cNvPr id="11" name="Picture 10" descr="Screenshot of the central office screening form">
            <a:extLst>
              <a:ext uri="{FF2B5EF4-FFF2-40B4-BE49-F238E27FC236}">
                <a16:creationId xmlns:a16="http://schemas.microsoft.com/office/drawing/2014/main" id="{07212842-EBF9-43BD-3E2F-7B0DD62E4BFF}"/>
              </a:ext>
            </a:extLst>
          </p:cNvPr>
          <p:cNvPicPr>
            <a:picLocks noChangeAspect="1"/>
          </p:cNvPicPr>
          <p:nvPr/>
        </p:nvPicPr>
        <p:blipFill>
          <a:blip r:embed="rId3"/>
          <a:srcRect b="5571"/>
          <a:stretch>
            <a:fillRect/>
          </a:stretch>
        </p:blipFill>
        <p:spPr>
          <a:xfrm>
            <a:off x="965200" y="2099915"/>
            <a:ext cx="9872518" cy="1864509"/>
          </a:xfrm>
          <a:prstGeom prst="rect">
            <a:avLst/>
          </a:prstGeom>
          <a:ln>
            <a:solidFill>
              <a:srgbClr val="003B60"/>
            </a:solidFill>
          </a:ln>
        </p:spPr>
      </p:pic>
      <p:pic>
        <p:nvPicPr>
          <p:cNvPr id="13" name="Picture 12" descr="Screenshot of the central office screening form">
            <a:extLst>
              <a:ext uri="{FF2B5EF4-FFF2-40B4-BE49-F238E27FC236}">
                <a16:creationId xmlns:a16="http://schemas.microsoft.com/office/drawing/2014/main" id="{FB02AF4F-5581-85D1-611F-E2DEDD91B070}"/>
              </a:ext>
            </a:extLst>
          </p:cNvPr>
          <p:cNvPicPr>
            <a:picLocks noChangeAspect="1"/>
          </p:cNvPicPr>
          <p:nvPr/>
        </p:nvPicPr>
        <p:blipFill>
          <a:blip r:embed="rId4"/>
          <a:srcRect b="3273"/>
          <a:stretch>
            <a:fillRect/>
          </a:stretch>
        </p:blipFill>
        <p:spPr>
          <a:xfrm>
            <a:off x="965200" y="4056070"/>
            <a:ext cx="9875520" cy="2234878"/>
          </a:xfrm>
          <a:prstGeom prst="rect">
            <a:avLst/>
          </a:prstGeom>
          <a:ln>
            <a:solidFill>
              <a:srgbClr val="003B60"/>
            </a:solidFill>
          </a:ln>
        </p:spPr>
      </p:pic>
    </p:spTree>
    <p:extLst>
      <p:ext uri="{BB962C8B-B14F-4D97-AF65-F5344CB8AC3E}">
        <p14:creationId xmlns:p14="http://schemas.microsoft.com/office/powerpoint/2010/main" val="4122189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E74AC-6F3B-CA07-7406-1F270457905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3643A6E-241B-3805-A9BA-AE678A36B755}"/>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Pre-Application Screening</a:t>
            </a:r>
          </a:p>
        </p:txBody>
      </p:sp>
      <p:sp>
        <p:nvSpPr>
          <p:cNvPr id="4" name="Title 3">
            <a:extLst>
              <a:ext uri="{FF2B5EF4-FFF2-40B4-BE49-F238E27FC236}">
                <a16:creationId xmlns:a16="http://schemas.microsoft.com/office/drawing/2014/main" id="{9364806A-0D6F-A777-33AE-E01082257F1B}"/>
              </a:ext>
            </a:extLst>
          </p:cNvPr>
          <p:cNvSpPr>
            <a:spLocks noGrp="1"/>
          </p:cNvSpPr>
          <p:nvPr>
            <p:ph type="title"/>
          </p:nvPr>
        </p:nvSpPr>
        <p:spPr/>
        <p:txBody>
          <a:bodyPr/>
          <a:lstStyle/>
          <a:p>
            <a:r>
              <a:rPr lang="en-US" dirty="0"/>
              <a:t>Common Pre-Application Issues</a:t>
            </a:r>
          </a:p>
        </p:txBody>
      </p:sp>
      <p:sp>
        <p:nvSpPr>
          <p:cNvPr id="2" name="Content Placeholder 1">
            <a:extLst>
              <a:ext uri="{FF2B5EF4-FFF2-40B4-BE49-F238E27FC236}">
                <a16:creationId xmlns:a16="http://schemas.microsoft.com/office/drawing/2014/main" id="{EC61A182-0279-568C-1B19-FF647250C26B}"/>
              </a:ext>
            </a:extLst>
          </p:cNvPr>
          <p:cNvSpPr>
            <a:spLocks noGrp="1"/>
          </p:cNvSpPr>
          <p:nvPr>
            <p:ph idx="1"/>
          </p:nvPr>
        </p:nvSpPr>
        <p:spPr>
          <a:xfrm>
            <a:off x="406400" y="1600200"/>
            <a:ext cx="11404601" cy="4038600"/>
          </a:xfrm>
        </p:spPr>
        <p:txBody>
          <a:bodyPr/>
          <a:lstStyle/>
          <a:p>
            <a:r>
              <a:rPr lang="en-US" sz="2200" dirty="0">
                <a:latin typeface="Aptos" panose="020B0004020202020204" pitchFamily="34" charset="0"/>
              </a:rPr>
              <a:t>Resubmission (40%) of a Previous Application</a:t>
            </a:r>
          </a:p>
          <a:p>
            <a:pPr lvl="1">
              <a:buFont typeface="Courier New" panose="02070309020205020404" pitchFamily="49" charset="0"/>
              <a:buChar char="o"/>
            </a:pPr>
            <a:r>
              <a:rPr lang="en-US" sz="2000" b="0" dirty="0">
                <a:latin typeface="Aptos" panose="020B0004020202020204" pitchFamily="34" charset="0"/>
              </a:rPr>
              <a:t>One element had been removed or added, but only removed from one place</a:t>
            </a:r>
          </a:p>
          <a:p>
            <a:pPr>
              <a:buFont typeface="Courier New" panose="02070309020205020404" pitchFamily="49" charset="0"/>
              <a:buChar char="•"/>
            </a:pPr>
            <a:r>
              <a:rPr lang="en-US" sz="2200" dirty="0">
                <a:latin typeface="Aptos" panose="020B0004020202020204" pitchFamily="34" charset="0"/>
              </a:rPr>
              <a:t>Features</a:t>
            </a:r>
          </a:p>
          <a:p>
            <a:pPr lvl="1">
              <a:buFont typeface="Courier New" panose="02070309020205020404" pitchFamily="49" charset="0"/>
              <a:buChar char="o"/>
            </a:pPr>
            <a:r>
              <a:rPr lang="en-US" sz="2000" b="0" dirty="0">
                <a:latin typeface="Aptos" panose="020B0004020202020204" pitchFamily="34" charset="0"/>
              </a:rPr>
              <a:t>Not selecting a feature that has a Gate 2 or Gate 3 requirement, needs immediate remediation, but no later than </a:t>
            </a:r>
            <a:r>
              <a:rPr lang="en-US" sz="2000" dirty="0">
                <a:highlight>
                  <a:srgbClr val="FFFF00"/>
                </a:highlight>
                <a:latin typeface="Aptos" panose="020B0004020202020204" pitchFamily="34" charset="0"/>
              </a:rPr>
              <a:t>June 15th</a:t>
            </a:r>
            <a:endParaRPr lang="en-US" sz="2200" i="1" dirty="0">
              <a:highlight>
                <a:srgbClr val="FFFF00"/>
              </a:highlight>
              <a:latin typeface="Aptos" panose="020B0004020202020204" pitchFamily="34" charset="0"/>
            </a:endParaRPr>
          </a:p>
          <a:p>
            <a:pPr lvl="1">
              <a:buFont typeface="Courier New" panose="02070309020205020404" pitchFamily="49" charset="0"/>
              <a:buChar char="o"/>
            </a:pPr>
            <a:r>
              <a:rPr lang="en-US" sz="2000" b="0" dirty="0">
                <a:latin typeface="Aptos" panose="020B0004020202020204" pitchFamily="34" charset="0"/>
              </a:rPr>
              <a:t>Feature Descriptions Missing Dimensions </a:t>
            </a:r>
          </a:p>
          <a:p>
            <a:pPr lvl="1">
              <a:buFont typeface="Courier New" panose="02070309020205020404" pitchFamily="49" charset="0"/>
              <a:buChar char="o"/>
            </a:pPr>
            <a:r>
              <a:rPr lang="en-US" sz="2000" b="0" dirty="0">
                <a:latin typeface="Aptos" panose="020B0004020202020204" pitchFamily="34" charset="0"/>
              </a:rPr>
              <a:t>Providing lengths in the feature descriptions, but did not match the sketch</a:t>
            </a:r>
          </a:p>
          <a:p>
            <a:pPr lvl="1">
              <a:buFont typeface="Courier New" panose="02070309020205020404" pitchFamily="49" charset="0"/>
              <a:buChar char="o"/>
            </a:pPr>
            <a:r>
              <a:rPr lang="en-US" sz="2000" b="0" dirty="0">
                <a:latin typeface="Aptos" panose="020B0004020202020204" pitchFamily="34" charset="0"/>
              </a:rPr>
              <a:t>Feature descriptions not written in a concise and factual manner, with no extraneous information. Refer to </a:t>
            </a:r>
            <a:r>
              <a:rPr lang="en-US" sz="2000" u="sng" dirty="0">
                <a:latin typeface="Aptos" panose="020B0004020202020204" pitchFamily="34" charset="0"/>
                <a:hlinkClick r:id="rId3"/>
              </a:rPr>
              <a:t>Feature Descriptions and Example Text</a:t>
            </a:r>
            <a:r>
              <a:rPr lang="en-US" sz="2000" u="sng" dirty="0">
                <a:latin typeface="Aptos" panose="020B0004020202020204" pitchFamily="34" charset="0"/>
              </a:rPr>
              <a:t> </a:t>
            </a:r>
            <a:r>
              <a:rPr lang="en-US" sz="2000" b="0" dirty="0">
                <a:latin typeface="Aptos" panose="020B0004020202020204" pitchFamily="34" charset="0"/>
              </a:rPr>
              <a:t>or portal pre-loaded examples</a:t>
            </a:r>
          </a:p>
          <a:p>
            <a:pPr lvl="1">
              <a:buFont typeface="Courier New" panose="02070309020205020404" pitchFamily="49" charset="0"/>
              <a:buChar char="o"/>
            </a:pPr>
            <a:endParaRPr lang="en-US" sz="1800" b="0" dirty="0"/>
          </a:p>
        </p:txBody>
      </p:sp>
      <p:sp>
        <p:nvSpPr>
          <p:cNvPr id="3" name="Slide Number Placeholder 2">
            <a:extLst>
              <a:ext uri="{FF2B5EF4-FFF2-40B4-BE49-F238E27FC236}">
                <a16:creationId xmlns:a16="http://schemas.microsoft.com/office/drawing/2014/main" id="{3EDEC0BF-B66B-5F70-B06C-AF6400D2E7EC}"/>
              </a:ext>
            </a:extLst>
          </p:cNvPr>
          <p:cNvSpPr>
            <a:spLocks noGrp="1"/>
          </p:cNvSpPr>
          <p:nvPr>
            <p:ph type="sldNum" sz="quarter" idx="10"/>
          </p:nvPr>
        </p:nvSpPr>
        <p:spPr/>
        <p:txBody>
          <a:bodyPr/>
          <a:lstStyle/>
          <a:p>
            <a:fld id="{2D053006-FB26-45B1-80AA-6376C0DF0BE0}" type="slidenum">
              <a:rPr lang="en-US" smtClean="0"/>
              <a:pPr/>
              <a:t>17</a:t>
            </a:fld>
            <a:endParaRPr lang="en-US"/>
          </a:p>
        </p:txBody>
      </p:sp>
      <p:pic>
        <p:nvPicPr>
          <p:cNvPr id="6" name="Picture 5" descr="Screenshot of the Add new Through Lanes feature">
            <a:extLst>
              <a:ext uri="{FF2B5EF4-FFF2-40B4-BE49-F238E27FC236}">
                <a16:creationId xmlns:a16="http://schemas.microsoft.com/office/drawing/2014/main" id="{F15A245B-5123-B8C7-BCD5-5B81749665D4}"/>
              </a:ext>
            </a:extLst>
          </p:cNvPr>
          <p:cNvPicPr>
            <a:picLocks noChangeAspect="1"/>
          </p:cNvPicPr>
          <p:nvPr/>
        </p:nvPicPr>
        <p:blipFill>
          <a:blip r:embed="rId4"/>
          <a:stretch>
            <a:fillRect/>
          </a:stretch>
        </p:blipFill>
        <p:spPr>
          <a:xfrm>
            <a:off x="685276" y="5043390"/>
            <a:ext cx="10821448" cy="1424225"/>
          </a:xfrm>
          <a:prstGeom prst="rect">
            <a:avLst/>
          </a:prstGeom>
        </p:spPr>
      </p:pic>
    </p:spTree>
    <p:extLst>
      <p:ext uri="{BB962C8B-B14F-4D97-AF65-F5344CB8AC3E}">
        <p14:creationId xmlns:p14="http://schemas.microsoft.com/office/powerpoint/2010/main" val="1129641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BE291-A8D6-A943-F54F-3DFB11D9E1F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AE08195-4BD3-BCE3-BBEA-36B805E3BB0A}"/>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Pre-Application Screening</a:t>
            </a:r>
          </a:p>
        </p:txBody>
      </p:sp>
      <p:sp>
        <p:nvSpPr>
          <p:cNvPr id="4" name="Title 3">
            <a:extLst>
              <a:ext uri="{FF2B5EF4-FFF2-40B4-BE49-F238E27FC236}">
                <a16:creationId xmlns:a16="http://schemas.microsoft.com/office/drawing/2014/main" id="{D01B3F6E-6198-4ABE-491F-CEA3E3C12166}"/>
              </a:ext>
            </a:extLst>
          </p:cNvPr>
          <p:cNvSpPr>
            <a:spLocks noGrp="1"/>
          </p:cNvSpPr>
          <p:nvPr>
            <p:ph type="title"/>
          </p:nvPr>
        </p:nvSpPr>
        <p:spPr/>
        <p:txBody>
          <a:bodyPr/>
          <a:lstStyle/>
          <a:p>
            <a:r>
              <a:rPr lang="en-US" dirty="0"/>
              <a:t>Common Pre-Application Issues Continued</a:t>
            </a:r>
          </a:p>
        </p:txBody>
      </p:sp>
      <p:sp>
        <p:nvSpPr>
          <p:cNvPr id="2" name="Content Placeholder 1">
            <a:extLst>
              <a:ext uri="{FF2B5EF4-FFF2-40B4-BE49-F238E27FC236}">
                <a16:creationId xmlns:a16="http://schemas.microsoft.com/office/drawing/2014/main" id="{3048F78F-331B-1193-8FBC-11BFE9279AF1}"/>
              </a:ext>
            </a:extLst>
          </p:cNvPr>
          <p:cNvSpPr>
            <a:spLocks noGrp="1"/>
          </p:cNvSpPr>
          <p:nvPr>
            <p:ph idx="1"/>
          </p:nvPr>
        </p:nvSpPr>
        <p:spPr>
          <a:xfrm>
            <a:off x="406400" y="1600200"/>
            <a:ext cx="11404601" cy="4038600"/>
          </a:xfrm>
        </p:spPr>
        <p:txBody>
          <a:bodyPr/>
          <a:lstStyle/>
          <a:p>
            <a:pPr>
              <a:buFont typeface="Courier New" panose="02070309020205020404" pitchFamily="49" charset="0"/>
              <a:buChar char="•"/>
            </a:pPr>
            <a:r>
              <a:rPr lang="en-US" sz="2200" dirty="0">
                <a:latin typeface="Aptos" panose="020B0004020202020204" pitchFamily="34" charset="0"/>
              </a:rPr>
              <a:t>Features Continued</a:t>
            </a:r>
          </a:p>
          <a:p>
            <a:pPr lvl="1">
              <a:buFont typeface="Courier New" panose="02070309020205020404" pitchFamily="49" charset="0"/>
              <a:buChar char="o"/>
            </a:pPr>
            <a:r>
              <a:rPr lang="en-US" sz="2000" b="0" dirty="0">
                <a:latin typeface="Aptos" panose="020B0004020202020204" pitchFamily="34" charset="0"/>
              </a:rPr>
              <a:t>In-Kind Elements were not in the In-Kind Replacement Feature, basically if it replaces something that already exists </a:t>
            </a:r>
          </a:p>
          <a:p>
            <a:pPr lvl="1">
              <a:buFont typeface="Courier New" panose="02070309020205020404" pitchFamily="49" charset="0"/>
              <a:buChar char="o"/>
            </a:pPr>
            <a:r>
              <a:rPr lang="en-US" sz="2000" b="0" dirty="0">
                <a:latin typeface="Aptos" panose="020B0004020202020204" pitchFamily="34" charset="0"/>
              </a:rPr>
              <a:t>Selecting the wrong feature for turn lanes should be "Construct or Improve Turn Lane(s)“, not "Intersection Improvement(s) </a:t>
            </a:r>
          </a:p>
          <a:p>
            <a:pPr lvl="1">
              <a:buFont typeface="Courier New" panose="02070309020205020404" pitchFamily="49" charset="0"/>
              <a:buChar char="o"/>
            </a:pPr>
            <a:r>
              <a:rPr lang="en-US" sz="2000" b="0" dirty="0">
                <a:latin typeface="Aptos" panose="020B0004020202020204" pitchFamily="34" charset="0"/>
              </a:rPr>
              <a:t>Improvements associated with an innovative intersection do not need to be listed in features other than the Innovative Intersection feature</a:t>
            </a:r>
          </a:p>
          <a:p>
            <a:pPr lvl="2"/>
            <a:r>
              <a:rPr lang="en-US" sz="1800" dirty="0">
                <a:latin typeface="Aptos" panose="020B0004020202020204" pitchFamily="34" charset="0"/>
              </a:rPr>
              <a:t>Example median extension and a rebuilt turn lane for an RCUT</a:t>
            </a:r>
            <a:endParaRPr lang="en-US" sz="1801" b="0" dirty="0">
              <a:latin typeface="Aptos" panose="020B0004020202020204" pitchFamily="34" charset="0"/>
            </a:endParaRPr>
          </a:p>
          <a:p>
            <a:pPr marL="231772" lvl="1">
              <a:buFont typeface="Courier New" panose="02070309020205020404" pitchFamily="49" charset="0"/>
              <a:buChar char="•"/>
            </a:pPr>
            <a:r>
              <a:rPr lang="en-US" sz="2200" dirty="0">
                <a:latin typeface="Aptos" panose="020B0004020202020204" pitchFamily="34" charset="0"/>
                <a:cs typeface="+mn-cs"/>
              </a:rPr>
              <a:t>Documents - Outdated or Incomplete Planning Study</a:t>
            </a:r>
          </a:p>
          <a:p>
            <a:pPr lvl="1">
              <a:buFont typeface="Courier New" panose="02070309020205020404" pitchFamily="49" charset="0"/>
              <a:buChar char="o"/>
            </a:pPr>
            <a:r>
              <a:rPr lang="en-US" sz="2000" b="0" dirty="0">
                <a:latin typeface="Aptos" panose="020B0004020202020204" pitchFamily="34" charset="0"/>
              </a:rPr>
              <a:t>Must be post-August 2016 AND </a:t>
            </a:r>
          </a:p>
          <a:p>
            <a:pPr lvl="1">
              <a:buFont typeface="Courier New" panose="02070309020205020404" pitchFamily="49" charset="0"/>
              <a:buChar char="o"/>
            </a:pPr>
            <a:r>
              <a:rPr lang="en-US" sz="2000" b="0" dirty="0">
                <a:latin typeface="Aptos" panose="020B0004020202020204" pitchFamily="34" charset="0"/>
              </a:rPr>
              <a:t>must identify a preferred alternative that matches the application scope</a:t>
            </a:r>
          </a:p>
          <a:p>
            <a:pPr lvl="1">
              <a:buFont typeface="Courier New" panose="02070309020205020404" pitchFamily="49" charset="0"/>
              <a:buChar char="o"/>
            </a:pPr>
            <a:endParaRPr lang="en-US" sz="1800" b="0" dirty="0"/>
          </a:p>
        </p:txBody>
      </p:sp>
      <p:sp>
        <p:nvSpPr>
          <p:cNvPr id="3" name="Slide Number Placeholder 2">
            <a:extLst>
              <a:ext uri="{FF2B5EF4-FFF2-40B4-BE49-F238E27FC236}">
                <a16:creationId xmlns:a16="http://schemas.microsoft.com/office/drawing/2014/main" id="{E1B7C1C1-D094-4339-16E9-4A6E00D1EBA4}"/>
              </a:ext>
            </a:extLst>
          </p:cNvPr>
          <p:cNvSpPr>
            <a:spLocks noGrp="1"/>
          </p:cNvSpPr>
          <p:nvPr>
            <p:ph type="sldNum" sz="quarter" idx="10"/>
          </p:nvPr>
        </p:nvSpPr>
        <p:spPr/>
        <p:txBody>
          <a:bodyPr/>
          <a:lstStyle/>
          <a:p>
            <a:fld id="{2D053006-FB26-45B1-80AA-6376C0DF0BE0}" type="slidenum">
              <a:rPr lang="en-US" smtClean="0"/>
              <a:pPr/>
              <a:t>18</a:t>
            </a:fld>
            <a:endParaRPr lang="en-US"/>
          </a:p>
        </p:txBody>
      </p:sp>
    </p:spTree>
    <p:extLst>
      <p:ext uri="{BB962C8B-B14F-4D97-AF65-F5344CB8AC3E}">
        <p14:creationId xmlns:p14="http://schemas.microsoft.com/office/powerpoint/2010/main" val="3040458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BE7BF-E7CC-1258-2FBC-92514FF4490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468C9BF-B906-3048-C4FD-3F49A7715497}"/>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Pre-Application Screening</a:t>
            </a:r>
          </a:p>
        </p:txBody>
      </p:sp>
      <p:sp>
        <p:nvSpPr>
          <p:cNvPr id="4" name="Title 3">
            <a:extLst>
              <a:ext uri="{FF2B5EF4-FFF2-40B4-BE49-F238E27FC236}">
                <a16:creationId xmlns:a16="http://schemas.microsoft.com/office/drawing/2014/main" id="{C6E1B5D6-50D7-C423-C99D-387E5BB25948}"/>
              </a:ext>
            </a:extLst>
          </p:cNvPr>
          <p:cNvSpPr>
            <a:spLocks noGrp="1"/>
          </p:cNvSpPr>
          <p:nvPr>
            <p:ph type="title"/>
          </p:nvPr>
        </p:nvSpPr>
        <p:spPr/>
        <p:txBody>
          <a:bodyPr/>
          <a:lstStyle/>
          <a:p>
            <a:r>
              <a:rPr lang="en-US" dirty="0"/>
              <a:t>Common Pre-Application Issues </a:t>
            </a:r>
            <a:br>
              <a:rPr lang="en-US" dirty="0"/>
            </a:br>
            <a:r>
              <a:rPr lang="en-US" dirty="0"/>
              <a:t>Overlapping Scope with Previously Funded Components</a:t>
            </a:r>
          </a:p>
        </p:txBody>
      </p:sp>
      <p:sp>
        <p:nvSpPr>
          <p:cNvPr id="10" name="Content Placeholder 9">
            <a:extLst>
              <a:ext uri="{FF2B5EF4-FFF2-40B4-BE49-F238E27FC236}">
                <a16:creationId xmlns:a16="http://schemas.microsoft.com/office/drawing/2014/main" id="{7D8C3654-F6C6-DA73-C3D9-4792916E6C90}"/>
              </a:ext>
            </a:extLst>
          </p:cNvPr>
          <p:cNvSpPr>
            <a:spLocks noGrp="1"/>
          </p:cNvSpPr>
          <p:nvPr>
            <p:ph idx="1"/>
          </p:nvPr>
        </p:nvSpPr>
        <p:spPr>
          <a:xfrm>
            <a:off x="406400" y="1657350"/>
            <a:ext cx="7108825" cy="4038600"/>
          </a:xfrm>
        </p:spPr>
        <p:txBody>
          <a:bodyPr/>
          <a:lstStyle/>
          <a:p>
            <a:pPr marL="0" lvl="0" indent="0">
              <a:spcBef>
                <a:spcPts val="300"/>
              </a:spcBef>
              <a:spcAft>
                <a:spcPts val="0"/>
              </a:spcAft>
              <a:buSzPts val="1400"/>
              <a:buNone/>
            </a:pPr>
            <a:r>
              <a:rPr lang="en-US" sz="2000" dirty="0">
                <a:latin typeface="Aptos" panose="020B0004020202020204" pitchFamily="34" charset="0"/>
              </a:rPr>
              <a:t>An application scope overlaps with an active (funded) SMART SCALE project in the SYIP</a:t>
            </a:r>
          </a:p>
          <a:p>
            <a:pPr>
              <a:spcBef>
                <a:spcPts val="300"/>
              </a:spcBef>
              <a:spcAft>
                <a:spcPts val="0"/>
              </a:spcAft>
              <a:buSzPts val="1400"/>
            </a:pPr>
            <a:r>
              <a:rPr lang="en-US" b="0" dirty="0">
                <a:latin typeface="Aptos" panose="020B0004020202020204" pitchFamily="34" charset="0"/>
              </a:rPr>
              <a:t>127 scope overlaps identified in Pre-screening on active projects</a:t>
            </a:r>
          </a:p>
          <a:p>
            <a:pPr>
              <a:spcBef>
                <a:spcPts val="300"/>
              </a:spcBef>
              <a:spcAft>
                <a:spcPts val="0"/>
              </a:spcAft>
              <a:buSzPts val="1400"/>
            </a:pPr>
            <a:r>
              <a:rPr lang="en-US" b="0" dirty="0">
                <a:latin typeface="Aptos" panose="020B0004020202020204" pitchFamily="34" charset="0"/>
              </a:rPr>
              <a:t>21 require clarification or action</a:t>
            </a:r>
          </a:p>
          <a:p>
            <a:pPr>
              <a:spcBef>
                <a:spcPts val="300"/>
              </a:spcBef>
              <a:spcAft>
                <a:spcPts val="0"/>
              </a:spcAft>
              <a:buSzPts val="1400"/>
            </a:pPr>
            <a:r>
              <a:rPr lang="en-US" b="0" dirty="0">
                <a:latin typeface="Aptos" panose="020B0004020202020204" pitchFamily="34" charset="0"/>
              </a:rPr>
              <a:t>Currently tracking two for CPC review</a:t>
            </a:r>
          </a:p>
          <a:p>
            <a:pPr marL="0" lvl="0" indent="0">
              <a:spcBef>
                <a:spcPts val="300"/>
              </a:spcBef>
              <a:spcAft>
                <a:spcPts val="0"/>
              </a:spcAft>
              <a:buSzPts val="1400"/>
              <a:buNone/>
            </a:pPr>
            <a:endParaRPr lang="en-US" sz="2000" dirty="0">
              <a:latin typeface="Aptos" panose="020B0004020202020204" pitchFamily="34" charset="0"/>
            </a:endParaRPr>
          </a:p>
          <a:p>
            <a:endParaRPr lang="en-US" dirty="0"/>
          </a:p>
        </p:txBody>
      </p:sp>
      <p:sp>
        <p:nvSpPr>
          <p:cNvPr id="3" name="Slide Number Placeholder 2">
            <a:extLst>
              <a:ext uri="{FF2B5EF4-FFF2-40B4-BE49-F238E27FC236}">
                <a16:creationId xmlns:a16="http://schemas.microsoft.com/office/drawing/2014/main" id="{7C4DF889-B264-824E-F47E-C65A2D562695}"/>
              </a:ext>
            </a:extLst>
          </p:cNvPr>
          <p:cNvSpPr>
            <a:spLocks noGrp="1"/>
          </p:cNvSpPr>
          <p:nvPr>
            <p:ph type="sldNum" sz="quarter" idx="10"/>
          </p:nvPr>
        </p:nvSpPr>
        <p:spPr/>
        <p:txBody>
          <a:bodyPr/>
          <a:lstStyle/>
          <a:p>
            <a:fld id="{2D053006-FB26-45B1-80AA-6376C0DF0BE0}" type="slidenum">
              <a:rPr lang="en-US" smtClean="0"/>
              <a:pPr/>
              <a:t>19</a:t>
            </a:fld>
            <a:endParaRPr lang="en-US"/>
          </a:p>
        </p:txBody>
      </p:sp>
      <p:pic>
        <p:nvPicPr>
          <p:cNvPr id="7" name="Picture 6" descr="Screenshot of the Portal Location Pearl">
            <a:extLst>
              <a:ext uri="{FF2B5EF4-FFF2-40B4-BE49-F238E27FC236}">
                <a16:creationId xmlns:a16="http://schemas.microsoft.com/office/drawing/2014/main" id="{E361FF21-4B6B-7637-D74E-996F994250F3}"/>
              </a:ext>
            </a:extLst>
          </p:cNvPr>
          <p:cNvPicPr>
            <a:picLocks noChangeAspect="1"/>
          </p:cNvPicPr>
          <p:nvPr/>
        </p:nvPicPr>
        <p:blipFill>
          <a:blip r:embed="rId3"/>
          <a:srcRect l="1249" r="17744"/>
          <a:stretch>
            <a:fillRect/>
          </a:stretch>
        </p:blipFill>
        <p:spPr>
          <a:xfrm>
            <a:off x="7515225" y="1840812"/>
            <a:ext cx="4324350" cy="3176375"/>
          </a:xfrm>
          <a:prstGeom prst="rect">
            <a:avLst/>
          </a:prstGeom>
          <a:ln w="19050">
            <a:solidFill>
              <a:srgbClr val="003B60"/>
            </a:solidFill>
          </a:ln>
        </p:spPr>
      </p:pic>
      <p:sp>
        <p:nvSpPr>
          <p:cNvPr id="14" name="Google Shape;233;p40">
            <a:extLst>
              <a:ext uri="{FF2B5EF4-FFF2-40B4-BE49-F238E27FC236}">
                <a16:creationId xmlns:a16="http://schemas.microsoft.com/office/drawing/2014/main" id="{8182CAE6-0498-5CF4-B74D-8A99A51DB5D5}"/>
              </a:ext>
            </a:extLst>
          </p:cNvPr>
          <p:cNvSpPr/>
          <p:nvPr/>
        </p:nvSpPr>
        <p:spPr>
          <a:xfrm>
            <a:off x="406400" y="3316402"/>
            <a:ext cx="5059218" cy="233940"/>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800" b="1" i="0" u="none" strike="noStrike" cap="none" dirty="0">
                <a:solidFill>
                  <a:schemeClr val="lt1"/>
                </a:solidFill>
                <a:latin typeface="Arial"/>
                <a:ea typeface="Arial"/>
                <a:cs typeface="Arial"/>
                <a:sym typeface="Arial"/>
              </a:rPr>
              <a:t>Option 1</a:t>
            </a:r>
            <a:endParaRPr sz="1800" b="1" i="0" u="none" strike="noStrike" cap="none" dirty="0">
              <a:solidFill>
                <a:schemeClr val="lt1"/>
              </a:solidFill>
              <a:latin typeface="Arial"/>
              <a:ea typeface="Arial"/>
              <a:cs typeface="Arial"/>
              <a:sym typeface="Arial"/>
            </a:endParaRPr>
          </a:p>
        </p:txBody>
      </p:sp>
      <p:sp>
        <p:nvSpPr>
          <p:cNvPr id="15" name="Google Shape;215;p38">
            <a:extLst>
              <a:ext uri="{FF2B5EF4-FFF2-40B4-BE49-F238E27FC236}">
                <a16:creationId xmlns:a16="http://schemas.microsoft.com/office/drawing/2014/main" id="{34C69D29-3946-E35F-997D-A406FBB901A5}"/>
              </a:ext>
            </a:extLst>
          </p:cNvPr>
          <p:cNvSpPr txBox="1">
            <a:spLocks/>
          </p:cNvSpPr>
          <p:nvPr/>
        </p:nvSpPr>
        <p:spPr>
          <a:xfrm>
            <a:off x="406399" y="3559462"/>
            <a:ext cx="5059217" cy="1140691"/>
          </a:xfrm>
          <a:prstGeom prst="rect">
            <a:avLst/>
          </a:prstGeom>
          <a:noFill/>
          <a:ln>
            <a:solidFill>
              <a:srgbClr val="003B60"/>
            </a:solid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300"/>
              </a:spcBef>
              <a:spcAft>
                <a:spcPts val="0"/>
              </a:spcAft>
              <a:buClr>
                <a:schemeClr val="dk1"/>
              </a:buClr>
              <a:buSzPts val="1400"/>
              <a:buFont typeface="Arial"/>
              <a:buChar char="•"/>
              <a:defRPr sz="1400" b="1"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1" i="0" u="none" strike="noStrike" cap="none">
                <a:solidFill>
                  <a:schemeClr val="dk1"/>
                </a:solidFill>
                <a:latin typeface="Arial"/>
                <a:ea typeface="Arial"/>
                <a:cs typeface="Arial"/>
                <a:sym typeface="Arial"/>
              </a:defRPr>
            </a:lvl2pPr>
            <a:lvl3pPr marL="1371600" marR="0" lvl="2"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3pPr>
            <a:lvl4pPr marL="1828800" marR="0" lvl="3"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4pPr>
            <a:lvl5pPr marL="2286000" marR="0" lvl="4"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5pPr>
            <a:lvl6pPr marL="2743200" marR="0" lvl="5"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6pPr>
            <a:lvl7pPr marL="3200400" marR="0" lvl="6"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7pPr>
            <a:lvl8pPr marL="3657600" marR="0" lvl="7"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8pPr>
            <a:lvl9pPr marL="4114800" marR="0" lvl="8"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9pPr>
          </a:lstStyle>
          <a:p>
            <a:pPr marL="0" indent="0">
              <a:buNone/>
            </a:pPr>
            <a:r>
              <a:rPr lang="en-US" sz="1600" b="0" dirty="0"/>
              <a:t>District/OIPI/DRPT teams may request a revision of the application scope. </a:t>
            </a:r>
            <a:r>
              <a:rPr lang="en-US" sz="1600" dirty="0"/>
              <a:t>Impacts and ties-ins must be referenced in the application and shown and noted in the project sketch.</a:t>
            </a:r>
          </a:p>
        </p:txBody>
      </p:sp>
      <p:sp>
        <p:nvSpPr>
          <p:cNvPr id="13" name="Google Shape;233;p40">
            <a:extLst>
              <a:ext uri="{FF2B5EF4-FFF2-40B4-BE49-F238E27FC236}">
                <a16:creationId xmlns:a16="http://schemas.microsoft.com/office/drawing/2014/main" id="{5BF8132F-621E-7D4D-BB98-16AAB0723B8C}"/>
              </a:ext>
            </a:extLst>
          </p:cNvPr>
          <p:cNvSpPr/>
          <p:nvPr/>
        </p:nvSpPr>
        <p:spPr>
          <a:xfrm>
            <a:off x="2607048" y="4431907"/>
            <a:ext cx="4273754" cy="233940"/>
          </a:xfrm>
          <a:prstGeom prst="roundRect">
            <a:avLst>
              <a:gd name="adj" fmla="val 16667"/>
            </a:avLst>
          </a:prstGeom>
          <a:solidFill>
            <a:schemeClr val="dk1"/>
          </a:solidFill>
          <a:ln w="25400" cap="flat" cmpd="sng">
            <a:solidFill>
              <a:srgbClr val="003B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800" b="1" i="0" u="none" strike="noStrike" cap="none" dirty="0">
                <a:solidFill>
                  <a:schemeClr val="lt1"/>
                </a:solidFill>
                <a:latin typeface="Arial"/>
                <a:ea typeface="Arial"/>
                <a:cs typeface="Arial"/>
                <a:sym typeface="Arial"/>
              </a:rPr>
              <a:t>Option 2</a:t>
            </a:r>
            <a:endParaRPr sz="1800" b="1" i="0" u="none" strike="noStrike" cap="none" dirty="0">
              <a:solidFill>
                <a:schemeClr val="lt1"/>
              </a:solidFill>
              <a:latin typeface="Arial"/>
              <a:ea typeface="Arial"/>
              <a:cs typeface="Arial"/>
              <a:sym typeface="Arial"/>
            </a:endParaRPr>
          </a:p>
        </p:txBody>
      </p:sp>
      <p:sp>
        <p:nvSpPr>
          <p:cNvPr id="16" name="Google Shape;215;p38">
            <a:extLst>
              <a:ext uri="{FF2B5EF4-FFF2-40B4-BE49-F238E27FC236}">
                <a16:creationId xmlns:a16="http://schemas.microsoft.com/office/drawing/2014/main" id="{1083BE4A-73E7-912C-A23A-2A7409FABB12}"/>
              </a:ext>
            </a:extLst>
          </p:cNvPr>
          <p:cNvSpPr txBox="1">
            <a:spLocks/>
          </p:cNvSpPr>
          <p:nvPr/>
        </p:nvSpPr>
        <p:spPr>
          <a:xfrm>
            <a:off x="2607047" y="4665847"/>
            <a:ext cx="4273755" cy="1097280"/>
          </a:xfrm>
          <a:prstGeom prst="rect">
            <a:avLst/>
          </a:prstGeom>
          <a:solidFill>
            <a:schemeClr val="bg1"/>
          </a:solidFill>
          <a:ln>
            <a:solidFill>
              <a:srgbClr val="003B60"/>
            </a:solid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300"/>
              </a:spcBef>
              <a:spcAft>
                <a:spcPts val="0"/>
              </a:spcAft>
              <a:buClr>
                <a:schemeClr val="dk1"/>
              </a:buClr>
              <a:buSzPts val="1400"/>
              <a:buFont typeface="Arial"/>
              <a:buChar char="•"/>
              <a:defRPr sz="1400" b="1"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1" i="0" u="none" strike="noStrike" cap="none">
                <a:solidFill>
                  <a:schemeClr val="dk1"/>
                </a:solidFill>
                <a:latin typeface="Arial"/>
                <a:ea typeface="Arial"/>
                <a:cs typeface="Arial"/>
                <a:sym typeface="Arial"/>
              </a:defRPr>
            </a:lvl2pPr>
            <a:lvl3pPr marL="1371600" marR="0" lvl="2"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3pPr>
            <a:lvl4pPr marL="1828800" marR="0" lvl="3"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4pPr>
            <a:lvl5pPr marL="2286000" marR="0" lvl="4"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5pPr>
            <a:lvl6pPr marL="2743200" marR="0" lvl="5"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6pPr>
            <a:lvl7pPr marL="3200400" marR="0" lvl="6"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7pPr>
            <a:lvl8pPr marL="3657600" marR="0" lvl="7"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8pPr>
            <a:lvl9pPr marL="4114800" marR="0" lvl="8"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9pPr>
          </a:lstStyle>
          <a:p>
            <a:pPr marL="0" indent="0">
              <a:buNone/>
            </a:pPr>
            <a:r>
              <a:rPr lang="en-US" sz="1600" b="0" dirty="0"/>
              <a:t>The existing funded project can be reviewed for either a scope change. </a:t>
            </a:r>
          </a:p>
          <a:p>
            <a:pPr marL="0" indent="0">
              <a:buNone/>
            </a:pPr>
            <a:r>
              <a:rPr lang="en-US" sz="1200" b="0" i="1" dirty="0"/>
              <a:t>Scope changes for existing projects are permissible only if the active project has not closed scoping. </a:t>
            </a:r>
            <a:endParaRPr lang="en-US" sz="1200" b="0" dirty="0"/>
          </a:p>
        </p:txBody>
      </p:sp>
      <p:sp>
        <p:nvSpPr>
          <p:cNvPr id="2" name="Google Shape;233;p40">
            <a:extLst>
              <a:ext uri="{FF2B5EF4-FFF2-40B4-BE49-F238E27FC236}">
                <a16:creationId xmlns:a16="http://schemas.microsoft.com/office/drawing/2014/main" id="{D332DAE3-458B-9261-30DF-9E8980FDBEF3}"/>
              </a:ext>
            </a:extLst>
          </p:cNvPr>
          <p:cNvSpPr/>
          <p:nvPr/>
        </p:nvSpPr>
        <p:spPr>
          <a:xfrm>
            <a:off x="5550086" y="5590453"/>
            <a:ext cx="4273754" cy="233940"/>
          </a:xfrm>
          <a:prstGeom prst="roundRect">
            <a:avLst>
              <a:gd name="adj" fmla="val 16667"/>
            </a:avLst>
          </a:prstGeom>
          <a:solidFill>
            <a:schemeClr val="dk1"/>
          </a:solidFill>
          <a:ln w="25400" cap="flat" cmpd="sng">
            <a:solidFill>
              <a:srgbClr val="003B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800" b="1" i="0" u="none" strike="noStrike" cap="none" dirty="0">
                <a:solidFill>
                  <a:schemeClr val="lt1"/>
                </a:solidFill>
                <a:latin typeface="Arial"/>
                <a:ea typeface="Arial"/>
                <a:cs typeface="Arial"/>
                <a:sym typeface="Arial"/>
              </a:rPr>
              <a:t>Option 3</a:t>
            </a:r>
            <a:endParaRPr sz="1800" b="1" i="0" u="none" strike="noStrike" cap="none" dirty="0">
              <a:solidFill>
                <a:schemeClr val="lt1"/>
              </a:solidFill>
              <a:latin typeface="Arial"/>
              <a:ea typeface="Arial"/>
              <a:cs typeface="Arial"/>
              <a:sym typeface="Arial"/>
            </a:endParaRPr>
          </a:p>
        </p:txBody>
      </p:sp>
      <p:sp>
        <p:nvSpPr>
          <p:cNvPr id="6" name="Google Shape;215;p38">
            <a:extLst>
              <a:ext uri="{FF2B5EF4-FFF2-40B4-BE49-F238E27FC236}">
                <a16:creationId xmlns:a16="http://schemas.microsoft.com/office/drawing/2014/main" id="{FE775CC0-28A9-61CB-E0B2-1C3FB4B697EF}"/>
              </a:ext>
            </a:extLst>
          </p:cNvPr>
          <p:cNvSpPr txBox="1">
            <a:spLocks/>
          </p:cNvSpPr>
          <p:nvPr/>
        </p:nvSpPr>
        <p:spPr>
          <a:xfrm>
            <a:off x="5550085" y="5824393"/>
            <a:ext cx="4273755" cy="421877"/>
          </a:xfrm>
          <a:prstGeom prst="rect">
            <a:avLst/>
          </a:prstGeom>
          <a:solidFill>
            <a:schemeClr val="bg1"/>
          </a:solidFill>
          <a:ln>
            <a:solidFill>
              <a:srgbClr val="003B60"/>
            </a:solid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300"/>
              </a:spcBef>
              <a:spcAft>
                <a:spcPts val="0"/>
              </a:spcAft>
              <a:buClr>
                <a:schemeClr val="dk1"/>
              </a:buClr>
              <a:buSzPts val="1400"/>
              <a:buFont typeface="Arial"/>
              <a:buChar char="•"/>
              <a:defRPr sz="1400" b="1"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1" i="0" u="none" strike="noStrike" cap="none">
                <a:solidFill>
                  <a:schemeClr val="dk1"/>
                </a:solidFill>
                <a:latin typeface="Arial"/>
                <a:ea typeface="Arial"/>
                <a:cs typeface="Arial"/>
                <a:sym typeface="Arial"/>
              </a:defRPr>
            </a:lvl2pPr>
            <a:lvl3pPr marL="1371600" marR="0" lvl="2"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3pPr>
            <a:lvl4pPr marL="1828800" marR="0" lvl="3"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4pPr>
            <a:lvl5pPr marL="2286000" marR="0" lvl="4"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5pPr>
            <a:lvl6pPr marL="2743200" marR="0" lvl="5"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6pPr>
            <a:lvl7pPr marL="3200400" marR="0" lvl="6"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7pPr>
            <a:lvl8pPr marL="3657600" marR="0" lvl="7"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8pPr>
            <a:lvl9pPr marL="4114800" marR="0" lvl="8"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9pPr>
          </a:lstStyle>
          <a:p>
            <a:pPr marL="0" indent="0">
              <a:buNone/>
            </a:pPr>
            <a:r>
              <a:rPr lang="en-US" sz="1600" b="0" dirty="0"/>
              <a:t>Active project cancellation through the CTB.</a:t>
            </a:r>
            <a:endParaRPr lang="en-US" sz="1200" b="0" dirty="0"/>
          </a:p>
        </p:txBody>
      </p:sp>
    </p:spTree>
    <p:extLst>
      <p:ext uri="{BB962C8B-B14F-4D97-AF65-F5344CB8AC3E}">
        <p14:creationId xmlns:p14="http://schemas.microsoft.com/office/powerpoint/2010/main" val="837761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1B00-4361-70E5-872F-8FCB413441E7}"/>
              </a:ext>
            </a:extLst>
          </p:cNvPr>
          <p:cNvSpPr>
            <a:spLocks noGrp="1"/>
          </p:cNvSpPr>
          <p:nvPr>
            <p:ph type="title"/>
          </p:nvPr>
        </p:nvSpPr>
        <p:spPr/>
        <p:txBody>
          <a:bodyPr/>
          <a:lstStyle/>
          <a:p>
            <a:r>
              <a:rPr lang="en-US" dirty="0"/>
              <a:t>Round 7 (FY 2028) Full Application Training Agenda</a:t>
            </a:r>
          </a:p>
        </p:txBody>
      </p:sp>
      <p:sp>
        <p:nvSpPr>
          <p:cNvPr id="2" name="Content Placeholder 1">
            <a:extLst>
              <a:ext uri="{FF2B5EF4-FFF2-40B4-BE49-F238E27FC236}">
                <a16:creationId xmlns:a16="http://schemas.microsoft.com/office/drawing/2014/main" id="{0F92AA36-AE40-FDDD-5C3B-86B609BDA9C9}"/>
              </a:ext>
            </a:extLst>
          </p:cNvPr>
          <p:cNvSpPr>
            <a:spLocks noGrp="1"/>
          </p:cNvSpPr>
          <p:nvPr>
            <p:ph idx="1"/>
          </p:nvPr>
        </p:nvSpPr>
        <p:spPr>
          <a:xfrm>
            <a:off x="406400" y="1600200"/>
            <a:ext cx="11404601" cy="4038601"/>
          </a:xfrm>
        </p:spPr>
        <p:txBody>
          <a:bodyPr/>
          <a:lstStyle/>
          <a:p>
            <a:pPr>
              <a:spcBef>
                <a:spcPts val="0"/>
              </a:spcBef>
              <a:spcAft>
                <a:spcPts val="0"/>
              </a:spcAft>
              <a:buFont typeface="Arial" panose="020B0604020202020204" pitchFamily="34" charset="0"/>
              <a:buChar char="•"/>
            </a:pPr>
            <a:r>
              <a:rPr lang="en-US" sz="2400" dirty="0">
                <a:solidFill>
                  <a:srgbClr val="0060AA"/>
                </a:solidFill>
                <a:latin typeface="Aptos" panose="020B0004020202020204" pitchFamily="34" charset="0"/>
              </a:rPr>
              <a:t>Training Expectations</a:t>
            </a:r>
          </a:p>
          <a:p>
            <a:pPr>
              <a:spcBef>
                <a:spcPts val="0"/>
              </a:spcBef>
              <a:spcAft>
                <a:spcPts val="0"/>
              </a:spcAft>
              <a:buFont typeface="Arial" panose="020B0604020202020204" pitchFamily="34" charset="0"/>
              <a:buChar char="•"/>
            </a:pPr>
            <a:r>
              <a:rPr lang="en-US" sz="2400" dirty="0">
                <a:solidFill>
                  <a:srgbClr val="0060AA"/>
                </a:solidFill>
                <a:latin typeface="Aptos" panose="020B0004020202020204" pitchFamily="34" charset="0"/>
              </a:rPr>
              <a:t>Policy Updates</a:t>
            </a:r>
          </a:p>
          <a:p>
            <a:pPr marL="231772" lvl="1">
              <a:spcBef>
                <a:spcPts val="0"/>
              </a:spcBef>
              <a:spcAft>
                <a:spcPts val="0"/>
              </a:spcAft>
              <a:buFont typeface="Arial" panose="020B0604020202020204" pitchFamily="34" charset="0"/>
              <a:buChar char="•"/>
            </a:pPr>
            <a:r>
              <a:rPr lang="en-US" sz="2400" dirty="0">
                <a:solidFill>
                  <a:srgbClr val="0060AA"/>
                </a:solidFill>
                <a:latin typeface="Aptos" panose="020B0004020202020204" pitchFamily="34" charset="0"/>
                <a:cs typeface="+mn-cs"/>
              </a:rPr>
              <a:t>Pre-Application Screening</a:t>
            </a:r>
          </a:p>
          <a:p>
            <a:pPr marL="800095" lvl="2" indent="-342900">
              <a:spcBef>
                <a:spcPts val="0"/>
              </a:spcBef>
              <a:spcAft>
                <a:spcPts val="0"/>
              </a:spcAft>
              <a:buFont typeface="Courier New" panose="02070309020205020404" pitchFamily="49" charset="0"/>
              <a:buChar char="o"/>
            </a:pPr>
            <a:r>
              <a:rPr lang="en-US" sz="2000" dirty="0">
                <a:solidFill>
                  <a:srgbClr val="0060AA"/>
                </a:solidFill>
                <a:latin typeface="Aptos" panose="020B0004020202020204" pitchFamily="34" charset="0"/>
                <a:cs typeface="+mn-cs"/>
              </a:rPr>
              <a:t>Pre-Screening Decisions</a:t>
            </a:r>
          </a:p>
          <a:p>
            <a:pPr marL="800095" lvl="2" indent="-342900">
              <a:spcBef>
                <a:spcPts val="0"/>
              </a:spcBef>
              <a:spcAft>
                <a:spcPts val="0"/>
              </a:spcAft>
              <a:buFont typeface="Courier New" panose="02070309020205020404" pitchFamily="49" charset="0"/>
              <a:buChar char="o"/>
            </a:pPr>
            <a:r>
              <a:rPr lang="en-US" sz="2000" dirty="0">
                <a:solidFill>
                  <a:srgbClr val="0060AA"/>
                </a:solidFill>
                <a:latin typeface="Aptos" panose="020B0004020202020204" pitchFamily="34" charset="0"/>
                <a:cs typeface="+mn-cs"/>
              </a:rPr>
              <a:t>Common Pre-Application Issues</a:t>
            </a:r>
          </a:p>
          <a:p>
            <a:pPr marL="800095" lvl="2" indent="-342900">
              <a:spcBef>
                <a:spcPts val="0"/>
              </a:spcBef>
              <a:spcAft>
                <a:spcPts val="0"/>
              </a:spcAft>
              <a:buFont typeface="Courier New" panose="02070309020205020404" pitchFamily="49" charset="0"/>
              <a:buChar char="o"/>
            </a:pPr>
            <a:r>
              <a:rPr lang="en-US" sz="2000" dirty="0">
                <a:solidFill>
                  <a:srgbClr val="0060AA"/>
                </a:solidFill>
                <a:latin typeface="Aptos" panose="020B0004020202020204" pitchFamily="34" charset="0"/>
              </a:rPr>
              <a:t>Clarifying Resolutions of Support</a:t>
            </a:r>
          </a:p>
          <a:p>
            <a:pPr marL="231772" lvl="1">
              <a:spcBef>
                <a:spcPts val="0"/>
              </a:spcBef>
              <a:spcAft>
                <a:spcPts val="0"/>
              </a:spcAft>
              <a:buFont typeface="Arial" panose="020B0604020202020204" pitchFamily="34" charset="0"/>
              <a:buChar char="•"/>
            </a:pPr>
            <a:r>
              <a:rPr lang="en-US" sz="2400" dirty="0">
                <a:solidFill>
                  <a:srgbClr val="0060AA"/>
                </a:solidFill>
                <a:latin typeface="Aptos" panose="020B0004020202020204" pitchFamily="34" charset="0"/>
                <a:cs typeface="+mn-cs"/>
              </a:rPr>
              <a:t>Full Application FAQs</a:t>
            </a:r>
          </a:p>
          <a:p>
            <a:pPr marL="800095" lvl="2" indent="-342900">
              <a:spcBef>
                <a:spcPts val="0"/>
              </a:spcBef>
              <a:spcAft>
                <a:spcPts val="0"/>
              </a:spcAft>
              <a:buFont typeface="Courier New" panose="02070309020205020404" pitchFamily="49" charset="0"/>
              <a:buChar char="o"/>
            </a:pPr>
            <a:r>
              <a:rPr lang="en-US" sz="2000" dirty="0">
                <a:solidFill>
                  <a:srgbClr val="0060AA"/>
                </a:solidFill>
                <a:latin typeface="Aptos" panose="020B0004020202020204" pitchFamily="34" charset="0"/>
              </a:rPr>
              <a:t>Checklist for Full Application </a:t>
            </a:r>
          </a:p>
          <a:p>
            <a:pPr marL="800095" lvl="2" indent="-342900">
              <a:spcBef>
                <a:spcPts val="0"/>
              </a:spcBef>
              <a:spcAft>
                <a:spcPts val="0"/>
              </a:spcAft>
              <a:buFont typeface="Courier New" panose="02070309020205020404" pitchFamily="49" charset="0"/>
              <a:buChar char="o"/>
            </a:pPr>
            <a:r>
              <a:rPr lang="en-US" sz="2000" dirty="0">
                <a:solidFill>
                  <a:srgbClr val="0060AA"/>
                </a:solidFill>
                <a:latin typeface="Aptos" panose="020B0004020202020204" pitchFamily="34" charset="0"/>
              </a:rPr>
              <a:t>Resolutions of Support</a:t>
            </a:r>
          </a:p>
          <a:p>
            <a:pPr marL="231772" lvl="1">
              <a:spcBef>
                <a:spcPts val="0"/>
              </a:spcBef>
              <a:spcAft>
                <a:spcPts val="0"/>
              </a:spcAft>
              <a:buFont typeface="Arial" panose="020B0604020202020204" pitchFamily="34" charset="0"/>
              <a:buChar char="•"/>
            </a:pPr>
            <a:r>
              <a:rPr lang="en-US" sz="2400" dirty="0">
                <a:solidFill>
                  <a:srgbClr val="0060AA"/>
                </a:solidFill>
                <a:latin typeface="Aptos" panose="020B0004020202020204" pitchFamily="34" charset="0"/>
                <a:cs typeface="+mn-cs"/>
              </a:rPr>
              <a:t>Funding and Cost Estimate Validation Guidance</a:t>
            </a:r>
          </a:p>
          <a:p>
            <a:pPr>
              <a:spcBef>
                <a:spcPts val="0"/>
              </a:spcBef>
              <a:spcAft>
                <a:spcPts val="0"/>
              </a:spcAft>
              <a:buFont typeface="Arial" panose="020B0604020202020204" pitchFamily="34" charset="0"/>
              <a:buChar char="•"/>
            </a:pPr>
            <a:r>
              <a:rPr lang="en-US" sz="2400" dirty="0">
                <a:solidFill>
                  <a:srgbClr val="0060AA"/>
                </a:solidFill>
                <a:latin typeface="Aptos" panose="020B0004020202020204" pitchFamily="34" charset="0"/>
              </a:rPr>
              <a:t>SMART Portal Demo</a:t>
            </a:r>
            <a:endParaRPr lang="en-US" sz="2000" dirty="0">
              <a:solidFill>
                <a:srgbClr val="0060AA"/>
              </a:solidFill>
              <a:latin typeface="Aptos" panose="020B0004020202020204" pitchFamily="34" charset="0"/>
            </a:endParaRPr>
          </a:p>
          <a:p>
            <a:pPr>
              <a:spcBef>
                <a:spcPts val="0"/>
              </a:spcBef>
              <a:spcAft>
                <a:spcPts val="0"/>
              </a:spcAft>
              <a:buFont typeface="Arial" panose="020B0604020202020204" pitchFamily="34" charset="0"/>
              <a:buChar char="•"/>
            </a:pPr>
            <a:r>
              <a:rPr lang="en-US" sz="2400" dirty="0">
                <a:solidFill>
                  <a:srgbClr val="0060AA"/>
                </a:solidFill>
                <a:latin typeface="Aptos" panose="020B0004020202020204" pitchFamily="34" charset="0"/>
              </a:rPr>
              <a:t>Timeline and Key Dates</a:t>
            </a:r>
          </a:p>
          <a:p>
            <a:pPr>
              <a:spcBef>
                <a:spcPts val="0"/>
              </a:spcBef>
              <a:spcAft>
                <a:spcPts val="0"/>
              </a:spcAft>
              <a:buFont typeface="Arial" panose="020B0604020202020204" pitchFamily="34" charset="0"/>
              <a:buChar char="•"/>
            </a:pPr>
            <a:r>
              <a:rPr lang="en-US" sz="2400" dirty="0">
                <a:solidFill>
                  <a:srgbClr val="0060AA"/>
                </a:solidFill>
                <a:latin typeface="Aptos" panose="020B0004020202020204" pitchFamily="34" charset="0"/>
                <a:cs typeface="+mn-cs"/>
              </a:rPr>
              <a:t>Final Reminders</a:t>
            </a:r>
          </a:p>
          <a:p>
            <a:pPr>
              <a:spcBef>
                <a:spcPts val="0"/>
              </a:spcBef>
              <a:spcAft>
                <a:spcPts val="0"/>
              </a:spcAft>
              <a:buFont typeface="Arial" panose="020B0604020202020204" pitchFamily="34" charset="0"/>
              <a:buChar char="•"/>
            </a:pPr>
            <a:endParaRPr lang="en-US" sz="2000" dirty="0">
              <a:solidFill>
                <a:srgbClr val="0060AA"/>
              </a:solidFill>
              <a:latin typeface="Arial" panose="020B0604020202020204" pitchFamily="34" charset="0"/>
            </a:endParaRPr>
          </a:p>
        </p:txBody>
      </p:sp>
      <p:sp>
        <p:nvSpPr>
          <p:cNvPr id="3" name="Slide Number Placeholder 2">
            <a:extLst>
              <a:ext uri="{FF2B5EF4-FFF2-40B4-BE49-F238E27FC236}">
                <a16:creationId xmlns:a16="http://schemas.microsoft.com/office/drawing/2014/main" id="{0685D09C-1F4E-3D49-DEA0-5468534A6423}"/>
              </a:ext>
            </a:extLst>
          </p:cNvPr>
          <p:cNvSpPr>
            <a:spLocks noGrp="1"/>
          </p:cNvSpPr>
          <p:nvPr>
            <p:ph type="sldNum" sz="quarter" idx="10"/>
          </p:nvPr>
        </p:nvSpPr>
        <p:spPr/>
        <p:txBody>
          <a:bodyPr/>
          <a:lstStyle/>
          <a:p>
            <a:fld id="{2D053006-FB26-45B1-80AA-6376C0DF0BE0}" type="slidenum">
              <a:rPr lang="en-US" smtClean="0"/>
              <a:pPr/>
              <a:t>2</a:t>
            </a:fld>
            <a:endParaRPr lang="en-US"/>
          </a:p>
        </p:txBody>
      </p:sp>
    </p:spTree>
    <p:extLst>
      <p:ext uri="{BB962C8B-B14F-4D97-AF65-F5344CB8AC3E}">
        <p14:creationId xmlns:p14="http://schemas.microsoft.com/office/powerpoint/2010/main" val="3956149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D48B8-C44A-33A0-18D0-7AF4D20EB7B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275CCBA-0584-D89A-E321-4D569D7895C9}"/>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Pre-Application Screening</a:t>
            </a:r>
          </a:p>
        </p:txBody>
      </p:sp>
      <p:sp>
        <p:nvSpPr>
          <p:cNvPr id="4" name="Title 3">
            <a:extLst>
              <a:ext uri="{FF2B5EF4-FFF2-40B4-BE49-F238E27FC236}">
                <a16:creationId xmlns:a16="http://schemas.microsoft.com/office/drawing/2014/main" id="{323DBC52-C4E9-EE01-8DCB-2BE6D9128C23}"/>
              </a:ext>
            </a:extLst>
          </p:cNvPr>
          <p:cNvSpPr>
            <a:spLocks noGrp="1"/>
          </p:cNvSpPr>
          <p:nvPr>
            <p:ph type="title"/>
          </p:nvPr>
        </p:nvSpPr>
        <p:spPr/>
        <p:txBody>
          <a:bodyPr/>
          <a:lstStyle/>
          <a:p>
            <a:r>
              <a:rPr lang="en-US" dirty="0"/>
              <a:t>Common Pre-Application Issues </a:t>
            </a:r>
            <a:br>
              <a:rPr lang="en-US" dirty="0"/>
            </a:br>
            <a:r>
              <a:rPr lang="en-US" dirty="0"/>
              <a:t>Overlapping Scope - Previously Funded Components</a:t>
            </a:r>
          </a:p>
        </p:txBody>
      </p:sp>
      <p:sp>
        <p:nvSpPr>
          <p:cNvPr id="10" name="Content Placeholder 9">
            <a:extLst>
              <a:ext uri="{FF2B5EF4-FFF2-40B4-BE49-F238E27FC236}">
                <a16:creationId xmlns:a16="http://schemas.microsoft.com/office/drawing/2014/main" id="{16AE2B50-EFC3-5CF4-972E-56FD936E602D}"/>
              </a:ext>
            </a:extLst>
          </p:cNvPr>
          <p:cNvSpPr>
            <a:spLocks noGrp="1"/>
          </p:cNvSpPr>
          <p:nvPr>
            <p:ph idx="1"/>
          </p:nvPr>
        </p:nvSpPr>
        <p:spPr>
          <a:xfrm>
            <a:off x="406400" y="1657350"/>
            <a:ext cx="11526982" cy="4038600"/>
          </a:xfrm>
        </p:spPr>
        <p:txBody>
          <a:bodyPr/>
          <a:lstStyle/>
          <a:p>
            <a:pPr marL="0" lvl="0" indent="0">
              <a:buSzPts val="1400"/>
              <a:buNone/>
            </a:pPr>
            <a:r>
              <a:rPr lang="en-US" sz="2200" dirty="0">
                <a:latin typeface="Aptos" panose="020B0004020202020204" pitchFamily="34" charset="0"/>
              </a:rPr>
              <a:t>How is overlapping scope reviewed?</a:t>
            </a:r>
          </a:p>
          <a:p>
            <a:endParaRPr lang="en-US" dirty="0"/>
          </a:p>
        </p:txBody>
      </p:sp>
      <p:sp>
        <p:nvSpPr>
          <p:cNvPr id="3" name="Slide Number Placeholder 2">
            <a:extLst>
              <a:ext uri="{FF2B5EF4-FFF2-40B4-BE49-F238E27FC236}">
                <a16:creationId xmlns:a16="http://schemas.microsoft.com/office/drawing/2014/main" id="{E00895A0-9114-282A-0755-11F941CA84D9}"/>
              </a:ext>
            </a:extLst>
          </p:cNvPr>
          <p:cNvSpPr>
            <a:spLocks noGrp="1"/>
          </p:cNvSpPr>
          <p:nvPr>
            <p:ph type="sldNum" sz="quarter" idx="10"/>
          </p:nvPr>
        </p:nvSpPr>
        <p:spPr/>
        <p:txBody>
          <a:bodyPr/>
          <a:lstStyle/>
          <a:p>
            <a:fld id="{2D053006-FB26-45B1-80AA-6376C0DF0BE0}" type="slidenum">
              <a:rPr lang="en-US" smtClean="0"/>
              <a:pPr/>
              <a:t>20</a:t>
            </a:fld>
            <a:endParaRPr lang="en-US"/>
          </a:p>
        </p:txBody>
      </p:sp>
      <p:grpSp>
        <p:nvGrpSpPr>
          <p:cNvPr id="20" name="Group 19" descr="Chart showing GIS assessment, Scope Reviews, Previous Project Changes, Assessment Complete">
            <a:extLst>
              <a:ext uri="{FF2B5EF4-FFF2-40B4-BE49-F238E27FC236}">
                <a16:creationId xmlns:a16="http://schemas.microsoft.com/office/drawing/2014/main" id="{B449A3BB-361C-3E89-1403-971E95B7CB6D}"/>
              </a:ext>
            </a:extLst>
          </p:cNvPr>
          <p:cNvGrpSpPr/>
          <p:nvPr/>
        </p:nvGrpSpPr>
        <p:grpSpPr>
          <a:xfrm>
            <a:off x="1066800" y="2520139"/>
            <a:ext cx="10058400" cy="2926080"/>
            <a:chOff x="1829946" y="2641257"/>
            <a:chExt cx="8532108" cy="2332860"/>
          </a:xfrm>
        </p:grpSpPr>
        <p:sp>
          <p:nvSpPr>
            <p:cNvPr id="2" name="Google Shape;233;p40">
              <a:extLst>
                <a:ext uri="{FF2B5EF4-FFF2-40B4-BE49-F238E27FC236}">
                  <a16:creationId xmlns:a16="http://schemas.microsoft.com/office/drawing/2014/main" id="{70EA8AD0-0EB1-B3C5-DA0B-E76137308F7C}"/>
                </a:ext>
              </a:extLst>
            </p:cNvPr>
            <p:cNvSpPr/>
            <p:nvPr/>
          </p:nvSpPr>
          <p:spPr>
            <a:xfrm>
              <a:off x="6308454" y="2641257"/>
              <a:ext cx="4002728" cy="233940"/>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dirty="0">
                  <a:solidFill>
                    <a:schemeClr val="lt1"/>
                  </a:solidFill>
                  <a:latin typeface="Arial"/>
                  <a:ea typeface="Arial"/>
                  <a:cs typeface="Arial"/>
                  <a:sym typeface="Arial"/>
                </a:rPr>
                <a:t>2. Scope Reviews</a:t>
              </a:r>
              <a:endParaRPr sz="1800" b="1" i="0" u="none" strike="noStrike" cap="none" dirty="0">
                <a:solidFill>
                  <a:schemeClr val="lt1"/>
                </a:solidFill>
                <a:latin typeface="Arial"/>
                <a:ea typeface="Arial"/>
                <a:cs typeface="Arial"/>
                <a:sym typeface="Arial"/>
              </a:endParaRPr>
            </a:p>
          </p:txBody>
        </p:sp>
        <p:sp>
          <p:nvSpPr>
            <p:cNvPr id="6" name="Google Shape;233;p40">
              <a:extLst>
                <a:ext uri="{FF2B5EF4-FFF2-40B4-BE49-F238E27FC236}">
                  <a16:creationId xmlns:a16="http://schemas.microsoft.com/office/drawing/2014/main" id="{5CBECB5D-2EC3-07EC-1877-7058AFCD2294}"/>
                </a:ext>
              </a:extLst>
            </p:cNvPr>
            <p:cNvSpPr/>
            <p:nvPr/>
          </p:nvSpPr>
          <p:spPr>
            <a:xfrm>
              <a:off x="1848418" y="2641257"/>
              <a:ext cx="4053600" cy="243060"/>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800" b="1" i="0" u="none" strike="noStrike" cap="none" dirty="0">
                  <a:solidFill>
                    <a:schemeClr val="lt1"/>
                  </a:solidFill>
                  <a:latin typeface="Arial"/>
                  <a:ea typeface="Arial"/>
                  <a:cs typeface="Arial"/>
                  <a:sym typeface="Arial"/>
                </a:rPr>
                <a:t>1. GIS Assessment</a:t>
              </a:r>
              <a:endParaRPr sz="1800" b="1" i="0" u="none" strike="noStrike" cap="none" dirty="0">
                <a:solidFill>
                  <a:schemeClr val="lt1"/>
                </a:solidFill>
                <a:latin typeface="Arial"/>
                <a:ea typeface="Arial"/>
                <a:cs typeface="Arial"/>
                <a:sym typeface="Arial"/>
              </a:endParaRPr>
            </a:p>
          </p:txBody>
        </p:sp>
        <p:sp>
          <p:nvSpPr>
            <p:cNvPr id="8" name="Google Shape;215;p38">
              <a:extLst>
                <a:ext uri="{FF2B5EF4-FFF2-40B4-BE49-F238E27FC236}">
                  <a16:creationId xmlns:a16="http://schemas.microsoft.com/office/drawing/2014/main" id="{49D37CD4-A78A-E35A-7BDA-2388725AE1BC}"/>
                </a:ext>
              </a:extLst>
            </p:cNvPr>
            <p:cNvSpPr txBox="1">
              <a:spLocks/>
            </p:cNvSpPr>
            <p:nvPr/>
          </p:nvSpPr>
          <p:spPr>
            <a:xfrm>
              <a:off x="1839182" y="2884317"/>
              <a:ext cx="4062836" cy="626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300"/>
                </a:spcBef>
                <a:spcAft>
                  <a:spcPts val="0"/>
                </a:spcAft>
                <a:buClr>
                  <a:schemeClr val="dk1"/>
                </a:buClr>
                <a:buSzPts val="1400"/>
                <a:buFont typeface="Arial"/>
                <a:buChar char="•"/>
                <a:defRPr sz="1400" b="1"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1" i="0" u="none" strike="noStrike" cap="none">
                  <a:solidFill>
                    <a:schemeClr val="dk1"/>
                  </a:solidFill>
                  <a:latin typeface="Arial"/>
                  <a:ea typeface="Arial"/>
                  <a:cs typeface="Arial"/>
                  <a:sym typeface="Arial"/>
                </a:defRPr>
              </a:lvl2pPr>
              <a:lvl3pPr marL="1371600" marR="0" lvl="2"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3pPr>
              <a:lvl4pPr marL="1828800" marR="0" lvl="3"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4pPr>
              <a:lvl5pPr marL="2286000" marR="0" lvl="4"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5pPr>
              <a:lvl6pPr marL="2743200" marR="0" lvl="5"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6pPr>
              <a:lvl7pPr marL="3200400" marR="0" lvl="6"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7pPr>
              <a:lvl8pPr marL="3657600" marR="0" lvl="7"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8pPr>
              <a:lvl9pPr marL="4114800" marR="0" lvl="8"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9pPr>
            </a:lstStyle>
            <a:p>
              <a:pPr marL="285750" indent="-285750">
                <a:buSzPct val="120000"/>
                <a:buFont typeface="Arial" panose="020B0604020202020204" pitchFamily="34" charset="0"/>
                <a:buChar char="•"/>
              </a:pPr>
              <a:r>
                <a:rPr lang="en-US" sz="1600" b="0" dirty="0"/>
                <a:t>Application linework is compared to active projects to determine impacts. </a:t>
              </a:r>
            </a:p>
          </p:txBody>
        </p:sp>
        <p:sp>
          <p:nvSpPr>
            <p:cNvPr id="9" name="Google Shape;215;p38">
              <a:extLst>
                <a:ext uri="{FF2B5EF4-FFF2-40B4-BE49-F238E27FC236}">
                  <a16:creationId xmlns:a16="http://schemas.microsoft.com/office/drawing/2014/main" id="{3CABC62F-4808-96B4-69E8-33123C1FF126}"/>
                </a:ext>
              </a:extLst>
            </p:cNvPr>
            <p:cNvSpPr txBox="1">
              <a:spLocks/>
            </p:cNvSpPr>
            <p:nvPr/>
          </p:nvSpPr>
          <p:spPr>
            <a:xfrm>
              <a:off x="6308454" y="2875197"/>
              <a:ext cx="4002728" cy="6336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300"/>
                </a:spcBef>
                <a:spcAft>
                  <a:spcPts val="0"/>
                </a:spcAft>
                <a:buClr>
                  <a:schemeClr val="dk1"/>
                </a:buClr>
                <a:buSzPts val="1400"/>
                <a:buFont typeface="Arial"/>
                <a:buChar char="•"/>
                <a:defRPr sz="1400" b="1"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1" i="0" u="none" strike="noStrike" cap="none">
                  <a:solidFill>
                    <a:schemeClr val="dk1"/>
                  </a:solidFill>
                  <a:latin typeface="Arial"/>
                  <a:ea typeface="Arial"/>
                  <a:cs typeface="Arial"/>
                  <a:sym typeface="Arial"/>
                </a:defRPr>
              </a:lvl2pPr>
              <a:lvl3pPr marL="1371600" marR="0" lvl="2"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3pPr>
              <a:lvl4pPr marL="1828800" marR="0" lvl="3"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4pPr>
              <a:lvl5pPr marL="2286000" marR="0" lvl="4"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5pPr>
              <a:lvl6pPr marL="2743200" marR="0" lvl="5"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6pPr>
              <a:lvl7pPr marL="3200400" marR="0" lvl="6"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7pPr>
              <a:lvl8pPr marL="3657600" marR="0" lvl="7"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8pPr>
              <a:lvl9pPr marL="4114800" marR="0" lvl="8"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9pPr>
            </a:lstStyle>
            <a:p>
              <a:pPr marL="285750" indent="-285750">
                <a:buSzPct val="120000"/>
                <a:buFont typeface="Arial" panose="020B0604020202020204" pitchFamily="34" charset="0"/>
                <a:buChar char="•"/>
              </a:pPr>
              <a:r>
                <a:rPr lang="en-US" sz="1600" b="0" dirty="0"/>
                <a:t>Application scope and sketch are reviewed and compared to active projects to determine impacts. </a:t>
              </a:r>
            </a:p>
          </p:txBody>
        </p:sp>
        <p:sp>
          <p:nvSpPr>
            <p:cNvPr id="11" name="Google Shape;233;p40">
              <a:extLst>
                <a:ext uri="{FF2B5EF4-FFF2-40B4-BE49-F238E27FC236}">
                  <a16:creationId xmlns:a16="http://schemas.microsoft.com/office/drawing/2014/main" id="{3319A8C8-83EB-D26F-F010-1048AC8EFA45}"/>
                </a:ext>
              </a:extLst>
            </p:cNvPr>
            <p:cNvSpPr/>
            <p:nvPr/>
          </p:nvSpPr>
          <p:spPr>
            <a:xfrm>
              <a:off x="1839182" y="3873657"/>
              <a:ext cx="4053600" cy="243060"/>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800" b="1" i="0" u="none" strike="noStrike" cap="none" dirty="0">
                  <a:solidFill>
                    <a:schemeClr val="lt1"/>
                  </a:solidFill>
                  <a:latin typeface="Arial"/>
                  <a:ea typeface="Arial"/>
                  <a:cs typeface="Arial"/>
                  <a:sym typeface="Arial"/>
                </a:rPr>
                <a:t>3. Previous Project Changes</a:t>
              </a:r>
              <a:endParaRPr sz="1800" b="1" i="0" u="none" strike="noStrike" cap="none" dirty="0">
                <a:solidFill>
                  <a:schemeClr val="lt1"/>
                </a:solidFill>
                <a:latin typeface="Arial"/>
                <a:ea typeface="Arial"/>
                <a:cs typeface="Arial"/>
                <a:sym typeface="Arial"/>
              </a:endParaRPr>
            </a:p>
          </p:txBody>
        </p:sp>
        <p:sp>
          <p:nvSpPr>
            <p:cNvPr id="12" name="Google Shape;215;p38">
              <a:extLst>
                <a:ext uri="{FF2B5EF4-FFF2-40B4-BE49-F238E27FC236}">
                  <a16:creationId xmlns:a16="http://schemas.microsoft.com/office/drawing/2014/main" id="{DD35C435-BF0B-A0D9-C74E-AA829E369F74}"/>
                </a:ext>
              </a:extLst>
            </p:cNvPr>
            <p:cNvSpPr txBox="1">
              <a:spLocks/>
            </p:cNvSpPr>
            <p:nvPr/>
          </p:nvSpPr>
          <p:spPr>
            <a:xfrm>
              <a:off x="1829946" y="4116717"/>
              <a:ext cx="4062836" cy="857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300"/>
                </a:spcBef>
                <a:spcAft>
                  <a:spcPts val="0"/>
                </a:spcAft>
                <a:buClr>
                  <a:schemeClr val="dk1"/>
                </a:buClr>
                <a:buSzPts val="1400"/>
                <a:buFont typeface="Arial"/>
                <a:buChar char="•"/>
                <a:defRPr sz="1400" b="1"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1" i="0" u="none" strike="noStrike" cap="none">
                  <a:solidFill>
                    <a:schemeClr val="dk1"/>
                  </a:solidFill>
                  <a:latin typeface="Arial"/>
                  <a:ea typeface="Arial"/>
                  <a:cs typeface="Arial"/>
                  <a:sym typeface="Arial"/>
                </a:defRPr>
              </a:lvl2pPr>
              <a:lvl3pPr marL="1371600" marR="0" lvl="2"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3pPr>
              <a:lvl4pPr marL="1828800" marR="0" lvl="3"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4pPr>
              <a:lvl5pPr marL="2286000" marR="0" lvl="4"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5pPr>
              <a:lvl6pPr marL="2743200" marR="0" lvl="5"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6pPr>
              <a:lvl7pPr marL="3200400" marR="0" lvl="6"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7pPr>
              <a:lvl8pPr marL="3657600" marR="0" lvl="7"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8pPr>
              <a:lvl9pPr marL="4114800" marR="0" lvl="8"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9pPr>
            </a:lstStyle>
            <a:p>
              <a:pPr marL="285750" indent="-285750"/>
              <a:r>
                <a:rPr lang="en-US" sz="1600" b="0" dirty="0"/>
                <a:t>Existing project comparisons are assessed against prior changes to ensure scope accuracy.</a:t>
              </a:r>
            </a:p>
          </p:txBody>
        </p:sp>
        <p:sp>
          <p:nvSpPr>
            <p:cNvPr id="17" name="Google Shape;233;p40">
              <a:extLst>
                <a:ext uri="{FF2B5EF4-FFF2-40B4-BE49-F238E27FC236}">
                  <a16:creationId xmlns:a16="http://schemas.microsoft.com/office/drawing/2014/main" id="{B428D221-AB69-8FC8-5536-44E46E72DAF6}"/>
                </a:ext>
              </a:extLst>
            </p:cNvPr>
            <p:cNvSpPr/>
            <p:nvPr/>
          </p:nvSpPr>
          <p:spPr>
            <a:xfrm>
              <a:off x="6308454" y="3873657"/>
              <a:ext cx="4053600" cy="243060"/>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800" b="1" i="0" u="none" strike="noStrike" cap="none" dirty="0">
                  <a:solidFill>
                    <a:schemeClr val="lt1"/>
                  </a:solidFill>
                  <a:latin typeface="Arial"/>
                  <a:ea typeface="Arial"/>
                  <a:cs typeface="Arial"/>
                  <a:sym typeface="Arial"/>
                </a:rPr>
                <a:t>4. Assessment Complete</a:t>
              </a:r>
              <a:endParaRPr sz="1800" b="1" i="0" u="none" strike="noStrike" cap="none" dirty="0">
                <a:solidFill>
                  <a:schemeClr val="lt1"/>
                </a:solidFill>
                <a:latin typeface="Arial"/>
                <a:ea typeface="Arial"/>
                <a:cs typeface="Arial"/>
                <a:sym typeface="Arial"/>
              </a:endParaRPr>
            </a:p>
          </p:txBody>
        </p:sp>
        <p:sp>
          <p:nvSpPr>
            <p:cNvPr id="18" name="Google Shape;215;p38">
              <a:extLst>
                <a:ext uri="{FF2B5EF4-FFF2-40B4-BE49-F238E27FC236}">
                  <a16:creationId xmlns:a16="http://schemas.microsoft.com/office/drawing/2014/main" id="{22858E3A-FE82-5ED0-7FFA-C5BC871F9A8E}"/>
                </a:ext>
              </a:extLst>
            </p:cNvPr>
            <p:cNvSpPr txBox="1">
              <a:spLocks/>
            </p:cNvSpPr>
            <p:nvPr/>
          </p:nvSpPr>
          <p:spPr>
            <a:xfrm>
              <a:off x="6299218" y="4116717"/>
              <a:ext cx="4062836" cy="857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300"/>
                </a:spcBef>
                <a:spcAft>
                  <a:spcPts val="0"/>
                </a:spcAft>
                <a:buClr>
                  <a:schemeClr val="dk1"/>
                </a:buClr>
                <a:buSzPts val="1400"/>
                <a:buFont typeface="Arial"/>
                <a:buChar char="•"/>
                <a:defRPr sz="1400" b="1"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1" i="0" u="none" strike="noStrike" cap="none">
                  <a:solidFill>
                    <a:schemeClr val="dk1"/>
                  </a:solidFill>
                  <a:latin typeface="Arial"/>
                  <a:ea typeface="Arial"/>
                  <a:cs typeface="Arial"/>
                  <a:sym typeface="Arial"/>
                </a:defRPr>
              </a:lvl2pPr>
              <a:lvl3pPr marL="1371600" marR="0" lvl="2"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3pPr>
              <a:lvl4pPr marL="1828800" marR="0" lvl="3"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4pPr>
              <a:lvl5pPr marL="2286000" marR="0" lvl="4"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5pPr>
              <a:lvl6pPr marL="2743200" marR="0" lvl="5"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6pPr>
              <a:lvl7pPr marL="3200400" marR="0" lvl="6"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7pPr>
              <a:lvl8pPr marL="3657600" marR="0" lvl="7"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8pPr>
              <a:lvl9pPr marL="4114800" marR="0" lvl="8" indent="-317500" algn="l" rtl="0">
                <a:lnSpc>
                  <a:spcPct val="100000"/>
                </a:lnSpc>
                <a:spcBef>
                  <a:spcPts val="30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9pPr>
            </a:lstStyle>
            <a:p>
              <a:pPr marL="285750" indent="-285750">
                <a:buSzPct val="120000"/>
                <a:buFont typeface="Arial" panose="020B0604020202020204" pitchFamily="34" charset="0"/>
                <a:buChar char="•"/>
              </a:pPr>
              <a:r>
                <a:rPr lang="en-US" sz="1600" b="0" dirty="0"/>
                <a:t>Reviews are completed and provided to District/OIPI/DRPT.</a:t>
              </a:r>
            </a:p>
            <a:p>
              <a:pPr marL="285750" indent="-285750">
                <a:buSzPct val="120000"/>
                <a:buFont typeface="Arial" panose="020B0604020202020204" pitchFamily="34" charset="0"/>
                <a:buChar char="•"/>
              </a:pPr>
              <a:r>
                <a:rPr lang="en-US" sz="1600" b="0" dirty="0"/>
                <a:t>Most overlaps are resolved with application clarifications.</a:t>
              </a:r>
            </a:p>
          </p:txBody>
        </p:sp>
      </p:grpSp>
    </p:spTree>
    <p:extLst>
      <p:ext uri="{BB962C8B-B14F-4D97-AF65-F5344CB8AC3E}">
        <p14:creationId xmlns:p14="http://schemas.microsoft.com/office/powerpoint/2010/main" val="666917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6A7C9-45C1-A290-83F5-94D3811696C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590E9B5-5F5E-ED33-136C-6E908CF2DFCC}"/>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Pre-Application Screening</a:t>
            </a:r>
          </a:p>
        </p:txBody>
      </p:sp>
      <p:sp>
        <p:nvSpPr>
          <p:cNvPr id="4" name="Title 3">
            <a:extLst>
              <a:ext uri="{FF2B5EF4-FFF2-40B4-BE49-F238E27FC236}">
                <a16:creationId xmlns:a16="http://schemas.microsoft.com/office/drawing/2014/main" id="{8397DBED-8F07-4E30-2F5B-CC3D1DD460F9}"/>
              </a:ext>
            </a:extLst>
          </p:cNvPr>
          <p:cNvSpPr>
            <a:spLocks noGrp="1"/>
          </p:cNvSpPr>
          <p:nvPr>
            <p:ph type="title"/>
          </p:nvPr>
        </p:nvSpPr>
        <p:spPr/>
        <p:txBody>
          <a:bodyPr/>
          <a:lstStyle/>
          <a:p>
            <a:r>
              <a:rPr lang="en-US" dirty="0"/>
              <a:t>Common Pre-Application Issues </a:t>
            </a:r>
            <a:br>
              <a:rPr lang="en-US" dirty="0"/>
            </a:br>
            <a:r>
              <a:rPr lang="en-US" dirty="0"/>
              <a:t>Next Steps</a:t>
            </a:r>
          </a:p>
        </p:txBody>
      </p:sp>
      <p:sp>
        <p:nvSpPr>
          <p:cNvPr id="10" name="Content Placeholder 9">
            <a:extLst>
              <a:ext uri="{FF2B5EF4-FFF2-40B4-BE49-F238E27FC236}">
                <a16:creationId xmlns:a16="http://schemas.microsoft.com/office/drawing/2014/main" id="{0E31FF76-77C4-1372-3FE9-5740F68E0D92}"/>
              </a:ext>
            </a:extLst>
          </p:cNvPr>
          <p:cNvSpPr>
            <a:spLocks noGrp="1"/>
          </p:cNvSpPr>
          <p:nvPr>
            <p:ph idx="1"/>
          </p:nvPr>
        </p:nvSpPr>
        <p:spPr>
          <a:xfrm>
            <a:off x="406400" y="1657350"/>
            <a:ext cx="11526982" cy="4038600"/>
          </a:xfrm>
        </p:spPr>
        <p:txBody>
          <a:bodyPr/>
          <a:lstStyle/>
          <a:p>
            <a:pPr marL="0" indent="0">
              <a:buSzPct val="100000"/>
              <a:buNone/>
            </a:pPr>
            <a:r>
              <a:rPr lang="en-US" sz="2200" dirty="0">
                <a:latin typeface="Aptos" panose="020B0004020202020204" pitchFamily="34" charset="0"/>
              </a:rPr>
              <a:t>Next Steps</a:t>
            </a:r>
          </a:p>
          <a:p>
            <a:pPr>
              <a:buSzPct val="100000"/>
            </a:pPr>
            <a:r>
              <a:rPr lang="en-US" sz="2200" dirty="0">
                <a:latin typeface="Aptos" panose="020B0004020202020204" pitchFamily="34" charset="0"/>
              </a:rPr>
              <a:t>Option 1 -  Application Modification </a:t>
            </a:r>
          </a:p>
          <a:p>
            <a:pPr lvl="1">
              <a:buSzPct val="100000"/>
              <a:buFont typeface="Courier New" panose="02070309020205020404" pitchFamily="49" charset="0"/>
              <a:buChar char="o"/>
            </a:pPr>
            <a:r>
              <a:rPr lang="en-US" sz="2000" b="0" dirty="0">
                <a:latin typeface="Aptos" panose="020B0004020202020204" pitchFamily="34" charset="0"/>
              </a:rPr>
              <a:t> Work with POC to modify the application </a:t>
            </a:r>
            <a:r>
              <a:rPr lang="en-US" sz="2000" dirty="0">
                <a:highlight>
                  <a:srgbClr val="FFFF00"/>
                </a:highlight>
                <a:latin typeface="Aptos" panose="020B0004020202020204" pitchFamily="34" charset="0"/>
              </a:rPr>
              <a:t>by August 3rd </a:t>
            </a:r>
          </a:p>
          <a:p>
            <a:pPr>
              <a:buSzPct val="100000"/>
            </a:pPr>
            <a:r>
              <a:rPr lang="en-US" sz="2200" dirty="0">
                <a:latin typeface="Aptos" panose="020B0004020202020204" pitchFamily="34" charset="0"/>
              </a:rPr>
              <a:t>Option 2 -  Scope Change</a:t>
            </a:r>
          </a:p>
          <a:p>
            <a:pPr lvl="1">
              <a:buSzPct val="100000"/>
              <a:buFont typeface="Courier New" panose="02070309020205020404" pitchFamily="49" charset="0"/>
              <a:buChar char="o"/>
            </a:pPr>
            <a:r>
              <a:rPr lang="en-US" sz="2000" b="0" dirty="0">
                <a:latin typeface="Aptos" panose="020B0004020202020204" pitchFamily="34" charset="0"/>
              </a:rPr>
              <a:t>Work with POC to request a Project Change if the active project has not closed scoping, must be reviewed by the Committee on Project Change (CPC )</a:t>
            </a:r>
            <a:r>
              <a:rPr lang="en-US" sz="2000" dirty="0">
                <a:highlight>
                  <a:srgbClr val="FFFF00"/>
                </a:highlight>
                <a:latin typeface="Aptos" panose="020B0004020202020204" pitchFamily="34" charset="0"/>
              </a:rPr>
              <a:t>by June 30</a:t>
            </a:r>
            <a:r>
              <a:rPr lang="en-US" sz="2000" baseline="30000" dirty="0">
                <a:highlight>
                  <a:srgbClr val="FFFF00"/>
                </a:highlight>
                <a:latin typeface="Aptos" panose="020B0004020202020204" pitchFamily="34" charset="0"/>
              </a:rPr>
              <a:t>th</a:t>
            </a:r>
            <a:r>
              <a:rPr lang="en-US" sz="2000" dirty="0">
                <a:highlight>
                  <a:srgbClr val="FFFF00"/>
                </a:highlight>
                <a:latin typeface="Aptos" panose="020B0004020202020204" pitchFamily="34" charset="0"/>
              </a:rPr>
              <a:t> </a:t>
            </a:r>
          </a:p>
          <a:p>
            <a:pPr>
              <a:buSzPct val="100000"/>
            </a:pPr>
            <a:r>
              <a:rPr lang="en-US" sz="2200" dirty="0">
                <a:latin typeface="Aptos" panose="020B0004020202020204" pitchFamily="34" charset="0"/>
              </a:rPr>
              <a:t>Option 3 -  Active Project Cancellation</a:t>
            </a:r>
          </a:p>
          <a:p>
            <a:pPr lvl="1">
              <a:buSzPct val="100000"/>
              <a:buFont typeface="Courier New" panose="02070309020205020404" pitchFamily="49" charset="0"/>
              <a:buChar char="o"/>
            </a:pPr>
            <a:r>
              <a:rPr lang="en-US" sz="2000" b="0" dirty="0">
                <a:latin typeface="Aptos" panose="020B0004020202020204" pitchFamily="34" charset="0"/>
              </a:rPr>
              <a:t>Work with POC to request a Cancellation, must be reviewed by CPC </a:t>
            </a:r>
            <a:r>
              <a:rPr lang="en-US" sz="2000" dirty="0">
                <a:highlight>
                  <a:srgbClr val="FFFF00"/>
                </a:highlight>
                <a:latin typeface="Aptos" panose="020B0004020202020204" pitchFamily="34" charset="0"/>
              </a:rPr>
              <a:t>by July 15</a:t>
            </a:r>
            <a:r>
              <a:rPr lang="en-US" sz="2000" baseline="30000" dirty="0">
                <a:highlight>
                  <a:srgbClr val="FFFF00"/>
                </a:highlight>
                <a:latin typeface="Aptos" panose="020B0004020202020204" pitchFamily="34" charset="0"/>
              </a:rPr>
              <a:t>th</a:t>
            </a:r>
            <a:r>
              <a:rPr lang="en-US" sz="2000" dirty="0">
                <a:highlight>
                  <a:srgbClr val="FFFF00"/>
                </a:highlight>
                <a:latin typeface="Aptos" panose="020B0004020202020204" pitchFamily="34" charset="0"/>
              </a:rPr>
              <a:t> </a:t>
            </a:r>
          </a:p>
          <a:p>
            <a:pPr lvl="1">
              <a:buSzPct val="100000"/>
              <a:buFont typeface="Courier New" panose="02070309020205020404" pitchFamily="49" charset="0"/>
              <a:buChar char="o"/>
            </a:pPr>
            <a:r>
              <a:rPr lang="en-US" sz="2000" b="0" dirty="0">
                <a:latin typeface="Aptos" panose="020B0004020202020204" pitchFamily="34" charset="0"/>
              </a:rPr>
              <a:t>CTB Action will be required</a:t>
            </a:r>
          </a:p>
          <a:p>
            <a:pPr lvl="1">
              <a:buSzPct val="100000"/>
              <a:buFont typeface="Courier New" panose="02070309020205020404" pitchFamily="49" charset="0"/>
              <a:buChar char="o"/>
            </a:pPr>
            <a:endParaRPr lang="en-US" sz="2000" dirty="0">
              <a:highlight>
                <a:srgbClr val="FFFF00"/>
              </a:highlight>
              <a:latin typeface="Aptos" panose="020B0004020202020204" pitchFamily="34" charset="0"/>
            </a:endParaRPr>
          </a:p>
          <a:p>
            <a:pPr marL="457193" lvl="1" indent="0">
              <a:buSzPct val="100000"/>
              <a:buNone/>
            </a:pPr>
            <a:r>
              <a:rPr lang="en" sz="1800" dirty="0">
                <a:solidFill>
                  <a:srgbClr val="0060AA"/>
                </a:solidFill>
              </a:rPr>
              <a:t>CPC is lead by Sarah Rhodes, Infrastructure Investment Division, </a:t>
            </a:r>
            <a:r>
              <a:rPr lang="en" sz="1800" dirty="0">
                <a:solidFill>
                  <a:srgbClr val="0060AA"/>
                </a:solidFill>
                <a:hlinkClick r:id="rId3"/>
              </a:rPr>
              <a:t>sarah.rhodes@vdot.virginia.gov</a:t>
            </a:r>
            <a:endParaRPr lang="en" sz="1800" dirty="0">
              <a:solidFill>
                <a:srgbClr val="0060AA"/>
              </a:solidFill>
            </a:endParaRPr>
          </a:p>
          <a:p>
            <a:pPr marL="457193" lvl="1" indent="0">
              <a:buSzPct val="100000"/>
              <a:buNone/>
            </a:pPr>
            <a:endParaRPr lang="en-US" dirty="0">
              <a:highlight>
                <a:srgbClr val="FFFF00"/>
              </a:highlight>
            </a:endParaRPr>
          </a:p>
        </p:txBody>
      </p:sp>
      <p:sp>
        <p:nvSpPr>
          <p:cNvPr id="3" name="Slide Number Placeholder 2">
            <a:extLst>
              <a:ext uri="{FF2B5EF4-FFF2-40B4-BE49-F238E27FC236}">
                <a16:creationId xmlns:a16="http://schemas.microsoft.com/office/drawing/2014/main" id="{B193C272-4B87-97CA-4D1E-0560A8F2A925}"/>
              </a:ext>
            </a:extLst>
          </p:cNvPr>
          <p:cNvSpPr>
            <a:spLocks noGrp="1"/>
          </p:cNvSpPr>
          <p:nvPr>
            <p:ph type="sldNum" sz="quarter" idx="10"/>
          </p:nvPr>
        </p:nvSpPr>
        <p:spPr/>
        <p:txBody>
          <a:bodyPr/>
          <a:lstStyle/>
          <a:p>
            <a:fld id="{2D053006-FB26-45B1-80AA-6376C0DF0BE0}" type="slidenum">
              <a:rPr lang="en-US" smtClean="0"/>
              <a:pPr/>
              <a:t>21</a:t>
            </a:fld>
            <a:endParaRPr lang="en-US"/>
          </a:p>
        </p:txBody>
      </p:sp>
    </p:spTree>
    <p:extLst>
      <p:ext uri="{BB962C8B-B14F-4D97-AF65-F5344CB8AC3E}">
        <p14:creationId xmlns:p14="http://schemas.microsoft.com/office/powerpoint/2010/main" val="1107407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44F40-E80D-C161-70E1-FEB507168CEC}"/>
              </a:ext>
            </a:extLst>
          </p:cNvPr>
          <p:cNvSpPr txBox="1"/>
          <p:nvPr/>
        </p:nvSpPr>
        <p:spPr>
          <a:xfrm>
            <a:off x="0" y="0"/>
            <a:ext cx="12192000" cy="338554"/>
          </a:xfrm>
          <a:prstGeom prst="rect">
            <a:avLst/>
          </a:prstGeom>
          <a:solidFill>
            <a:srgbClr val="003B60"/>
          </a:solidFill>
        </p:spPr>
        <p:txBody>
          <a:bodyPr wrap="square" rtlCol="0">
            <a:spAutoFit/>
          </a:bodyPr>
          <a:lstStyle/>
          <a:p>
            <a:r>
              <a:rPr lang="en-US" sz="1600" b="0" dirty="0">
                <a:solidFill>
                  <a:schemeClr val="bg1"/>
                </a:solidFill>
              </a:rPr>
              <a:t>Full Application FAQs</a:t>
            </a:r>
          </a:p>
        </p:txBody>
      </p:sp>
      <p:sp>
        <p:nvSpPr>
          <p:cNvPr id="4" name="Title 3">
            <a:extLst>
              <a:ext uri="{FF2B5EF4-FFF2-40B4-BE49-F238E27FC236}">
                <a16:creationId xmlns:a16="http://schemas.microsoft.com/office/drawing/2014/main" id="{F96B16A2-03E2-452F-ABFC-20DFCC088F60}"/>
              </a:ext>
            </a:extLst>
          </p:cNvPr>
          <p:cNvSpPr>
            <a:spLocks noGrp="1"/>
          </p:cNvSpPr>
          <p:nvPr>
            <p:ph type="title"/>
          </p:nvPr>
        </p:nvSpPr>
        <p:spPr/>
        <p:txBody>
          <a:bodyPr/>
          <a:lstStyle/>
          <a:p>
            <a:r>
              <a:rPr lang="en-US" dirty="0"/>
              <a:t>Checklist for Full Application </a:t>
            </a:r>
          </a:p>
        </p:txBody>
      </p:sp>
      <p:pic>
        <p:nvPicPr>
          <p:cNvPr id="20" name="Picture 19">
            <a:extLst>
              <a:ext uri="{FF2B5EF4-FFF2-40B4-BE49-F238E27FC236}">
                <a16:creationId xmlns:a16="http://schemas.microsoft.com/office/drawing/2014/main" id="{AEFBCDE7-CCC2-8B33-8653-A7A0BE78B00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75470" y="6403444"/>
            <a:ext cx="7683180" cy="419158"/>
          </a:xfrm>
          <a:prstGeom prst="rect">
            <a:avLst/>
          </a:prstGeom>
        </p:spPr>
      </p:pic>
      <p:sp>
        <p:nvSpPr>
          <p:cNvPr id="3" name="Slide Number Placeholder 2">
            <a:extLst>
              <a:ext uri="{FF2B5EF4-FFF2-40B4-BE49-F238E27FC236}">
                <a16:creationId xmlns:a16="http://schemas.microsoft.com/office/drawing/2014/main" id="{7A693B78-727F-AEEC-F347-AFEE811F1988}"/>
              </a:ext>
            </a:extLst>
          </p:cNvPr>
          <p:cNvSpPr>
            <a:spLocks noGrp="1"/>
          </p:cNvSpPr>
          <p:nvPr>
            <p:ph type="sldNum" sz="quarter" idx="10"/>
          </p:nvPr>
        </p:nvSpPr>
        <p:spPr/>
        <p:txBody>
          <a:bodyPr/>
          <a:lstStyle/>
          <a:p>
            <a:fld id="{2D053006-FB26-45B1-80AA-6376C0DF0BE0}" type="slidenum">
              <a:rPr lang="en-US" smtClean="0"/>
              <a:pPr/>
              <a:t>22</a:t>
            </a:fld>
            <a:endParaRPr lang="en-US"/>
          </a:p>
        </p:txBody>
      </p:sp>
      <p:sp>
        <p:nvSpPr>
          <p:cNvPr id="8" name="Content Placeholder 1">
            <a:extLst>
              <a:ext uri="{FF2B5EF4-FFF2-40B4-BE49-F238E27FC236}">
                <a16:creationId xmlns:a16="http://schemas.microsoft.com/office/drawing/2014/main" id="{927FF438-C32E-0079-A559-A2AD2E16B269}"/>
              </a:ext>
              <a:ext uri="{C183D7F6-B498-43B3-948B-1728B52AA6E4}">
                <adec:decorative xmlns:adec="http://schemas.microsoft.com/office/drawing/2017/decorative" val="1"/>
              </a:ext>
            </a:extLst>
          </p:cNvPr>
          <p:cNvSpPr>
            <a:spLocks noGrp="1"/>
          </p:cNvSpPr>
          <p:nvPr>
            <p:ph idx="1"/>
          </p:nvPr>
        </p:nvSpPr>
        <p:spPr>
          <a:xfrm>
            <a:off x="406400" y="1600200"/>
            <a:ext cx="11404601" cy="4038600"/>
          </a:xfrm>
        </p:spPr>
        <p:txBody>
          <a:bodyPr/>
          <a:lstStyle/>
          <a:p>
            <a:endParaRPr lang="en-US" sz="2200" dirty="0">
              <a:latin typeface="Aptos" panose="020B0004020202020204" pitchFamily="34" charset="0"/>
            </a:endParaRPr>
          </a:p>
          <a:p>
            <a:pPr lvl="1">
              <a:buFont typeface="Courier New" panose="02070309020205020404" pitchFamily="49" charset="0"/>
              <a:buChar char="o"/>
            </a:pPr>
            <a:endParaRPr lang="en-US" sz="1800" b="0" dirty="0"/>
          </a:p>
        </p:txBody>
      </p:sp>
      <p:sp>
        <p:nvSpPr>
          <p:cNvPr id="13" name="Content Placeholder 1">
            <a:extLst>
              <a:ext uri="{FF2B5EF4-FFF2-40B4-BE49-F238E27FC236}">
                <a16:creationId xmlns:a16="http://schemas.microsoft.com/office/drawing/2014/main" id="{701A3A35-F836-EB55-ADE5-788F92438982}"/>
              </a:ext>
            </a:extLst>
          </p:cNvPr>
          <p:cNvSpPr txBox="1">
            <a:spLocks/>
          </p:cNvSpPr>
          <p:nvPr/>
        </p:nvSpPr>
        <p:spPr bwMode="auto">
          <a:xfrm>
            <a:off x="558800" y="1752600"/>
            <a:ext cx="11404601"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1772" indent="-231772" algn="l" rtl="0" fontAlgn="base">
              <a:spcBef>
                <a:spcPct val="20000"/>
              </a:spcBef>
              <a:spcAft>
                <a:spcPct val="0"/>
              </a:spcAft>
              <a:buChar char="•"/>
              <a:defRPr b="1">
                <a:solidFill>
                  <a:schemeClr val="tx1"/>
                </a:solidFill>
                <a:latin typeface="+mn-lt"/>
                <a:ea typeface="+mn-ea"/>
                <a:cs typeface="+mn-cs"/>
              </a:defRPr>
            </a:lvl1pPr>
            <a:lvl2pPr marL="688965" indent="-231772" algn="l" rtl="0" fontAlgn="base">
              <a:spcBef>
                <a:spcPct val="20000"/>
              </a:spcBef>
              <a:spcAft>
                <a:spcPct val="0"/>
              </a:spcAft>
              <a:buChar char="–"/>
              <a:defRPr sz="1600" b="1">
                <a:solidFill>
                  <a:schemeClr val="tx1"/>
                </a:solidFill>
                <a:latin typeface="+mn-lt"/>
                <a:ea typeface="+mn-ea"/>
              </a:defRPr>
            </a:lvl2pPr>
            <a:lvl3pPr marL="1142985" indent="-228597" algn="l" rtl="0" fontAlgn="base">
              <a:spcBef>
                <a:spcPct val="20000"/>
              </a:spcBef>
              <a:spcAft>
                <a:spcPct val="0"/>
              </a:spcAft>
              <a:buFont typeface="Arial" charset="0"/>
              <a:buChar char="–"/>
              <a:defRPr sz="1401">
                <a:solidFill>
                  <a:schemeClr val="tx1"/>
                </a:solidFill>
                <a:latin typeface="+mn-lt"/>
                <a:ea typeface="+mn-ea"/>
              </a:defRPr>
            </a:lvl3pPr>
            <a:lvl4pPr marL="1600180" indent="-228597" algn="l" rtl="0" fontAlgn="base">
              <a:spcBef>
                <a:spcPct val="20000"/>
              </a:spcBef>
              <a:spcAft>
                <a:spcPct val="0"/>
              </a:spcAft>
              <a:buChar char="–"/>
              <a:defRPr sz="1401">
                <a:solidFill>
                  <a:schemeClr val="tx1"/>
                </a:solidFill>
                <a:latin typeface="+mn-lt"/>
                <a:ea typeface="+mn-ea"/>
              </a:defRPr>
            </a:lvl4pPr>
            <a:lvl5pPr marL="2057375" indent="-228597" algn="l" rtl="0" fontAlgn="base">
              <a:spcBef>
                <a:spcPct val="20000"/>
              </a:spcBef>
              <a:spcAft>
                <a:spcPct val="0"/>
              </a:spcAft>
              <a:buChar char="»"/>
              <a:defRPr sz="1401">
                <a:solidFill>
                  <a:schemeClr val="tx1"/>
                </a:solidFill>
                <a:latin typeface="+mn-lt"/>
                <a:ea typeface="+mn-ea"/>
              </a:defRPr>
            </a:lvl5pPr>
            <a:lvl6pPr marL="2514568" indent="-228597" algn="l" rtl="0" fontAlgn="base">
              <a:spcBef>
                <a:spcPct val="20000"/>
              </a:spcBef>
              <a:spcAft>
                <a:spcPct val="0"/>
              </a:spcAft>
              <a:buChar char="»"/>
              <a:defRPr sz="1401">
                <a:solidFill>
                  <a:schemeClr val="tx1"/>
                </a:solidFill>
                <a:latin typeface="+mn-lt"/>
                <a:ea typeface="+mn-ea"/>
              </a:defRPr>
            </a:lvl6pPr>
            <a:lvl7pPr marL="2971763" indent="-228597" algn="l" rtl="0" fontAlgn="base">
              <a:spcBef>
                <a:spcPct val="20000"/>
              </a:spcBef>
              <a:spcAft>
                <a:spcPct val="0"/>
              </a:spcAft>
              <a:buChar char="»"/>
              <a:defRPr sz="1401">
                <a:solidFill>
                  <a:schemeClr val="tx1"/>
                </a:solidFill>
                <a:latin typeface="+mn-lt"/>
                <a:ea typeface="+mn-ea"/>
              </a:defRPr>
            </a:lvl7pPr>
            <a:lvl8pPr marL="3428957" indent="-228597" algn="l" rtl="0" fontAlgn="base">
              <a:spcBef>
                <a:spcPct val="20000"/>
              </a:spcBef>
              <a:spcAft>
                <a:spcPct val="0"/>
              </a:spcAft>
              <a:buChar char="»"/>
              <a:defRPr sz="1401">
                <a:solidFill>
                  <a:schemeClr val="tx1"/>
                </a:solidFill>
                <a:latin typeface="+mn-lt"/>
                <a:ea typeface="+mn-ea"/>
              </a:defRPr>
            </a:lvl8pPr>
            <a:lvl9pPr marL="3886152" indent="-228597" algn="l" rtl="0" fontAlgn="base">
              <a:spcBef>
                <a:spcPct val="20000"/>
              </a:spcBef>
              <a:spcAft>
                <a:spcPct val="0"/>
              </a:spcAft>
              <a:buChar char="»"/>
              <a:defRPr sz="1401">
                <a:solidFill>
                  <a:schemeClr val="tx1"/>
                </a:solidFill>
                <a:latin typeface="+mn-lt"/>
                <a:ea typeface="+mn-ea"/>
              </a:defRPr>
            </a:lvl9pPr>
          </a:lstStyle>
          <a:p>
            <a:pPr eaLnBrk="1" hangingPunct="1">
              <a:buFont typeface="Courier New" panose="02070309020205020404" pitchFamily="49" charset="0"/>
              <a:buChar char="•"/>
            </a:pPr>
            <a:r>
              <a:rPr lang="en-US" sz="2000" i="1" u="sng" dirty="0">
                <a:solidFill>
                  <a:schemeClr val="tx1">
                    <a:lumMod val="40000"/>
                    <a:lumOff val="60000"/>
                  </a:schemeClr>
                </a:solidFill>
                <a:latin typeface="Aptos" panose="020B0004020202020204" pitchFamily="34" charset="0"/>
                <a:ea typeface="ＭＳ Ｐゴシック" pitchFamily="1" charset="-128"/>
                <a:hlinkClick r:id="rId4">
                  <a:extLst>
                    <a:ext uri="{A12FA001-AC4F-418D-AE19-62706E023703}">
                      <ahyp:hlinkClr xmlns:ahyp="http://schemas.microsoft.com/office/drawing/2018/hyperlinkcolor" val="tx"/>
                    </a:ext>
                  </a:extLst>
                </a:hlinkClick>
              </a:rPr>
              <a:t>Full Application Checklist</a:t>
            </a:r>
            <a:endParaRPr lang="en-US" sz="2000" i="1" u="sng" dirty="0">
              <a:solidFill>
                <a:schemeClr val="tx1">
                  <a:lumMod val="40000"/>
                  <a:lumOff val="60000"/>
                </a:schemeClr>
              </a:solidFill>
              <a:latin typeface="Aptos" panose="020B0004020202020204" pitchFamily="34" charset="0"/>
              <a:ea typeface="ＭＳ Ｐゴシック" pitchFamily="1" charset="-128"/>
            </a:endParaRPr>
          </a:p>
          <a:p>
            <a:pPr lvl="1" eaLnBrk="1" hangingPunct="1">
              <a:buFont typeface="Courier New" panose="02070309020205020404" pitchFamily="49" charset="0"/>
              <a:buChar char="o"/>
            </a:pPr>
            <a:r>
              <a:rPr lang="en-US" sz="2000" b="0" kern="0" dirty="0">
                <a:latin typeface="Aptos" panose="020B0004020202020204" pitchFamily="34" charset="0"/>
              </a:rPr>
              <a:t>FAQs</a:t>
            </a:r>
          </a:p>
          <a:p>
            <a:pPr lvl="1" eaLnBrk="1" hangingPunct="1">
              <a:buFont typeface="Courier New" panose="02070309020205020404" pitchFamily="49" charset="0"/>
              <a:buChar char="o"/>
            </a:pPr>
            <a:r>
              <a:rPr lang="en-US" sz="2000" b="0" kern="0" dirty="0">
                <a:latin typeface="Aptos" panose="020B0004020202020204" pitchFamily="34" charset="0"/>
              </a:rPr>
              <a:t>Deadlines </a:t>
            </a:r>
          </a:p>
          <a:p>
            <a:pPr lvl="1" eaLnBrk="1" hangingPunct="1">
              <a:buFont typeface="Courier New" panose="02070309020205020404" pitchFamily="49" charset="0"/>
              <a:buChar char="o"/>
            </a:pPr>
            <a:r>
              <a:rPr lang="en-US" sz="2000" b="0" kern="0" dirty="0">
                <a:latin typeface="Aptos" panose="020B0004020202020204" pitchFamily="34" charset="0"/>
              </a:rPr>
              <a:t>Common Issues</a:t>
            </a:r>
          </a:p>
          <a:p>
            <a:pPr lvl="1" eaLnBrk="1" hangingPunct="1">
              <a:buFont typeface="Courier New" panose="02070309020205020404" pitchFamily="49" charset="0"/>
              <a:buChar char="o"/>
            </a:pPr>
            <a:endParaRPr lang="en-US" sz="1800" b="0" kern="0" dirty="0"/>
          </a:p>
        </p:txBody>
      </p:sp>
      <p:pic>
        <p:nvPicPr>
          <p:cNvPr id="30" name="Picture 29" descr="Screenshot of the checklist for full application">
            <a:extLst>
              <a:ext uri="{FF2B5EF4-FFF2-40B4-BE49-F238E27FC236}">
                <a16:creationId xmlns:a16="http://schemas.microsoft.com/office/drawing/2014/main" id="{55A56873-68C5-D4AE-52F3-C49AA9A0783A}"/>
              </a:ext>
            </a:extLst>
          </p:cNvPr>
          <p:cNvPicPr>
            <a:picLocks noChangeAspect="1"/>
          </p:cNvPicPr>
          <p:nvPr/>
        </p:nvPicPr>
        <p:blipFill>
          <a:blip r:embed="rId5"/>
          <a:stretch>
            <a:fillRect/>
          </a:stretch>
        </p:blipFill>
        <p:spPr>
          <a:xfrm>
            <a:off x="5572990" y="122806"/>
            <a:ext cx="5132243" cy="6612388"/>
          </a:xfrm>
          <a:prstGeom prst="rect">
            <a:avLst/>
          </a:prstGeom>
          <a:ln>
            <a:solidFill>
              <a:srgbClr val="003B60"/>
            </a:solidFill>
          </a:ln>
        </p:spPr>
      </p:pic>
    </p:spTree>
    <p:extLst>
      <p:ext uri="{BB962C8B-B14F-4D97-AF65-F5344CB8AC3E}">
        <p14:creationId xmlns:p14="http://schemas.microsoft.com/office/powerpoint/2010/main" val="307719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3A109-D86C-BD68-9116-3E1686CA654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4D2092E-842E-DDD4-4BA2-F601185F9B08}"/>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Full Application FAQs</a:t>
            </a:r>
          </a:p>
        </p:txBody>
      </p:sp>
      <p:sp>
        <p:nvSpPr>
          <p:cNvPr id="4" name="Title 3">
            <a:extLst>
              <a:ext uri="{FF2B5EF4-FFF2-40B4-BE49-F238E27FC236}">
                <a16:creationId xmlns:a16="http://schemas.microsoft.com/office/drawing/2014/main" id="{93417263-1DE9-FD2D-304E-ECD08762634F}"/>
              </a:ext>
            </a:extLst>
          </p:cNvPr>
          <p:cNvSpPr>
            <a:spLocks noGrp="1"/>
          </p:cNvSpPr>
          <p:nvPr>
            <p:ph type="title"/>
          </p:nvPr>
        </p:nvSpPr>
        <p:spPr/>
        <p:txBody>
          <a:bodyPr/>
          <a:lstStyle/>
          <a:p>
            <a:r>
              <a:rPr lang="en-US" dirty="0"/>
              <a:t>Resolutions of Support</a:t>
            </a:r>
          </a:p>
        </p:txBody>
      </p:sp>
      <p:pic>
        <p:nvPicPr>
          <p:cNvPr id="9" name="Picture 8" descr="Screenshot of the Resolution of Support requirement">
            <a:extLst>
              <a:ext uri="{FF2B5EF4-FFF2-40B4-BE49-F238E27FC236}">
                <a16:creationId xmlns:a16="http://schemas.microsoft.com/office/drawing/2014/main" id="{877955CB-32FE-B01F-F612-DCE0637AD213}"/>
              </a:ext>
            </a:extLst>
          </p:cNvPr>
          <p:cNvPicPr>
            <a:picLocks noChangeAspect="1"/>
          </p:cNvPicPr>
          <p:nvPr/>
        </p:nvPicPr>
        <p:blipFill>
          <a:blip r:embed="rId3"/>
          <a:srcRect t="9552" r="15914" b="23776"/>
          <a:stretch>
            <a:fillRect/>
          </a:stretch>
        </p:blipFill>
        <p:spPr>
          <a:xfrm>
            <a:off x="380999" y="4384964"/>
            <a:ext cx="10653923" cy="1772153"/>
          </a:xfrm>
          <a:prstGeom prst="rect">
            <a:avLst/>
          </a:prstGeom>
        </p:spPr>
      </p:pic>
      <p:sp>
        <p:nvSpPr>
          <p:cNvPr id="3" name="Slide Number Placeholder 2">
            <a:extLst>
              <a:ext uri="{FF2B5EF4-FFF2-40B4-BE49-F238E27FC236}">
                <a16:creationId xmlns:a16="http://schemas.microsoft.com/office/drawing/2014/main" id="{23EA44F0-0B1A-E42E-DD36-D76898988D51}"/>
              </a:ext>
            </a:extLst>
          </p:cNvPr>
          <p:cNvSpPr>
            <a:spLocks noGrp="1"/>
          </p:cNvSpPr>
          <p:nvPr>
            <p:ph type="sldNum" sz="quarter" idx="10"/>
          </p:nvPr>
        </p:nvSpPr>
        <p:spPr/>
        <p:txBody>
          <a:bodyPr/>
          <a:lstStyle/>
          <a:p>
            <a:fld id="{2D053006-FB26-45B1-80AA-6376C0DF0BE0}" type="slidenum">
              <a:rPr lang="en-US" smtClean="0"/>
              <a:pPr/>
              <a:t>23</a:t>
            </a:fld>
            <a:endParaRPr lang="en-US"/>
          </a:p>
        </p:txBody>
      </p:sp>
      <p:sp>
        <p:nvSpPr>
          <p:cNvPr id="8" name="Content Placeholder 1">
            <a:extLst>
              <a:ext uri="{FF2B5EF4-FFF2-40B4-BE49-F238E27FC236}">
                <a16:creationId xmlns:a16="http://schemas.microsoft.com/office/drawing/2014/main" id="{76047A01-A9BD-D239-D6B1-0A93400E47CF}"/>
              </a:ext>
              <a:ext uri="{C183D7F6-B498-43B3-948B-1728B52AA6E4}">
                <adec:decorative xmlns:adec="http://schemas.microsoft.com/office/drawing/2017/decorative" val="1"/>
              </a:ext>
            </a:extLst>
          </p:cNvPr>
          <p:cNvSpPr>
            <a:spLocks noGrp="1"/>
          </p:cNvSpPr>
          <p:nvPr>
            <p:ph idx="1"/>
          </p:nvPr>
        </p:nvSpPr>
        <p:spPr>
          <a:xfrm>
            <a:off x="406400" y="1600200"/>
            <a:ext cx="11404601" cy="4038600"/>
          </a:xfrm>
        </p:spPr>
        <p:txBody>
          <a:bodyPr/>
          <a:lstStyle/>
          <a:p>
            <a:endParaRPr lang="en-US" sz="2200" dirty="0">
              <a:latin typeface="Aptos" panose="020B0004020202020204" pitchFamily="34" charset="0"/>
            </a:endParaRPr>
          </a:p>
          <a:p>
            <a:pPr lvl="1">
              <a:buFont typeface="Courier New" panose="02070309020205020404" pitchFamily="49" charset="0"/>
              <a:buChar char="o"/>
            </a:pPr>
            <a:endParaRPr lang="en-US" sz="1800" b="0" dirty="0"/>
          </a:p>
        </p:txBody>
      </p:sp>
      <p:sp>
        <p:nvSpPr>
          <p:cNvPr id="13" name="Content Placeholder 1">
            <a:extLst>
              <a:ext uri="{FF2B5EF4-FFF2-40B4-BE49-F238E27FC236}">
                <a16:creationId xmlns:a16="http://schemas.microsoft.com/office/drawing/2014/main" id="{8EEFC3F3-9C03-CC9C-DE58-3FA37AF509ED}"/>
              </a:ext>
            </a:extLst>
          </p:cNvPr>
          <p:cNvSpPr txBox="1">
            <a:spLocks/>
          </p:cNvSpPr>
          <p:nvPr/>
        </p:nvSpPr>
        <p:spPr bwMode="auto">
          <a:xfrm>
            <a:off x="558800" y="1752600"/>
            <a:ext cx="11404601"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1772" indent="-231772" algn="l" rtl="0" fontAlgn="base">
              <a:spcBef>
                <a:spcPct val="20000"/>
              </a:spcBef>
              <a:spcAft>
                <a:spcPct val="0"/>
              </a:spcAft>
              <a:buChar char="•"/>
              <a:defRPr b="1">
                <a:solidFill>
                  <a:schemeClr val="tx1"/>
                </a:solidFill>
                <a:latin typeface="+mn-lt"/>
                <a:ea typeface="+mn-ea"/>
                <a:cs typeface="+mn-cs"/>
              </a:defRPr>
            </a:lvl1pPr>
            <a:lvl2pPr marL="688965" indent="-231772" algn="l" rtl="0" fontAlgn="base">
              <a:spcBef>
                <a:spcPct val="20000"/>
              </a:spcBef>
              <a:spcAft>
                <a:spcPct val="0"/>
              </a:spcAft>
              <a:buChar char="–"/>
              <a:defRPr sz="1600" b="1">
                <a:solidFill>
                  <a:schemeClr val="tx1"/>
                </a:solidFill>
                <a:latin typeface="+mn-lt"/>
                <a:ea typeface="+mn-ea"/>
              </a:defRPr>
            </a:lvl2pPr>
            <a:lvl3pPr marL="1142985" indent="-228597" algn="l" rtl="0" fontAlgn="base">
              <a:spcBef>
                <a:spcPct val="20000"/>
              </a:spcBef>
              <a:spcAft>
                <a:spcPct val="0"/>
              </a:spcAft>
              <a:buFont typeface="Arial" charset="0"/>
              <a:buChar char="–"/>
              <a:defRPr sz="1401">
                <a:solidFill>
                  <a:schemeClr val="tx1"/>
                </a:solidFill>
                <a:latin typeface="+mn-lt"/>
                <a:ea typeface="+mn-ea"/>
              </a:defRPr>
            </a:lvl3pPr>
            <a:lvl4pPr marL="1600180" indent="-228597" algn="l" rtl="0" fontAlgn="base">
              <a:spcBef>
                <a:spcPct val="20000"/>
              </a:spcBef>
              <a:spcAft>
                <a:spcPct val="0"/>
              </a:spcAft>
              <a:buChar char="–"/>
              <a:defRPr sz="1401">
                <a:solidFill>
                  <a:schemeClr val="tx1"/>
                </a:solidFill>
                <a:latin typeface="+mn-lt"/>
                <a:ea typeface="+mn-ea"/>
              </a:defRPr>
            </a:lvl4pPr>
            <a:lvl5pPr marL="2057375" indent="-228597" algn="l" rtl="0" fontAlgn="base">
              <a:spcBef>
                <a:spcPct val="20000"/>
              </a:spcBef>
              <a:spcAft>
                <a:spcPct val="0"/>
              </a:spcAft>
              <a:buChar char="»"/>
              <a:defRPr sz="1401">
                <a:solidFill>
                  <a:schemeClr val="tx1"/>
                </a:solidFill>
                <a:latin typeface="+mn-lt"/>
                <a:ea typeface="+mn-ea"/>
              </a:defRPr>
            </a:lvl5pPr>
            <a:lvl6pPr marL="2514568" indent="-228597" algn="l" rtl="0" fontAlgn="base">
              <a:spcBef>
                <a:spcPct val="20000"/>
              </a:spcBef>
              <a:spcAft>
                <a:spcPct val="0"/>
              </a:spcAft>
              <a:buChar char="»"/>
              <a:defRPr sz="1401">
                <a:solidFill>
                  <a:schemeClr val="tx1"/>
                </a:solidFill>
                <a:latin typeface="+mn-lt"/>
                <a:ea typeface="+mn-ea"/>
              </a:defRPr>
            </a:lvl6pPr>
            <a:lvl7pPr marL="2971763" indent="-228597" algn="l" rtl="0" fontAlgn="base">
              <a:spcBef>
                <a:spcPct val="20000"/>
              </a:spcBef>
              <a:spcAft>
                <a:spcPct val="0"/>
              </a:spcAft>
              <a:buChar char="»"/>
              <a:defRPr sz="1401">
                <a:solidFill>
                  <a:schemeClr val="tx1"/>
                </a:solidFill>
                <a:latin typeface="+mn-lt"/>
                <a:ea typeface="+mn-ea"/>
              </a:defRPr>
            </a:lvl7pPr>
            <a:lvl8pPr marL="3428957" indent="-228597" algn="l" rtl="0" fontAlgn="base">
              <a:spcBef>
                <a:spcPct val="20000"/>
              </a:spcBef>
              <a:spcAft>
                <a:spcPct val="0"/>
              </a:spcAft>
              <a:buChar char="»"/>
              <a:defRPr sz="1401">
                <a:solidFill>
                  <a:schemeClr val="tx1"/>
                </a:solidFill>
                <a:latin typeface="+mn-lt"/>
                <a:ea typeface="+mn-ea"/>
              </a:defRPr>
            </a:lvl8pPr>
            <a:lvl9pPr marL="3886152" indent="-228597" algn="l" rtl="0" fontAlgn="base">
              <a:spcBef>
                <a:spcPct val="20000"/>
              </a:spcBef>
              <a:spcAft>
                <a:spcPct val="0"/>
              </a:spcAft>
              <a:buChar char="»"/>
              <a:defRPr sz="1401">
                <a:solidFill>
                  <a:schemeClr val="tx1"/>
                </a:solidFill>
                <a:latin typeface="+mn-lt"/>
                <a:ea typeface="+mn-ea"/>
              </a:defRPr>
            </a:lvl9pPr>
          </a:lstStyle>
          <a:p>
            <a:pPr eaLnBrk="1" hangingPunct="1">
              <a:buFont typeface="Courier New" panose="02070309020205020404" pitchFamily="49" charset="0"/>
              <a:buChar char="•"/>
            </a:pPr>
            <a:r>
              <a:rPr lang="en-US" sz="2200" dirty="0">
                <a:latin typeface="Aptos" panose="020B0004020202020204" pitchFamily="34" charset="0"/>
              </a:rPr>
              <a:t>All are due August 3</a:t>
            </a:r>
            <a:r>
              <a:rPr lang="en-US" sz="2200" baseline="30000" dirty="0">
                <a:latin typeface="Aptos" panose="020B0004020202020204" pitchFamily="34" charset="0"/>
              </a:rPr>
              <a:t>rd</a:t>
            </a:r>
          </a:p>
          <a:p>
            <a:pPr eaLnBrk="1" hangingPunct="1">
              <a:buFont typeface="Courier New" panose="02070309020205020404" pitchFamily="49" charset="0"/>
              <a:buChar char="•"/>
            </a:pPr>
            <a:r>
              <a:rPr lang="en-US" sz="2200" dirty="0">
                <a:latin typeface="Aptos" panose="020B0004020202020204" pitchFamily="34" charset="0"/>
              </a:rPr>
              <a:t>Every  applicant needs to provide their own resolution of support, no exceptions</a:t>
            </a:r>
          </a:p>
          <a:p>
            <a:pPr eaLnBrk="1" hangingPunct="1">
              <a:buFont typeface="Courier New" panose="02070309020205020404" pitchFamily="49" charset="0"/>
              <a:buChar char="•"/>
            </a:pPr>
            <a:r>
              <a:rPr lang="en-US" sz="2200" dirty="0">
                <a:latin typeface="Aptos" panose="020B0004020202020204" pitchFamily="34" charset="0"/>
              </a:rPr>
              <a:t>Might need a secondary resolution</a:t>
            </a:r>
          </a:p>
          <a:p>
            <a:pPr eaLnBrk="1" hangingPunct="1">
              <a:buFont typeface="Courier New" panose="02070309020205020404" pitchFamily="49" charset="0"/>
              <a:buChar char="•"/>
            </a:pPr>
            <a:endParaRPr lang="en-US" sz="2200" dirty="0">
              <a:latin typeface="Aptos" panose="020B0004020202020204" pitchFamily="34" charset="0"/>
            </a:endParaRPr>
          </a:p>
          <a:p>
            <a:pPr lvl="1" eaLnBrk="1" hangingPunct="1">
              <a:buFont typeface="Courier New" panose="02070309020205020404" pitchFamily="49" charset="0"/>
              <a:buChar char="o"/>
            </a:pPr>
            <a:endParaRPr lang="en-US" sz="1800" b="0" kern="0" dirty="0"/>
          </a:p>
        </p:txBody>
      </p:sp>
      <p:pic>
        <p:nvPicPr>
          <p:cNvPr id="6" name="Picture 5" descr="Table 2.6 from the Technical Guide">
            <a:extLst>
              <a:ext uri="{FF2B5EF4-FFF2-40B4-BE49-F238E27FC236}">
                <a16:creationId xmlns:a16="http://schemas.microsoft.com/office/drawing/2014/main" id="{C093443B-C9AE-4A8E-8BEE-C45504CE53EE}"/>
              </a:ext>
            </a:extLst>
          </p:cNvPr>
          <p:cNvPicPr>
            <a:picLocks noChangeAspect="1"/>
          </p:cNvPicPr>
          <p:nvPr/>
        </p:nvPicPr>
        <p:blipFill>
          <a:blip r:embed="rId4"/>
          <a:stretch>
            <a:fillRect/>
          </a:stretch>
        </p:blipFill>
        <p:spPr>
          <a:xfrm>
            <a:off x="5422903" y="2655709"/>
            <a:ext cx="6413499" cy="1927582"/>
          </a:xfrm>
          <a:prstGeom prst="rect">
            <a:avLst/>
          </a:prstGeom>
          <a:ln>
            <a:solidFill>
              <a:srgbClr val="003B60"/>
            </a:solidFill>
          </a:ln>
        </p:spPr>
      </p:pic>
    </p:spTree>
    <p:extLst>
      <p:ext uri="{BB962C8B-B14F-4D97-AF65-F5344CB8AC3E}">
        <p14:creationId xmlns:p14="http://schemas.microsoft.com/office/powerpoint/2010/main" val="1807454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024D2-5A12-92A5-A59B-FCFBF8AEB93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4172AC0-782D-0308-0253-D889BA740C14}"/>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4" name="Title 3">
            <a:extLst>
              <a:ext uri="{FF2B5EF4-FFF2-40B4-BE49-F238E27FC236}">
                <a16:creationId xmlns:a16="http://schemas.microsoft.com/office/drawing/2014/main" id="{26F498A4-C5FA-D201-ABBF-042BAA8758AC}"/>
              </a:ext>
            </a:extLst>
          </p:cNvPr>
          <p:cNvSpPr>
            <a:spLocks noGrp="1"/>
          </p:cNvSpPr>
          <p:nvPr>
            <p:ph type="title"/>
          </p:nvPr>
        </p:nvSpPr>
        <p:spPr/>
        <p:txBody>
          <a:bodyPr/>
          <a:lstStyle/>
          <a:p>
            <a:r>
              <a:rPr lang="en" dirty="0"/>
              <a:t>Presentation Overview</a:t>
            </a:r>
            <a:endParaRPr lang="en-US" dirty="0"/>
          </a:p>
        </p:txBody>
      </p:sp>
      <p:sp>
        <p:nvSpPr>
          <p:cNvPr id="3" name="Slide Number Placeholder 2">
            <a:extLst>
              <a:ext uri="{FF2B5EF4-FFF2-40B4-BE49-F238E27FC236}">
                <a16:creationId xmlns:a16="http://schemas.microsoft.com/office/drawing/2014/main" id="{81AD2CDA-0BCF-29C9-CB8D-CE83BDDA227D}"/>
              </a:ext>
            </a:extLst>
          </p:cNvPr>
          <p:cNvSpPr>
            <a:spLocks noGrp="1"/>
          </p:cNvSpPr>
          <p:nvPr>
            <p:ph type="sldNum" sz="quarter" idx="10"/>
          </p:nvPr>
        </p:nvSpPr>
        <p:spPr/>
        <p:txBody>
          <a:bodyPr/>
          <a:lstStyle/>
          <a:p>
            <a:fld id="{2D053006-FB26-45B1-80AA-6376C0DF0BE0}" type="slidenum">
              <a:rPr lang="en-US" smtClean="0"/>
              <a:pPr/>
              <a:t>24</a:t>
            </a:fld>
            <a:endParaRPr lang="en-US"/>
          </a:p>
        </p:txBody>
      </p:sp>
      <p:sp>
        <p:nvSpPr>
          <p:cNvPr id="8" name="Content Placeholder 1">
            <a:extLst>
              <a:ext uri="{FF2B5EF4-FFF2-40B4-BE49-F238E27FC236}">
                <a16:creationId xmlns:a16="http://schemas.microsoft.com/office/drawing/2014/main" id="{E8794F4E-69D8-178F-5BCB-484B4831D3D7}"/>
              </a:ext>
              <a:ext uri="{C183D7F6-B498-43B3-948B-1728B52AA6E4}">
                <adec:decorative xmlns:adec="http://schemas.microsoft.com/office/drawing/2017/decorative" val="1"/>
              </a:ext>
            </a:extLst>
          </p:cNvPr>
          <p:cNvSpPr>
            <a:spLocks noGrp="1"/>
          </p:cNvSpPr>
          <p:nvPr>
            <p:ph idx="1"/>
          </p:nvPr>
        </p:nvSpPr>
        <p:spPr>
          <a:xfrm>
            <a:off x="406400" y="1600200"/>
            <a:ext cx="11404601" cy="4038600"/>
          </a:xfrm>
        </p:spPr>
        <p:txBody>
          <a:bodyPr/>
          <a:lstStyle/>
          <a:p>
            <a:endParaRPr lang="en-US" sz="2200" dirty="0">
              <a:latin typeface="Aptos" panose="020B0004020202020204" pitchFamily="34" charset="0"/>
            </a:endParaRPr>
          </a:p>
          <a:p>
            <a:pPr lvl="1">
              <a:buFont typeface="Courier New" panose="02070309020205020404" pitchFamily="49" charset="0"/>
              <a:buChar char="o"/>
            </a:pPr>
            <a:endParaRPr lang="en-US" sz="1800" b="0" dirty="0"/>
          </a:p>
        </p:txBody>
      </p:sp>
      <p:sp>
        <p:nvSpPr>
          <p:cNvPr id="5" name="Google Shape;191;p37">
            <a:extLst>
              <a:ext uri="{FF2B5EF4-FFF2-40B4-BE49-F238E27FC236}">
                <a16:creationId xmlns:a16="http://schemas.microsoft.com/office/drawing/2014/main" id="{5708246E-335F-8EF4-F8CE-92D3B3A8E8DC}"/>
              </a:ext>
            </a:extLst>
          </p:cNvPr>
          <p:cNvSpPr/>
          <p:nvPr/>
        </p:nvSpPr>
        <p:spPr>
          <a:xfrm>
            <a:off x="418715" y="2192860"/>
            <a:ext cx="5480400" cy="548640"/>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
                <a:solidFill>
                  <a:schemeClr val="lt1"/>
                </a:solidFill>
                <a:latin typeface="Arial"/>
                <a:ea typeface="Arial"/>
                <a:cs typeface="Arial"/>
                <a:sym typeface="Arial"/>
              </a:rPr>
              <a:t>Application Development</a:t>
            </a:r>
            <a:endParaRPr>
              <a:solidFill>
                <a:schemeClr val="lt1"/>
              </a:solidFill>
              <a:latin typeface="Arial"/>
              <a:ea typeface="Arial"/>
              <a:cs typeface="Arial"/>
              <a:sym typeface="Arial"/>
            </a:endParaRPr>
          </a:p>
        </p:txBody>
      </p:sp>
      <p:sp>
        <p:nvSpPr>
          <p:cNvPr id="6" name="Google Shape;192;p37">
            <a:extLst>
              <a:ext uri="{FF2B5EF4-FFF2-40B4-BE49-F238E27FC236}">
                <a16:creationId xmlns:a16="http://schemas.microsoft.com/office/drawing/2014/main" id="{D11EAB0F-B94A-31AD-11BF-54C7F4CD3D4B}"/>
              </a:ext>
            </a:extLst>
          </p:cNvPr>
          <p:cNvSpPr/>
          <p:nvPr/>
        </p:nvSpPr>
        <p:spPr>
          <a:xfrm>
            <a:off x="6323829" y="2186703"/>
            <a:ext cx="5480400" cy="548640"/>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
                <a:solidFill>
                  <a:schemeClr val="lt1"/>
                </a:solidFill>
                <a:latin typeface="Arial"/>
                <a:ea typeface="Arial"/>
                <a:cs typeface="Arial"/>
                <a:sym typeface="Arial"/>
              </a:rPr>
              <a:t>Screening and Validation</a:t>
            </a:r>
            <a:endParaRPr>
              <a:solidFill>
                <a:schemeClr val="lt1"/>
              </a:solidFill>
              <a:latin typeface="Arial"/>
              <a:ea typeface="Arial"/>
              <a:cs typeface="Arial"/>
              <a:sym typeface="Arial"/>
            </a:endParaRPr>
          </a:p>
        </p:txBody>
      </p:sp>
      <p:sp>
        <p:nvSpPr>
          <p:cNvPr id="7" name="Google Shape;193;p37">
            <a:extLst>
              <a:ext uri="{FF2B5EF4-FFF2-40B4-BE49-F238E27FC236}">
                <a16:creationId xmlns:a16="http://schemas.microsoft.com/office/drawing/2014/main" id="{FD25F1A7-5A8E-19BE-790F-E3DE8CE9491F}"/>
              </a:ext>
              <a:ext uri="{C183D7F6-B498-43B3-948B-1728B52AA6E4}">
                <adec:decorative xmlns:adec="http://schemas.microsoft.com/office/drawing/2017/decorative" val="1"/>
              </a:ext>
            </a:extLst>
          </p:cNvPr>
          <p:cNvSpPr/>
          <p:nvPr/>
        </p:nvSpPr>
        <p:spPr>
          <a:xfrm>
            <a:off x="4452275" y="3836927"/>
            <a:ext cx="366853" cy="457629"/>
          </a:xfrm>
          <a:custGeom>
            <a:avLst/>
            <a:gdLst/>
            <a:ahLst/>
            <a:cxnLst/>
            <a:rect l="l" t="t" r="r" b="b"/>
            <a:pathLst>
              <a:path w="275140" h="343222" extrusionOk="0">
                <a:moveTo>
                  <a:pt x="0" y="68644"/>
                </a:moveTo>
                <a:lnTo>
                  <a:pt x="137570" y="68644"/>
                </a:lnTo>
                <a:lnTo>
                  <a:pt x="137570" y="0"/>
                </a:lnTo>
                <a:lnTo>
                  <a:pt x="275140" y="171611"/>
                </a:lnTo>
                <a:lnTo>
                  <a:pt x="137570" y="343222"/>
                </a:lnTo>
                <a:lnTo>
                  <a:pt x="137570" y="274578"/>
                </a:lnTo>
                <a:lnTo>
                  <a:pt x="0" y="274578"/>
                </a:lnTo>
                <a:lnTo>
                  <a:pt x="0" y="68644"/>
                </a:lnTo>
                <a:close/>
              </a:path>
            </a:pathLst>
          </a:custGeom>
          <a:solidFill>
            <a:srgbClr val="A8B1C6"/>
          </a:solidFill>
          <a:ln>
            <a:noFill/>
          </a:ln>
        </p:spPr>
        <p:txBody>
          <a:bodyPr spcFirstLastPara="1" wrap="square" lIns="0" tIns="91500" rIns="110033" bIns="91500" anchor="ctr" anchorCtr="0">
            <a:noAutofit/>
          </a:bodyPr>
          <a:lstStyle/>
          <a:p>
            <a:pPr algn="ctr">
              <a:lnSpc>
                <a:spcPct val="90000"/>
              </a:lnSpc>
              <a:spcBef>
                <a:spcPts val="0"/>
              </a:spcBef>
              <a:spcAft>
                <a:spcPts val="0"/>
              </a:spcAft>
            </a:pPr>
            <a:endParaRPr sz="2000" b="0">
              <a:solidFill>
                <a:schemeClr val="lt1"/>
              </a:solidFill>
              <a:latin typeface="Arial"/>
              <a:ea typeface="Arial"/>
              <a:cs typeface="Arial"/>
              <a:sym typeface="Arial"/>
            </a:endParaRPr>
          </a:p>
        </p:txBody>
      </p:sp>
      <p:sp>
        <p:nvSpPr>
          <p:cNvPr id="9" name="Google Shape;194;p37">
            <a:extLst>
              <a:ext uri="{FF2B5EF4-FFF2-40B4-BE49-F238E27FC236}">
                <a16:creationId xmlns:a16="http://schemas.microsoft.com/office/drawing/2014/main" id="{EF1405C0-5171-7A6F-06FD-C45EA52D213D}"/>
              </a:ext>
              <a:ext uri="{C183D7F6-B498-43B3-948B-1728B52AA6E4}">
                <adec:decorative xmlns:adec="http://schemas.microsoft.com/office/drawing/2017/decorative" val="1"/>
              </a:ext>
            </a:extLst>
          </p:cNvPr>
          <p:cNvSpPr/>
          <p:nvPr/>
        </p:nvSpPr>
        <p:spPr>
          <a:xfrm>
            <a:off x="7441166" y="3885212"/>
            <a:ext cx="366853" cy="457629"/>
          </a:xfrm>
          <a:custGeom>
            <a:avLst/>
            <a:gdLst/>
            <a:ahLst/>
            <a:cxnLst/>
            <a:rect l="l" t="t" r="r" b="b"/>
            <a:pathLst>
              <a:path w="275140" h="343222" extrusionOk="0">
                <a:moveTo>
                  <a:pt x="0" y="68644"/>
                </a:moveTo>
                <a:lnTo>
                  <a:pt x="137570" y="68644"/>
                </a:lnTo>
                <a:lnTo>
                  <a:pt x="137570" y="0"/>
                </a:lnTo>
                <a:lnTo>
                  <a:pt x="275140" y="171611"/>
                </a:lnTo>
                <a:lnTo>
                  <a:pt x="137570" y="343222"/>
                </a:lnTo>
                <a:lnTo>
                  <a:pt x="137570" y="274578"/>
                </a:lnTo>
                <a:lnTo>
                  <a:pt x="0" y="274578"/>
                </a:lnTo>
                <a:lnTo>
                  <a:pt x="0" y="68644"/>
                </a:lnTo>
                <a:close/>
              </a:path>
            </a:pathLst>
          </a:custGeom>
          <a:solidFill>
            <a:srgbClr val="A8B1C6"/>
          </a:solidFill>
          <a:ln>
            <a:noFill/>
          </a:ln>
        </p:spPr>
        <p:txBody>
          <a:bodyPr spcFirstLastPara="1" wrap="square" lIns="0" tIns="91500" rIns="110033" bIns="91500" anchor="ctr" anchorCtr="0">
            <a:noAutofit/>
          </a:bodyPr>
          <a:lstStyle/>
          <a:p>
            <a:pPr algn="ctr">
              <a:lnSpc>
                <a:spcPct val="90000"/>
              </a:lnSpc>
              <a:spcBef>
                <a:spcPts val="0"/>
              </a:spcBef>
              <a:spcAft>
                <a:spcPts val="0"/>
              </a:spcAft>
            </a:pPr>
            <a:endParaRPr sz="2000" b="0">
              <a:solidFill>
                <a:schemeClr val="lt1"/>
              </a:solidFill>
              <a:latin typeface="Arial"/>
              <a:ea typeface="Arial"/>
              <a:cs typeface="Arial"/>
              <a:sym typeface="Arial"/>
            </a:endParaRPr>
          </a:p>
        </p:txBody>
      </p:sp>
      <p:grpSp>
        <p:nvGrpSpPr>
          <p:cNvPr id="10" name="Google Shape;195;p37" descr="Schedules">
            <a:extLst>
              <a:ext uri="{FF2B5EF4-FFF2-40B4-BE49-F238E27FC236}">
                <a16:creationId xmlns:a16="http://schemas.microsoft.com/office/drawing/2014/main" id="{5D3E58C0-F6F8-37E2-A732-4F62D0DB5540}"/>
              </a:ext>
            </a:extLst>
          </p:cNvPr>
          <p:cNvGrpSpPr/>
          <p:nvPr/>
        </p:nvGrpSpPr>
        <p:grpSpPr>
          <a:xfrm>
            <a:off x="5170842" y="3429755"/>
            <a:ext cx="1850316" cy="2182800"/>
            <a:chOff x="3662788" y="2490269"/>
            <a:chExt cx="1387737" cy="1637100"/>
          </a:xfrm>
        </p:grpSpPr>
        <p:sp>
          <p:nvSpPr>
            <p:cNvPr id="11" name="Google Shape;196;p37">
              <a:extLst>
                <a:ext uri="{FF2B5EF4-FFF2-40B4-BE49-F238E27FC236}">
                  <a16:creationId xmlns:a16="http://schemas.microsoft.com/office/drawing/2014/main" id="{A1C9F53D-A7CA-A416-1448-9E3D85CB1A8E}"/>
                </a:ext>
              </a:extLst>
            </p:cNvPr>
            <p:cNvSpPr/>
            <p:nvPr/>
          </p:nvSpPr>
          <p:spPr>
            <a:xfrm>
              <a:off x="3678925" y="2580589"/>
              <a:ext cx="1371600" cy="383100"/>
            </a:xfrm>
            <a:prstGeom prst="rect">
              <a:avLst/>
            </a:prstGeom>
            <a:solidFill>
              <a:schemeClr val="dk1"/>
            </a:solidFill>
            <a:ln>
              <a:noFill/>
            </a:ln>
          </p:spPr>
          <p:txBody>
            <a:bodyPr spcFirstLastPara="1" wrap="square" lIns="157367" tIns="157367" rIns="157367" bIns="157367" anchor="ctr" anchorCtr="0">
              <a:noAutofit/>
            </a:bodyPr>
            <a:lstStyle/>
            <a:p>
              <a:pPr algn="ctr">
                <a:lnSpc>
                  <a:spcPct val="90000"/>
                </a:lnSpc>
                <a:spcBef>
                  <a:spcPts val="0"/>
                </a:spcBef>
                <a:spcAft>
                  <a:spcPts val="0"/>
                </a:spcAft>
              </a:pPr>
              <a:endParaRPr b="0">
                <a:solidFill>
                  <a:schemeClr val="lt1"/>
                </a:solidFill>
                <a:latin typeface="Arial"/>
                <a:ea typeface="Arial"/>
                <a:cs typeface="Arial"/>
                <a:sym typeface="Arial"/>
              </a:endParaRPr>
            </a:p>
          </p:txBody>
        </p:sp>
        <p:sp>
          <p:nvSpPr>
            <p:cNvPr id="12" name="Google Shape;197;p37">
              <a:extLst>
                <a:ext uri="{FF2B5EF4-FFF2-40B4-BE49-F238E27FC236}">
                  <a16:creationId xmlns:a16="http://schemas.microsoft.com/office/drawing/2014/main" id="{0E3EFFE6-5571-0A92-8752-CAA9466F9D8C}"/>
                </a:ext>
              </a:extLst>
            </p:cNvPr>
            <p:cNvSpPr/>
            <p:nvPr/>
          </p:nvSpPr>
          <p:spPr>
            <a:xfrm>
              <a:off x="3662788" y="2490392"/>
              <a:ext cx="1371600" cy="457200"/>
            </a:xfrm>
            <a:prstGeom prst="roundRect">
              <a:avLst>
                <a:gd name="adj" fmla="val 30000"/>
              </a:avLst>
            </a:prstGeom>
            <a:solidFill>
              <a:schemeClr val="dk1"/>
            </a:solidFill>
            <a:ln>
              <a:noFill/>
            </a:ln>
          </p:spPr>
          <p:txBody>
            <a:bodyPr spcFirstLastPara="1" wrap="square" lIns="157367" tIns="157367" rIns="157367" bIns="157367" anchor="ctr" anchorCtr="0">
              <a:noAutofit/>
            </a:bodyPr>
            <a:lstStyle/>
            <a:p>
              <a:pPr algn="ctr">
                <a:lnSpc>
                  <a:spcPct val="90000"/>
                </a:lnSpc>
                <a:spcBef>
                  <a:spcPts val="0"/>
                </a:spcBef>
                <a:spcAft>
                  <a:spcPts val="0"/>
                </a:spcAft>
              </a:pPr>
              <a:r>
                <a:rPr lang="en" sz="2133">
                  <a:solidFill>
                    <a:schemeClr val="lt1"/>
                  </a:solidFill>
                  <a:latin typeface="Arial"/>
                  <a:ea typeface="Arial"/>
                  <a:cs typeface="Arial"/>
                  <a:sym typeface="Arial"/>
                </a:rPr>
                <a:t>Schedules</a:t>
              </a:r>
              <a:endParaRPr sz="2133">
                <a:solidFill>
                  <a:schemeClr val="lt1"/>
                </a:solidFill>
                <a:latin typeface="Arial"/>
                <a:ea typeface="Arial"/>
                <a:cs typeface="Arial"/>
                <a:sym typeface="Arial"/>
              </a:endParaRPr>
            </a:p>
          </p:txBody>
        </p:sp>
        <p:sp>
          <p:nvSpPr>
            <p:cNvPr id="14" name="Google Shape;198;p37">
              <a:extLst>
                <a:ext uri="{FF2B5EF4-FFF2-40B4-BE49-F238E27FC236}">
                  <a16:creationId xmlns:a16="http://schemas.microsoft.com/office/drawing/2014/main" id="{AFCCA925-D597-72B4-DF0F-8D727B9C5D7C}"/>
                </a:ext>
              </a:extLst>
            </p:cNvPr>
            <p:cNvSpPr/>
            <p:nvPr/>
          </p:nvSpPr>
          <p:spPr>
            <a:xfrm>
              <a:off x="3670958" y="2490269"/>
              <a:ext cx="1371600" cy="1637100"/>
            </a:xfrm>
            <a:prstGeom prst="roundRect">
              <a:avLst>
                <a:gd name="adj" fmla="val 10000"/>
              </a:avLst>
            </a:prstGeom>
            <a:noFill/>
            <a:ln w="25400" cap="flat" cmpd="sng">
              <a:solidFill>
                <a:srgbClr val="00467C"/>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pic>
          <p:nvPicPr>
            <p:cNvPr id="15" name="Google Shape;199;p37">
              <a:extLst>
                <a:ext uri="{FF2B5EF4-FFF2-40B4-BE49-F238E27FC236}">
                  <a16:creationId xmlns:a16="http://schemas.microsoft.com/office/drawing/2014/main" id="{97F5CC1E-D1A5-4C0F-99A4-1488D302C4B7}"/>
                </a:ext>
              </a:extLst>
            </p:cNvPr>
            <p:cNvPicPr preferRelativeResize="0"/>
            <p:nvPr/>
          </p:nvPicPr>
          <p:blipFill rotWithShape="1">
            <a:blip r:embed="rId3">
              <a:alphaModFix/>
            </a:blip>
            <a:srcRect/>
            <a:stretch/>
          </p:blipFill>
          <p:spPr>
            <a:xfrm>
              <a:off x="3817577" y="3061214"/>
              <a:ext cx="1086906" cy="914400"/>
            </a:xfrm>
            <a:prstGeom prst="rect">
              <a:avLst/>
            </a:prstGeom>
            <a:noFill/>
            <a:ln>
              <a:noFill/>
            </a:ln>
          </p:spPr>
        </p:pic>
      </p:grpSp>
      <p:grpSp>
        <p:nvGrpSpPr>
          <p:cNvPr id="16" name="Google Shape;200;p37" descr="Funding">
            <a:extLst>
              <a:ext uri="{FF2B5EF4-FFF2-40B4-BE49-F238E27FC236}">
                <a16:creationId xmlns:a16="http://schemas.microsoft.com/office/drawing/2014/main" id="{846DEE0F-DBE3-C840-664E-64EFB0DAEABE}"/>
              </a:ext>
            </a:extLst>
          </p:cNvPr>
          <p:cNvGrpSpPr/>
          <p:nvPr/>
        </p:nvGrpSpPr>
        <p:grpSpPr>
          <a:xfrm>
            <a:off x="8215393" y="3429000"/>
            <a:ext cx="1850316" cy="2182800"/>
            <a:chOff x="5998582" y="2508942"/>
            <a:chExt cx="1387737" cy="1637100"/>
          </a:xfrm>
        </p:grpSpPr>
        <p:sp>
          <p:nvSpPr>
            <p:cNvPr id="17" name="Google Shape;201;p37">
              <a:extLst>
                <a:ext uri="{FF2B5EF4-FFF2-40B4-BE49-F238E27FC236}">
                  <a16:creationId xmlns:a16="http://schemas.microsoft.com/office/drawing/2014/main" id="{F34774DD-A128-7EB0-ADD5-0F232E8E7CE7}"/>
                </a:ext>
              </a:extLst>
            </p:cNvPr>
            <p:cNvSpPr/>
            <p:nvPr/>
          </p:nvSpPr>
          <p:spPr>
            <a:xfrm>
              <a:off x="6014719" y="2599262"/>
              <a:ext cx="1371600" cy="383100"/>
            </a:xfrm>
            <a:prstGeom prst="rect">
              <a:avLst/>
            </a:prstGeom>
            <a:solidFill>
              <a:schemeClr val="dk1"/>
            </a:solidFill>
            <a:ln>
              <a:noFill/>
            </a:ln>
          </p:spPr>
          <p:txBody>
            <a:bodyPr spcFirstLastPara="1" wrap="square" lIns="157367" tIns="157367" rIns="157367" bIns="157367" anchor="ctr" anchorCtr="0">
              <a:noAutofit/>
            </a:bodyPr>
            <a:lstStyle/>
            <a:p>
              <a:pPr algn="ctr">
                <a:lnSpc>
                  <a:spcPct val="90000"/>
                </a:lnSpc>
                <a:spcBef>
                  <a:spcPts val="0"/>
                </a:spcBef>
                <a:spcAft>
                  <a:spcPts val="0"/>
                </a:spcAft>
              </a:pPr>
              <a:endParaRPr b="0">
                <a:solidFill>
                  <a:schemeClr val="lt1"/>
                </a:solidFill>
                <a:latin typeface="Arial"/>
                <a:ea typeface="Arial"/>
                <a:cs typeface="Arial"/>
                <a:sym typeface="Arial"/>
              </a:endParaRPr>
            </a:p>
          </p:txBody>
        </p:sp>
        <p:sp>
          <p:nvSpPr>
            <p:cNvPr id="18" name="Google Shape;202;p37">
              <a:extLst>
                <a:ext uri="{FF2B5EF4-FFF2-40B4-BE49-F238E27FC236}">
                  <a16:creationId xmlns:a16="http://schemas.microsoft.com/office/drawing/2014/main" id="{0EC59645-D234-06C3-367F-02A784093FFD}"/>
                </a:ext>
              </a:extLst>
            </p:cNvPr>
            <p:cNvSpPr/>
            <p:nvPr/>
          </p:nvSpPr>
          <p:spPr>
            <a:xfrm>
              <a:off x="5998582" y="2509065"/>
              <a:ext cx="1371600" cy="457200"/>
            </a:xfrm>
            <a:prstGeom prst="roundRect">
              <a:avLst>
                <a:gd name="adj" fmla="val 30000"/>
              </a:avLst>
            </a:prstGeom>
            <a:solidFill>
              <a:schemeClr val="dk1"/>
            </a:solidFill>
            <a:ln>
              <a:noFill/>
            </a:ln>
          </p:spPr>
          <p:txBody>
            <a:bodyPr spcFirstLastPara="1" wrap="square" lIns="157367" tIns="157367" rIns="157367" bIns="157367" anchor="ctr" anchorCtr="0">
              <a:noAutofit/>
            </a:bodyPr>
            <a:lstStyle/>
            <a:p>
              <a:pPr algn="ctr">
                <a:lnSpc>
                  <a:spcPct val="90000"/>
                </a:lnSpc>
                <a:spcBef>
                  <a:spcPts val="0"/>
                </a:spcBef>
                <a:spcAft>
                  <a:spcPts val="0"/>
                </a:spcAft>
              </a:pPr>
              <a:r>
                <a:rPr lang="en" sz="2133">
                  <a:solidFill>
                    <a:schemeClr val="lt1"/>
                  </a:solidFill>
                  <a:latin typeface="Arial"/>
                  <a:ea typeface="Arial"/>
                  <a:cs typeface="Arial"/>
                  <a:sym typeface="Arial"/>
                </a:rPr>
                <a:t>“Fun”ding</a:t>
              </a:r>
              <a:endParaRPr sz="2133">
                <a:solidFill>
                  <a:schemeClr val="lt1"/>
                </a:solidFill>
                <a:latin typeface="Arial"/>
                <a:ea typeface="Arial"/>
                <a:cs typeface="Arial"/>
                <a:sym typeface="Arial"/>
              </a:endParaRPr>
            </a:p>
          </p:txBody>
        </p:sp>
        <p:sp>
          <p:nvSpPr>
            <p:cNvPr id="19" name="Google Shape;203;p37">
              <a:extLst>
                <a:ext uri="{FF2B5EF4-FFF2-40B4-BE49-F238E27FC236}">
                  <a16:creationId xmlns:a16="http://schemas.microsoft.com/office/drawing/2014/main" id="{F5B7200A-C1D9-9A6B-66A6-53BB636EAE1D}"/>
                </a:ext>
              </a:extLst>
            </p:cNvPr>
            <p:cNvSpPr/>
            <p:nvPr/>
          </p:nvSpPr>
          <p:spPr>
            <a:xfrm>
              <a:off x="6006752" y="2508942"/>
              <a:ext cx="1371600" cy="1637100"/>
            </a:xfrm>
            <a:prstGeom prst="roundRect">
              <a:avLst>
                <a:gd name="adj" fmla="val 10000"/>
              </a:avLst>
            </a:prstGeom>
            <a:noFill/>
            <a:ln w="25400" cap="flat" cmpd="sng">
              <a:solidFill>
                <a:srgbClr val="00467C"/>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pic>
          <p:nvPicPr>
            <p:cNvPr id="20" name="Google Shape;204;p37">
              <a:extLst>
                <a:ext uri="{FF2B5EF4-FFF2-40B4-BE49-F238E27FC236}">
                  <a16:creationId xmlns:a16="http://schemas.microsoft.com/office/drawing/2014/main" id="{528A2F84-226D-E48B-1D05-1F732F60A380}"/>
                </a:ext>
              </a:extLst>
            </p:cNvPr>
            <p:cNvPicPr preferRelativeResize="0"/>
            <p:nvPr/>
          </p:nvPicPr>
          <p:blipFill rotWithShape="1">
            <a:blip r:embed="rId4">
              <a:alphaModFix/>
            </a:blip>
            <a:srcRect/>
            <a:stretch/>
          </p:blipFill>
          <p:spPr>
            <a:xfrm>
              <a:off x="6324215" y="3041700"/>
              <a:ext cx="764648" cy="971700"/>
            </a:xfrm>
            <a:prstGeom prst="rect">
              <a:avLst/>
            </a:prstGeom>
            <a:noFill/>
            <a:ln>
              <a:noFill/>
            </a:ln>
          </p:spPr>
        </p:pic>
      </p:grpSp>
      <p:grpSp>
        <p:nvGrpSpPr>
          <p:cNvPr id="21" name="Google Shape;205;p37" descr="Estimates">
            <a:extLst>
              <a:ext uri="{FF2B5EF4-FFF2-40B4-BE49-F238E27FC236}">
                <a16:creationId xmlns:a16="http://schemas.microsoft.com/office/drawing/2014/main" id="{77332E89-C98B-685A-7652-F1B97AF2E652}"/>
              </a:ext>
            </a:extLst>
          </p:cNvPr>
          <p:cNvGrpSpPr/>
          <p:nvPr/>
        </p:nvGrpSpPr>
        <p:grpSpPr>
          <a:xfrm>
            <a:off x="2145547" y="3429000"/>
            <a:ext cx="1850316" cy="2182800"/>
            <a:chOff x="1554840" y="2481430"/>
            <a:chExt cx="1387737" cy="1637100"/>
          </a:xfrm>
        </p:grpSpPr>
        <p:sp>
          <p:nvSpPr>
            <p:cNvPr id="22" name="Google Shape;206;p37">
              <a:extLst>
                <a:ext uri="{FF2B5EF4-FFF2-40B4-BE49-F238E27FC236}">
                  <a16:creationId xmlns:a16="http://schemas.microsoft.com/office/drawing/2014/main" id="{4806C390-EFCD-26AD-20D8-521F3AFB2724}"/>
                </a:ext>
              </a:extLst>
            </p:cNvPr>
            <p:cNvSpPr/>
            <p:nvPr/>
          </p:nvSpPr>
          <p:spPr>
            <a:xfrm>
              <a:off x="1570977" y="2571750"/>
              <a:ext cx="1371600" cy="383100"/>
            </a:xfrm>
            <a:prstGeom prst="rect">
              <a:avLst/>
            </a:prstGeom>
            <a:solidFill>
              <a:schemeClr val="dk1"/>
            </a:solidFill>
            <a:ln>
              <a:noFill/>
            </a:ln>
          </p:spPr>
          <p:txBody>
            <a:bodyPr spcFirstLastPara="1" wrap="square" lIns="157367" tIns="157367" rIns="157367" bIns="157367" anchor="ctr" anchorCtr="0">
              <a:noAutofit/>
            </a:bodyPr>
            <a:lstStyle/>
            <a:p>
              <a:pPr algn="ctr">
                <a:lnSpc>
                  <a:spcPct val="90000"/>
                </a:lnSpc>
                <a:spcBef>
                  <a:spcPts val="0"/>
                </a:spcBef>
                <a:spcAft>
                  <a:spcPts val="0"/>
                </a:spcAft>
              </a:pPr>
              <a:endParaRPr b="0">
                <a:solidFill>
                  <a:schemeClr val="lt1"/>
                </a:solidFill>
                <a:latin typeface="Arial"/>
                <a:ea typeface="Arial"/>
                <a:cs typeface="Arial"/>
                <a:sym typeface="Arial"/>
              </a:endParaRPr>
            </a:p>
          </p:txBody>
        </p:sp>
        <p:sp>
          <p:nvSpPr>
            <p:cNvPr id="23" name="Google Shape;207;p37">
              <a:extLst>
                <a:ext uri="{FF2B5EF4-FFF2-40B4-BE49-F238E27FC236}">
                  <a16:creationId xmlns:a16="http://schemas.microsoft.com/office/drawing/2014/main" id="{08A5389D-ACA1-3403-B129-65EE94A46E09}"/>
                </a:ext>
              </a:extLst>
            </p:cNvPr>
            <p:cNvSpPr/>
            <p:nvPr/>
          </p:nvSpPr>
          <p:spPr>
            <a:xfrm>
              <a:off x="1554840" y="2481553"/>
              <a:ext cx="1371600" cy="457200"/>
            </a:xfrm>
            <a:prstGeom prst="roundRect">
              <a:avLst>
                <a:gd name="adj" fmla="val 30000"/>
              </a:avLst>
            </a:prstGeom>
            <a:solidFill>
              <a:schemeClr val="dk1"/>
            </a:solidFill>
            <a:ln>
              <a:noFill/>
            </a:ln>
          </p:spPr>
          <p:txBody>
            <a:bodyPr spcFirstLastPara="1" wrap="square" lIns="157367" tIns="157367" rIns="157367" bIns="157367" anchor="ctr" anchorCtr="0">
              <a:noAutofit/>
            </a:bodyPr>
            <a:lstStyle/>
            <a:p>
              <a:pPr algn="ctr">
                <a:lnSpc>
                  <a:spcPct val="90000"/>
                </a:lnSpc>
                <a:spcBef>
                  <a:spcPts val="0"/>
                </a:spcBef>
                <a:spcAft>
                  <a:spcPts val="0"/>
                </a:spcAft>
              </a:pPr>
              <a:r>
                <a:rPr lang="en" sz="2133">
                  <a:solidFill>
                    <a:schemeClr val="lt1"/>
                  </a:solidFill>
                  <a:latin typeface="Arial"/>
                  <a:ea typeface="Arial"/>
                  <a:cs typeface="Arial"/>
                  <a:sym typeface="Arial"/>
                </a:rPr>
                <a:t>Estimates</a:t>
              </a:r>
              <a:endParaRPr sz="2133">
                <a:solidFill>
                  <a:schemeClr val="lt1"/>
                </a:solidFill>
                <a:latin typeface="Arial"/>
                <a:ea typeface="Arial"/>
                <a:cs typeface="Arial"/>
                <a:sym typeface="Arial"/>
              </a:endParaRPr>
            </a:p>
          </p:txBody>
        </p:sp>
        <p:sp>
          <p:nvSpPr>
            <p:cNvPr id="24" name="Google Shape;208;p37">
              <a:extLst>
                <a:ext uri="{FF2B5EF4-FFF2-40B4-BE49-F238E27FC236}">
                  <a16:creationId xmlns:a16="http://schemas.microsoft.com/office/drawing/2014/main" id="{1F2483C1-B219-6979-1622-038228E62520}"/>
                </a:ext>
              </a:extLst>
            </p:cNvPr>
            <p:cNvSpPr/>
            <p:nvPr/>
          </p:nvSpPr>
          <p:spPr>
            <a:xfrm>
              <a:off x="1563010" y="2481430"/>
              <a:ext cx="1371600" cy="1637100"/>
            </a:xfrm>
            <a:prstGeom prst="roundRect">
              <a:avLst>
                <a:gd name="adj" fmla="val 10000"/>
              </a:avLst>
            </a:prstGeom>
            <a:noFill/>
            <a:ln w="25400" cap="flat" cmpd="sng">
              <a:solidFill>
                <a:srgbClr val="00467C"/>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pic>
          <p:nvPicPr>
            <p:cNvPr id="25" name="Google Shape;209;p37">
              <a:extLst>
                <a:ext uri="{FF2B5EF4-FFF2-40B4-BE49-F238E27FC236}">
                  <a16:creationId xmlns:a16="http://schemas.microsoft.com/office/drawing/2014/main" id="{D21193A3-419F-9D45-9A44-2AF998E59B4D}"/>
                </a:ext>
              </a:extLst>
            </p:cNvPr>
            <p:cNvPicPr preferRelativeResize="0"/>
            <p:nvPr/>
          </p:nvPicPr>
          <p:blipFill rotWithShape="1">
            <a:blip r:embed="rId5">
              <a:alphaModFix/>
            </a:blip>
            <a:srcRect/>
            <a:stretch/>
          </p:blipFill>
          <p:spPr>
            <a:xfrm>
              <a:off x="1805328" y="3055273"/>
              <a:ext cx="914400" cy="914400"/>
            </a:xfrm>
            <a:prstGeom prst="rect">
              <a:avLst/>
            </a:prstGeom>
            <a:noFill/>
            <a:ln>
              <a:noFill/>
            </a:ln>
          </p:spPr>
        </p:pic>
      </p:grpSp>
    </p:spTree>
    <p:extLst>
      <p:ext uri="{BB962C8B-B14F-4D97-AF65-F5344CB8AC3E}">
        <p14:creationId xmlns:p14="http://schemas.microsoft.com/office/powerpoint/2010/main" val="3068776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450E7-7E87-2503-E06F-545149B8FCC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9B5982-B320-302A-2F31-6EB11528C528}"/>
              </a:ext>
            </a:extLst>
          </p:cNvPr>
          <p:cNvSpPr>
            <a:spLocks noGrp="1"/>
          </p:cNvSpPr>
          <p:nvPr>
            <p:ph type="sldNum" sz="quarter" idx="10"/>
          </p:nvPr>
        </p:nvSpPr>
        <p:spPr/>
        <p:txBody>
          <a:bodyPr/>
          <a:lstStyle/>
          <a:p>
            <a:fld id="{2D053006-FB26-45B1-80AA-6376C0DF0BE0}" type="slidenum">
              <a:rPr lang="en-US" smtClean="0"/>
              <a:pPr/>
              <a:t>25</a:t>
            </a:fld>
            <a:endParaRPr lang="en-US"/>
          </a:p>
        </p:txBody>
      </p:sp>
      <p:sp>
        <p:nvSpPr>
          <p:cNvPr id="4" name="Title 3">
            <a:extLst>
              <a:ext uri="{FF2B5EF4-FFF2-40B4-BE49-F238E27FC236}">
                <a16:creationId xmlns:a16="http://schemas.microsoft.com/office/drawing/2014/main" id="{493DC67F-2A2C-51A0-D0B3-EBD816404305}"/>
              </a:ext>
            </a:extLst>
          </p:cNvPr>
          <p:cNvSpPr>
            <a:spLocks noGrp="1"/>
          </p:cNvSpPr>
          <p:nvPr>
            <p:ph type="title"/>
          </p:nvPr>
        </p:nvSpPr>
        <p:spPr/>
        <p:txBody>
          <a:bodyPr/>
          <a:lstStyle/>
          <a:p>
            <a:r>
              <a:rPr lang="en" dirty="0"/>
              <a:t>Application Development – Estimates</a:t>
            </a:r>
            <a:endParaRPr lang="en-US" dirty="0"/>
          </a:p>
        </p:txBody>
      </p:sp>
      <p:sp>
        <p:nvSpPr>
          <p:cNvPr id="2" name="TextBox 1">
            <a:extLst>
              <a:ext uri="{FF2B5EF4-FFF2-40B4-BE49-F238E27FC236}">
                <a16:creationId xmlns:a16="http://schemas.microsoft.com/office/drawing/2014/main" id="{2D84F68B-8B73-BFAF-B6EA-F02E07C2B5FE}"/>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27" name="Google Shape;215;p38">
            <a:extLst>
              <a:ext uri="{FF2B5EF4-FFF2-40B4-BE49-F238E27FC236}">
                <a16:creationId xmlns:a16="http://schemas.microsoft.com/office/drawing/2014/main" id="{02CE5222-56DE-DE2B-3BFE-5FDA4195843F}"/>
              </a:ext>
            </a:extLst>
          </p:cNvPr>
          <p:cNvSpPr txBox="1">
            <a:spLocks/>
          </p:cNvSpPr>
          <p:nvPr/>
        </p:nvSpPr>
        <p:spPr bwMode="auto">
          <a:xfrm>
            <a:off x="418715" y="2657200"/>
            <a:ext cx="5480400" cy="3170000"/>
          </a:xfrm>
          <a:prstGeom prst="rect">
            <a:avLst/>
          </a:prstGeom>
          <a:noFill/>
          <a:ln w="9525">
            <a:noFill/>
            <a:miter lim="800000"/>
            <a:headEnd/>
            <a:tailEnd/>
          </a:ln>
        </p:spPr>
        <p:txBody>
          <a:bodyPr spcFirstLastPara="1" vert="horz" wrap="square" lIns="91433" tIns="45700" rIns="91433" bIns="45700" numCol="1" anchor="t" anchorCtr="0" compatLnSpc="1">
            <a:prstTxWarp prst="textNoShape">
              <a:avLst/>
            </a:prstTxWarp>
            <a:noAutofit/>
          </a:bodyPr>
          <a:lstStyle>
            <a:lvl1pPr marL="231772" indent="-231772" algn="l" rtl="0" fontAlgn="base">
              <a:spcBef>
                <a:spcPct val="20000"/>
              </a:spcBef>
              <a:spcAft>
                <a:spcPct val="0"/>
              </a:spcAft>
              <a:buChar char="•"/>
              <a:defRPr b="1">
                <a:solidFill>
                  <a:schemeClr val="tx1"/>
                </a:solidFill>
                <a:latin typeface="+mn-lt"/>
                <a:ea typeface="+mn-ea"/>
                <a:cs typeface="+mn-cs"/>
              </a:defRPr>
            </a:lvl1pPr>
            <a:lvl2pPr marL="688965" indent="-231772" algn="l" rtl="0" fontAlgn="base">
              <a:spcBef>
                <a:spcPct val="20000"/>
              </a:spcBef>
              <a:spcAft>
                <a:spcPct val="0"/>
              </a:spcAft>
              <a:buChar char="–"/>
              <a:defRPr sz="1600" b="1">
                <a:solidFill>
                  <a:schemeClr val="tx1"/>
                </a:solidFill>
                <a:latin typeface="+mn-lt"/>
                <a:ea typeface="+mn-ea"/>
              </a:defRPr>
            </a:lvl2pPr>
            <a:lvl3pPr marL="1142985" indent="-228597" algn="l" rtl="0" fontAlgn="base">
              <a:spcBef>
                <a:spcPct val="20000"/>
              </a:spcBef>
              <a:spcAft>
                <a:spcPct val="0"/>
              </a:spcAft>
              <a:buFont typeface="Arial" charset="0"/>
              <a:buChar char="–"/>
              <a:defRPr sz="1401">
                <a:solidFill>
                  <a:schemeClr val="tx1"/>
                </a:solidFill>
                <a:latin typeface="+mn-lt"/>
                <a:ea typeface="+mn-ea"/>
              </a:defRPr>
            </a:lvl3pPr>
            <a:lvl4pPr marL="1600180" indent="-228597" algn="l" rtl="0" fontAlgn="base">
              <a:spcBef>
                <a:spcPct val="20000"/>
              </a:spcBef>
              <a:spcAft>
                <a:spcPct val="0"/>
              </a:spcAft>
              <a:buChar char="–"/>
              <a:defRPr sz="1401">
                <a:solidFill>
                  <a:schemeClr val="tx1"/>
                </a:solidFill>
                <a:latin typeface="+mn-lt"/>
                <a:ea typeface="+mn-ea"/>
              </a:defRPr>
            </a:lvl4pPr>
            <a:lvl5pPr marL="2057375" indent="-228597" algn="l" rtl="0" fontAlgn="base">
              <a:spcBef>
                <a:spcPct val="20000"/>
              </a:spcBef>
              <a:spcAft>
                <a:spcPct val="0"/>
              </a:spcAft>
              <a:buChar char="»"/>
              <a:defRPr sz="1401">
                <a:solidFill>
                  <a:schemeClr val="tx1"/>
                </a:solidFill>
                <a:latin typeface="+mn-lt"/>
                <a:ea typeface="+mn-ea"/>
              </a:defRPr>
            </a:lvl5pPr>
            <a:lvl6pPr marL="2514568" indent="-228597" algn="l" rtl="0" fontAlgn="base">
              <a:spcBef>
                <a:spcPct val="20000"/>
              </a:spcBef>
              <a:spcAft>
                <a:spcPct val="0"/>
              </a:spcAft>
              <a:buChar char="»"/>
              <a:defRPr sz="1401">
                <a:solidFill>
                  <a:schemeClr val="tx1"/>
                </a:solidFill>
                <a:latin typeface="+mn-lt"/>
                <a:ea typeface="+mn-ea"/>
              </a:defRPr>
            </a:lvl6pPr>
            <a:lvl7pPr marL="2971763" indent="-228597" algn="l" rtl="0" fontAlgn="base">
              <a:spcBef>
                <a:spcPct val="20000"/>
              </a:spcBef>
              <a:spcAft>
                <a:spcPct val="0"/>
              </a:spcAft>
              <a:buChar char="»"/>
              <a:defRPr sz="1401">
                <a:solidFill>
                  <a:schemeClr val="tx1"/>
                </a:solidFill>
                <a:latin typeface="+mn-lt"/>
                <a:ea typeface="+mn-ea"/>
              </a:defRPr>
            </a:lvl7pPr>
            <a:lvl8pPr marL="3428957" indent="-228597" algn="l" rtl="0" fontAlgn="base">
              <a:spcBef>
                <a:spcPct val="20000"/>
              </a:spcBef>
              <a:spcAft>
                <a:spcPct val="0"/>
              </a:spcAft>
              <a:buChar char="»"/>
              <a:defRPr sz="1401">
                <a:solidFill>
                  <a:schemeClr val="tx1"/>
                </a:solidFill>
                <a:latin typeface="+mn-lt"/>
                <a:ea typeface="+mn-ea"/>
              </a:defRPr>
            </a:lvl8pPr>
            <a:lvl9pPr marL="3886152" indent="-228597" algn="l" rtl="0" fontAlgn="base">
              <a:spcBef>
                <a:spcPct val="20000"/>
              </a:spcBef>
              <a:spcAft>
                <a:spcPct val="0"/>
              </a:spcAft>
              <a:buChar char="»"/>
              <a:defRPr sz="1401">
                <a:solidFill>
                  <a:schemeClr val="tx1"/>
                </a:solidFill>
                <a:latin typeface="+mn-lt"/>
                <a:ea typeface="+mn-ea"/>
              </a:defRPr>
            </a:lvl9pPr>
          </a:lstStyle>
          <a:p>
            <a:pPr marL="380990" indent="-380990" eaLnBrk="1" hangingPunct="1"/>
            <a:r>
              <a:rPr lang="en-US" sz="2000" kern="0" dirty="0"/>
              <a:t>VDOT Executive Memorandum – June 2026 </a:t>
            </a:r>
            <a:r>
              <a:rPr lang="en-US" sz="2000" i="1" kern="0" dirty="0"/>
              <a:t>(forthcoming)</a:t>
            </a:r>
            <a:endParaRPr lang="en-US" sz="2000" kern="0" dirty="0"/>
          </a:p>
          <a:p>
            <a:pPr lvl="1" indent="-440256" eaLnBrk="1" hangingPunct="1">
              <a:spcBef>
                <a:spcPts val="400"/>
              </a:spcBef>
              <a:buSzPts val="1600"/>
              <a:buFont typeface="Courier New" panose="02070309020205020404" pitchFamily="49" charset="0"/>
              <a:buChar char="o"/>
            </a:pPr>
            <a:r>
              <a:rPr lang="en-US" sz="1800" b="0" kern="0" dirty="0"/>
              <a:t>FY2028-2033 Inflation / Escalation set to 3% per year on all phase types (i.e. PE, RW, CN)</a:t>
            </a:r>
          </a:p>
          <a:p>
            <a:pPr lvl="1" indent="-440256" eaLnBrk="1" hangingPunct="1">
              <a:spcBef>
                <a:spcPts val="400"/>
              </a:spcBef>
              <a:buSzPts val="1600"/>
              <a:buFont typeface="Courier New" panose="02070309020205020404" pitchFamily="49" charset="0"/>
              <a:buChar char="o"/>
            </a:pPr>
            <a:r>
              <a:rPr lang="en-US" sz="1800" b="0" kern="0" dirty="0"/>
              <a:t>FY34 and beyond maintains 3% per year</a:t>
            </a:r>
          </a:p>
          <a:p>
            <a:pPr eaLnBrk="1" hangingPunct="1">
              <a:buSzPct val="100000"/>
            </a:pPr>
            <a:r>
              <a:rPr lang="en-US" sz="2000" kern="0" dirty="0"/>
              <a:t>Based on project/application key milestone dates (i.e. PE, RW, CN).</a:t>
            </a:r>
          </a:p>
        </p:txBody>
      </p:sp>
      <p:sp>
        <p:nvSpPr>
          <p:cNvPr id="28" name="Google Shape;216;p38">
            <a:extLst>
              <a:ext uri="{FF2B5EF4-FFF2-40B4-BE49-F238E27FC236}">
                <a16:creationId xmlns:a16="http://schemas.microsoft.com/office/drawing/2014/main" id="{7F920856-38FD-B3E0-2616-2FC35137CDE3}"/>
              </a:ext>
            </a:extLst>
          </p:cNvPr>
          <p:cNvSpPr/>
          <p:nvPr/>
        </p:nvSpPr>
        <p:spPr>
          <a:xfrm>
            <a:off x="418715" y="2083005"/>
            <a:ext cx="5480400" cy="544800"/>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
                <a:solidFill>
                  <a:schemeClr val="lt1"/>
                </a:solidFill>
                <a:latin typeface="Arial"/>
                <a:ea typeface="Arial"/>
                <a:cs typeface="Arial"/>
                <a:sym typeface="Arial"/>
              </a:rPr>
              <a:t>Inflation</a:t>
            </a:r>
            <a:endParaRPr>
              <a:solidFill>
                <a:schemeClr val="lt1"/>
              </a:solidFill>
              <a:latin typeface="Arial"/>
              <a:ea typeface="Arial"/>
              <a:cs typeface="Arial"/>
              <a:sym typeface="Arial"/>
            </a:endParaRPr>
          </a:p>
        </p:txBody>
      </p:sp>
      <p:pic>
        <p:nvPicPr>
          <p:cNvPr id="29" name="Google Shape;217;p38">
            <a:extLst>
              <a:ext uri="{FF2B5EF4-FFF2-40B4-BE49-F238E27FC236}">
                <a16:creationId xmlns:a16="http://schemas.microsoft.com/office/drawing/2014/main" id="{FC54EA10-446C-0BEC-DDE4-9632BB51F1F2}"/>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91058" y="1970112"/>
            <a:ext cx="3536887" cy="4023704"/>
          </a:xfrm>
          <a:prstGeom prst="rect">
            <a:avLst/>
          </a:prstGeom>
          <a:noFill/>
          <a:ln>
            <a:noFill/>
          </a:ln>
        </p:spPr>
      </p:pic>
    </p:spTree>
    <p:extLst>
      <p:ext uri="{BB962C8B-B14F-4D97-AF65-F5344CB8AC3E}">
        <p14:creationId xmlns:p14="http://schemas.microsoft.com/office/powerpoint/2010/main" val="3619717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78783-600C-2027-41A5-84B3A83EEF4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482101-0F1A-E2C3-34EE-2402C85AF534}"/>
              </a:ext>
            </a:extLst>
          </p:cNvPr>
          <p:cNvSpPr>
            <a:spLocks noGrp="1"/>
          </p:cNvSpPr>
          <p:nvPr>
            <p:ph type="title"/>
          </p:nvPr>
        </p:nvSpPr>
        <p:spPr/>
        <p:txBody>
          <a:bodyPr/>
          <a:lstStyle/>
          <a:p>
            <a:r>
              <a:rPr lang="en" dirty="0"/>
              <a:t>Application Development – Estimates Cont’d</a:t>
            </a:r>
            <a:endParaRPr lang="en-US" dirty="0"/>
          </a:p>
        </p:txBody>
      </p:sp>
      <p:sp>
        <p:nvSpPr>
          <p:cNvPr id="2" name="TextBox 1">
            <a:extLst>
              <a:ext uri="{FF2B5EF4-FFF2-40B4-BE49-F238E27FC236}">
                <a16:creationId xmlns:a16="http://schemas.microsoft.com/office/drawing/2014/main" id="{4D8CEC1F-3311-0047-A124-AA3F415C4814}"/>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5" name="Google Shape;223;p39">
            <a:extLst>
              <a:ext uri="{FF2B5EF4-FFF2-40B4-BE49-F238E27FC236}">
                <a16:creationId xmlns:a16="http://schemas.microsoft.com/office/drawing/2014/main" id="{EF8EC564-7BB0-F8C2-1D09-D81AAF73A292}"/>
              </a:ext>
            </a:extLst>
          </p:cNvPr>
          <p:cNvSpPr txBox="1">
            <a:spLocks/>
          </p:cNvSpPr>
          <p:nvPr/>
        </p:nvSpPr>
        <p:spPr bwMode="auto">
          <a:xfrm>
            <a:off x="406400" y="2657200"/>
            <a:ext cx="5689600" cy="3583656"/>
          </a:xfrm>
          <a:prstGeom prst="rect">
            <a:avLst/>
          </a:prstGeom>
          <a:noFill/>
          <a:ln w="9525">
            <a:noFill/>
            <a:miter lim="800000"/>
            <a:headEnd/>
            <a:tailEnd/>
          </a:ln>
        </p:spPr>
        <p:txBody>
          <a:bodyPr spcFirstLastPara="1" vert="horz" wrap="square" lIns="91433" tIns="45700" rIns="91433" bIns="45700" numCol="1" anchor="t" anchorCtr="0" compatLnSpc="1">
            <a:prstTxWarp prst="textNoShape">
              <a:avLst/>
            </a:prstTxWarp>
            <a:noAutofit/>
          </a:bodyPr>
          <a:lstStyle>
            <a:lvl1pPr marL="231772" indent="-231772" algn="l" rtl="0" fontAlgn="base">
              <a:spcBef>
                <a:spcPct val="20000"/>
              </a:spcBef>
              <a:spcAft>
                <a:spcPct val="0"/>
              </a:spcAft>
              <a:buChar char="•"/>
              <a:defRPr b="1">
                <a:solidFill>
                  <a:schemeClr val="tx1"/>
                </a:solidFill>
                <a:latin typeface="+mn-lt"/>
                <a:ea typeface="+mn-ea"/>
                <a:cs typeface="+mn-cs"/>
              </a:defRPr>
            </a:lvl1pPr>
            <a:lvl2pPr marL="688965" indent="-231772" algn="l" rtl="0" fontAlgn="base">
              <a:spcBef>
                <a:spcPct val="20000"/>
              </a:spcBef>
              <a:spcAft>
                <a:spcPct val="0"/>
              </a:spcAft>
              <a:buChar char="–"/>
              <a:defRPr sz="1600" b="1">
                <a:solidFill>
                  <a:schemeClr val="tx1"/>
                </a:solidFill>
                <a:latin typeface="+mn-lt"/>
                <a:ea typeface="+mn-ea"/>
              </a:defRPr>
            </a:lvl2pPr>
            <a:lvl3pPr marL="1142985" indent="-228597" algn="l" rtl="0" fontAlgn="base">
              <a:spcBef>
                <a:spcPct val="20000"/>
              </a:spcBef>
              <a:spcAft>
                <a:spcPct val="0"/>
              </a:spcAft>
              <a:buFont typeface="Arial" charset="0"/>
              <a:buChar char="–"/>
              <a:defRPr sz="1401">
                <a:solidFill>
                  <a:schemeClr val="tx1"/>
                </a:solidFill>
                <a:latin typeface="+mn-lt"/>
                <a:ea typeface="+mn-ea"/>
              </a:defRPr>
            </a:lvl3pPr>
            <a:lvl4pPr marL="1600180" indent="-228597" algn="l" rtl="0" fontAlgn="base">
              <a:spcBef>
                <a:spcPct val="20000"/>
              </a:spcBef>
              <a:spcAft>
                <a:spcPct val="0"/>
              </a:spcAft>
              <a:buChar char="–"/>
              <a:defRPr sz="1401">
                <a:solidFill>
                  <a:schemeClr val="tx1"/>
                </a:solidFill>
                <a:latin typeface="+mn-lt"/>
                <a:ea typeface="+mn-ea"/>
              </a:defRPr>
            </a:lvl4pPr>
            <a:lvl5pPr marL="2057375" indent="-228597" algn="l" rtl="0" fontAlgn="base">
              <a:spcBef>
                <a:spcPct val="20000"/>
              </a:spcBef>
              <a:spcAft>
                <a:spcPct val="0"/>
              </a:spcAft>
              <a:buChar char="»"/>
              <a:defRPr sz="1401">
                <a:solidFill>
                  <a:schemeClr val="tx1"/>
                </a:solidFill>
                <a:latin typeface="+mn-lt"/>
                <a:ea typeface="+mn-ea"/>
              </a:defRPr>
            </a:lvl5pPr>
            <a:lvl6pPr marL="2514568" indent="-228597" algn="l" rtl="0" fontAlgn="base">
              <a:spcBef>
                <a:spcPct val="20000"/>
              </a:spcBef>
              <a:spcAft>
                <a:spcPct val="0"/>
              </a:spcAft>
              <a:buChar char="»"/>
              <a:defRPr sz="1401">
                <a:solidFill>
                  <a:schemeClr val="tx1"/>
                </a:solidFill>
                <a:latin typeface="+mn-lt"/>
                <a:ea typeface="+mn-ea"/>
              </a:defRPr>
            </a:lvl6pPr>
            <a:lvl7pPr marL="2971763" indent="-228597" algn="l" rtl="0" fontAlgn="base">
              <a:spcBef>
                <a:spcPct val="20000"/>
              </a:spcBef>
              <a:spcAft>
                <a:spcPct val="0"/>
              </a:spcAft>
              <a:buChar char="»"/>
              <a:defRPr sz="1401">
                <a:solidFill>
                  <a:schemeClr val="tx1"/>
                </a:solidFill>
                <a:latin typeface="+mn-lt"/>
                <a:ea typeface="+mn-ea"/>
              </a:defRPr>
            </a:lvl7pPr>
            <a:lvl8pPr marL="3428957" indent="-228597" algn="l" rtl="0" fontAlgn="base">
              <a:spcBef>
                <a:spcPct val="20000"/>
              </a:spcBef>
              <a:spcAft>
                <a:spcPct val="0"/>
              </a:spcAft>
              <a:buChar char="»"/>
              <a:defRPr sz="1401">
                <a:solidFill>
                  <a:schemeClr val="tx1"/>
                </a:solidFill>
                <a:latin typeface="+mn-lt"/>
                <a:ea typeface="+mn-ea"/>
              </a:defRPr>
            </a:lvl8pPr>
            <a:lvl9pPr marL="3886152" indent="-228597" algn="l" rtl="0" fontAlgn="base">
              <a:spcBef>
                <a:spcPct val="20000"/>
              </a:spcBef>
              <a:spcAft>
                <a:spcPct val="0"/>
              </a:spcAft>
              <a:buChar char="»"/>
              <a:defRPr sz="1401">
                <a:solidFill>
                  <a:schemeClr val="tx1"/>
                </a:solidFill>
                <a:latin typeface="+mn-lt"/>
                <a:ea typeface="+mn-ea"/>
              </a:defRPr>
            </a:lvl9pPr>
          </a:lstStyle>
          <a:p>
            <a:pPr marL="380990" indent="-380990" eaLnBrk="1" hangingPunct="1"/>
            <a:r>
              <a:rPr lang="en-US" sz="2000" kern="0" dirty="0"/>
              <a:t>Estimate should be based on current year and/or current unit costs</a:t>
            </a:r>
          </a:p>
          <a:p>
            <a:pPr marL="895335" lvl="1" indent="-285750" eaLnBrk="1" hangingPunct="1">
              <a:buFont typeface="Courier New" panose="02070309020205020404" pitchFamily="49" charset="0"/>
              <a:buChar char="o"/>
            </a:pPr>
            <a:r>
              <a:rPr lang="en-US" sz="1800" b="0" kern="0" dirty="0"/>
              <a:t>Do not submit an old estimate with inflation applied</a:t>
            </a:r>
          </a:p>
          <a:p>
            <a:pPr marL="895335" lvl="1" indent="-285750" eaLnBrk="1" hangingPunct="1">
              <a:buFont typeface="Courier New" panose="02070309020205020404" pitchFamily="49" charset="0"/>
              <a:buChar char="o"/>
            </a:pPr>
            <a:r>
              <a:rPr lang="en-US" sz="1800" b="0" kern="0" dirty="0">
                <a:solidFill>
                  <a:srgbClr val="0060AA"/>
                </a:solidFill>
              </a:rPr>
              <a:t>Follow Executive Memorandum</a:t>
            </a:r>
            <a:endParaRPr lang="en-US" sz="1800" kern="0" dirty="0"/>
          </a:p>
          <a:p>
            <a:pPr marL="380990" indent="-380990" eaLnBrk="1" hangingPunct="1"/>
            <a:r>
              <a:rPr lang="en-US" sz="2000" kern="0" dirty="0"/>
              <a:t>SMART Portal will calculate based on schedule and Fiscal Year</a:t>
            </a:r>
          </a:p>
          <a:p>
            <a:pPr lvl="1" indent="-389457" eaLnBrk="1" hangingPunct="1">
              <a:spcBef>
                <a:spcPts val="400"/>
              </a:spcBef>
              <a:buSzPts val="1000"/>
              <a:buFont typeface="Courier New" panose="02070309020205020404" pitchFamily="49" charset="0"/>
              <a:buChar char="o"/>
            </a:pPr>
            <a:r>
              <a:rPr lang="en-US" sz="1800" b="0" kern="0" dirty="0"/>
              <a:t>Estimates entered into Pre-App will have first year of inflation in FY27</a:t>
            </a:r>
          </a:p>
          <a:p>
            <a:pPr lvl="1" indent="-389457" eaLnBrk="1" hangingPunct="1">
              <a:spcBef>
                <a:spcPts val="400"/>
              </a:spcBef>
              <a:buSzPts val="1000"/>
              <a:buFont typeface="Courier New" panose="02070309020205020404" pitchFamily="49" charset="0"/>
              <a:buChar char="o"/>
            </a:pPr>
            <a:r>
              <a:rPr lang="en-US" sz="1800" b="0" kern="0" dirty="0"/>
              <a:t>Estimates entered into Full-App will have first year of inflation in FY28 after July 1</a:t>
            </a:r>
          </a:p>
          <a:p>
            <a:pPr marL="380990" indent="-262460" eaLnBrk="1" hangingPunct="1">
              <a:buFontTx/>
              <a:buNone/>
            </a:pPr>
            <a:endParaRPr lang="en-US" sz="2133" b="0" kern="0" dirty="0"/>
          </a:p>
        </p:txBody>
      </p:sp>
      <p:sp>
        <p:nvSpPr>
          <p:cNvPr id="6" name="Google Shape;224;p39">
            <a:extLst>
              <a:ext uri="{FF2B5EF4-FFF2-40B4-BE49-F238E27FC236}">
                <a16:creationId xmlns:a16="http://schemas.microsoft.com/office/drawing/2014/main" id="{12FCCE45-CC62-6EB7-DC95-CB81C849CC98}"/>
              </a:ext>
            </a:extLst>
          </p:cNvPr>
          <p:cNvSpPr/>
          <p:nvPr/>
        </p:nvSpPr>
        <p:spPr>
          <a:xfrm>
            <a:off x="418715" y="2083006"/>
            <a:ext cx="5480243" cy="544831"/>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
                <a:solidFill>
                  <a:schemeClr val="lt1"/>
                </a:solidFill>
                <a:latin typeface="Arial"/>
                <a:ea typeface="Arial"/>
                <a:cs typeface="Arial"/>
                <a:sym typeface="Arial"/>
              </a:rPr>
              <a:t>Inflation… Now What?</a:t>
            </a:r>
            <a:endParaRPr>
              <a:solidFill>
                <a:schemeClr val="lt1"/>
              </a:solidFill>
              <a:latin typeface="Arial"/>
              <a:ea typeface="Arial"/>
              <a:cs typeface="Arial"/>
              <a:sym typeface="Arial"/>
            </a:endParaRPr>
          </a:p>
        </p:txBody>
      </p:sp>
      <p:sp>
        <p:nvSpPr>
          <p:cNvPr id="7" name="Google Shape;225;p39">
            <a:extLst>
              <a:ext uri="{FF2B5EF4-FFF2-40B4-BE49-F238E27FC236}">
                <a16:creationId xmlns:a16="http://schemas.microsoft.com/office/drawing/2014/main" id="{BBD43113-3CEA-5D48-20F0-DE9E33D66191}"/>
              </a:ext>
            </a:extLst>
          </p:cNvPr>
          <p:cNvSpPr/>
          <p:nvPr/>
        </p:nvSpPr>
        <p:spPr>
          <a:xfrm>
            <a:off x="6216713" y="2052118"/>
            <a:ext cx="5601079" cy="3947311"/>
          </a:xfrm>
          <a:prstGeom prst="roundRect">
            <a:avLst>
              <a:gd name="adj" fmla="val 2604"/>
            </a:avLst>
          </a:prstGeom>
          <a:solidFill>
            <a:srgbClr val="D8D8D8"/>
          </a:solidFill>
          <a:ln>
            <a:noFill/>
          </a:ln>
        </p:spPr>
        <p:txBody>
          <a:bodyPr spcFirstLastPara="1" wrap="square" lIns="91433" tIns="45700" rIns="91433" bIns="45700" anchor="t" anchorCtr="0">
            <a:noAutofit/>
          </a:bodyPr>
          <a:lstStyle/>
          <a:p>
            <a:pPr>
              <a:spcBef>
                <a:spcPts val="400"/>
              </a:spcBef>
              <a:spcAft>
                <a:spcPts val="0"/>
              </a:spcAft>
              <a:buClr>
                <a:schemeClr val="dk1"/>
              </a:buClr>
              <a:buSzPts val="1400"/>
            </a:pPr>
            <a:r>
              <a:rPr lang="en" sz="2133">
                <a:solidFill>
                  <a:schemeClr val="dk1"/>
                </a:solidFill>
                <a:latin typeface="Arial"/>
                <a:ea typeface="Arial"/>
                <a:cs typeface="Arial"/>
                <a:sym typeface="Arial"/>
              </a:rPr>
              <a:t>Example</a:t>
            </a:r>
            <a:endParaRPr sz="3200"/>
          </a:p>
          <a:p>
            <a:pPr marL="380990" indent="-364058">
              <a:spcBef>
                <a:spcPts val="400"/>
              </a:spcBef>
              <a:spcAft>
                <a:spcPts val="0"/>
              </a:spcAft>
              <a:buClr>
                <a:schemeClr val="dk1"/>
              </a:buClr>
              <a:buSzPts val="1200"/>
              <a:buFont typeface="Arial"/>
              <a:buChar char="•"/>
            </a:pPr>
            <a:r>
              <a:rPr lang="en" sz="1600">
                <a:solidFill>
                  <a:schemeClr val="dk1"/>
                </a:solidFill>
              </a:rPr>
              <a:t>Base Cost (sum of defined costs and allowances)</a:t>
            </a:r>
            <a:r>
              <a:rPr lang="en" sz="1600" b="0">
                <a:solidFill>
                  <a:schemeClr val="dk1"/>
                </a:solidFill>
                <a:latin typeface="Arial"/>
                <a:ea typeface="Arial"/>
                <a:cs typeface="Arial"/>
                <a:sym typeface="Arial"/>
              </a:rPr>
              <a:t>: </a:t>
            </a:r>
            <a:endParaRPr sz="1600" b="0">
              <a:solidFill>
                <a:schemeClr val="dk1"/>
              </a:solidFill>
              <a:latin typeface="Arial"/>
              <a:ea typeface="Arial"/>
              <a:cs typeface="Arial"/>
              <a:sym typeface="Arial"/>
            </a:endParaRPr>
          </a:p>
          <a:p>
            <a:pPr marL="1219170" lvl="1" indent="-406390">
              <a:spcBef>
                <a:spcPts val="400"/>
              </a:spcBef>
              <a:spcAft>
                <a:spcPts val="0"/>
              </a:spcAft>
              <a:buClr>
                <a:schemeClr val="dk1"/>
              </a:buClr>
              <a:buSzPts val="1200"/>
              <a:buFont typeface="Arial"/>
              <a:buChar char="○"/>
            </a:pPr>
            <a:r>
              <a:rPr lang="en" sz="1600" b="0">
                <a:solidFill>
                  <a:schemeClr val="dk1"/>
                </a:solidFill>
                <a:latin typeface="Arial"/>
                <a:ea typeface="Arial"/>
                <a:cs typeface="Arial"/>
                <a:sym typeface="Arial"/>
              </a:rPr>
              <a:t>$</a:t>
            </a:r>
            <a:r>
              <a:rPr lang="en" sz="1600">
                <a:solidFill>
                  <a:schemeClr val="dk1"/>
                </a:solidFill>
              </a:rPr>
              <a:t>1M PE, $2M RW, $3M CN</a:t>
            </a:r>
            <a:r>
              <a:rPr lang="en" sz="1600" b="0">
                <a:solidFill>
                  <a:schemeClr val="dk1"/>
                </a:solidFill>
                <a:latin typeface="Arial"/>
                <a:ea typeface="Arial"/>
                <a:cs typeface="Arial"/>
                <a:sym typeface="Arial"/>
              </a:rPr>
              <a:t> </a:t>
            </a:r>
            <a:endParaRPr sz="1600"/>
          </a:p>
          <a:p>
            <a:pPr marL="380990" indent="-364058">
              <a:spcBef>
                <a:spcPts val="400"/>
              </a:spcBef>
              <a:spcAft>
                <a:spcPts val="0"/>
              </a:spcAft>
              <a:buClr>
                <a:schemeClr val="dk1"/>
              </a:buClr>
              <a:buSzPts val="1200"/>
              <a:buFont typeface="Arial"/>
              <a:buChar char="•"/>
            </a:pPr>
            <a:r>
              <a:rPr lang="en" sz="1600" b="0">
                <a:solidFill>
                  <a:schemeClr val="dk1"/>
                </a:solidFill>
                <a:latin typeface="Arial"/>
                <a:ea typeface="Arial"/>
                <a:cs typeface="Arial"/>
                <a:sym typeface="Arial"/>
              </a:rPr>
              <a:t>Schedule (based on VDOT admin templates): </a:t>
            </a:r>
            <a:endParaRPr sz="1600" b="0">
              <a:solidFill>
                <a:schemeClr val="dk1"/>
              </a:solidFill>
              <a:latin typeface="Arial"/>
              <a:ea typeface="Arial"/>
              <a:cs typeface="Arial"/>
              <a:sym typeface="Arial"/>
            </a:endParaRPr>
          </a:p>
          <a:p>
            <a:pPr marL="1219170" lvl="1" indent="-406390">
              <a:spcBef>
                <a:spcPts val="400"/>
              </a:spcBef>
              <a:spcAft>
                <a:spcPts val="0"/>
              </a:spcAft>
              <a:buClr>
                <a:schemeClr val="dk1"/>
              </a:buClr>
              <a:buSzPts val="1200"/>
              <a:buFont typeface="Arial"/>
              <a:buChar char="○"/>
            </a:pPr>
            <a:r>
              <a:rPr lang="en" sz="1600" b="0">
                <a:solidFill>
                  <a:schemeClr val="dk1"/>
                </a:solidFill>
                <a:latin typeface="Arial"/>
                <a:ea typeface="Arial"/>
                <a:cs typeface="Arial"/>
                <a:sym typeface="Arial"/>
              </a:rPr>
              <a:t>PE start </a:t>
            </a:r>
            <a:r>
              <a:rPr lang="en" sz="1600">
                <a:solidFill>
                  <a:schemeClr val="dk1"/>
                </a:solidFill>
              </a:rPr>
              <a:t>August 2029</a:t>
            </a:r>
            <a:r>
              <a:rPr lang="en" sz="1600" b="0">
                <a:solidFill>
                  <a:schemeClr val="dk1"/>
                </a:solidFill>
                <a:latin typeface="Arial"/>
                <a:ea typeface="Arial"/>
                <a:cs typeface="Arial"/>
                <a:sym typeface="Arial"/>
              </a:rPr>
              <a:t>, RW start 2031, CN start 20</a:t>
            </a:r>
            <a:r>
              <a:rPr lang="en" sz="1600">
                <a:solidFill>
                  <a:schemeClr val="dk1"/>
                </a:solidFill>
              </a:rPr>
              <a:t>33</a:t>
            </a:r>
            <a:endParaRPr sz="1600" b="0">
              <a:solidFill>
                <a:schemeClr val="dk1"/>
              </a:solidFill>
              <a:latin typeface="Arial"/>
              <a:ea typeface="Arial"/>
              <a:cs typeface="Arial"/>
              <a:sym typeface="Arial"/>
            </a:endParaRPr>
          </a:p>
          <a:p>
            <a:pPr marL="380990" indent="-364058">
              <a:spcBef>
                <a:spcPts val="400"/>
              </a:spcBef>
              <a:spcAft>
                <a:spcPts val="0"/>
              </a:spcAft>
              <a:buClr>
                <a:schemeClr val="dk1"/>
              </a:buClr>
              <a:buSzPts val="1200"/>
              <a:buFont typeface="Arial"/>
              <a:buChar char="•"/>
            </a:pPr>
            <a:r>
              <a:rPr lang="en" sz="1600" b="0">
                <a:solidFill>
                  <a:schemeClr val="dk1"/>
                </a:solidFill>
                <a:latin typeface="Arial"/>
                <a:ea typeface="Arial"/>
                <a:cs typeface="Arial"/>
                <a:sym typeface="Arial"/>
              </a:rPr>
              <a:t>Contingency: 20% risk/contingency for PE/RW/CN; 20% CEI for CN</a:t>
            </a:r>
            <a:endParaRPr sz="1600"/>
          </a:p>
          <a:p>
            <a:pPr>
              <a:spcBef>
                <a:spcPts val="400"/>
              </a:spcBef>
              <a:spcAft>
                <a:spcPts val="0"/>
              </a:spcAft>
              <a:buClr>
                <a:schemeClr val="dk1"/>
              </a:buClr>
              <a:buSzPts val="1400"/>
            </a:pPr>
            <a:r>
              <a:rPr lang="en" sz="1600">
                <a:solidFill>
                  <a:schemeClr val="dk1"/>
                </a:solidFill>
                <a:latin typeface="Arial"/>
                <a:ea typeface="Arial"/>
                <a:cs typeface="Arial"/>
                <a:sym typeface="Arial"/>
              </a:rPr>
              <a:t>Results</a:t>
            </a:r>
            <a:endParaRPr sz="1600"/>
          </a:p>
          <a:p>
            <a:pPr marL="380990" indent="-364058">
              <a:spcBef>
                <a:spcPts val="400"/>
              </a:spcBef>
              <a:spcAft>
                <a:spcPts val="0"/>
              </a:spcAft>
              <a:buClr>
                <a:schemeClr val="dk1"/>
              </a:buClr>
              <a:buSzPts val="1200"/>
              <a:buFont typeface="Arial"/>
              <a:buChar char="•"/>
            </a:pPr>
            <a:r>
              <a:rPr lang="en" sz="1600">
                <a:solidFill>
                  <a:schemeClr val="dk1"/>
                </a:solidFill>
              </a:rPr>
              <a:t>Estimate Year FY26 =  ~$9.54 million</a:t>
            </a:r>
            <a:endParaRPr sz="1600"/>
          </a:p>
          <a:p>
            <a:pPr marL="380990" indent="-364058">
              <a:spcBef>
                <a:spcPts val="400"/>
              </a:spcBef>
              <a:spcAft>
                <a:spcPts val="0"/>
              </a:spcAft>
              <a:buClr>
                <a:schemeClr val="dk1"/>
              </a:buClr>
              <a:buSzPts val="1200"/>
              <a:buFont typeface="Arial"/>
              <a:buChar char="•"/>
            </a:pPr>
            <a:r>
              <a:rPr lang="en" sz="1600">
                <a:solidFill>
                  <a:schemeClr val="dk1"/>
                </a:solidFill>
              </a:rPr>
              <a:t>Estimate Year FY27 =</a:t>
            </a:r>
            <a:r>
              <a:rPr lang="en" sz="1600" b="0">
                <a:solidFill>
                  <a:schemeClr val="dk1"/>
                </a:solidFill>
                <a:latin typeface="Arial"/>
                <a:ea typeface="Arial"/>
                <a:cs typeface="Arial"/>
                <a:sym typeface="Arial"/>
              </a:rPr>
              <a:t>  ~$9.26</a:t>
            </a:r>
            <a:r>
              <a:rPr lang="en" sz="1600">
                <a:solidFill>
                  <a:schemeClr val="dk1"/>
                </a:solidFill>
              </a:rPr>
              <a:t> million</a:t>
            </a:r>
            <a:endParaRPr sz="1600">
              <a:solidFill>
                <a:schemeClr val="dk1"/>
              </a:solidFill>
            </a:endParaRPr>
          </a:p>
          <a:p>
            <a:pPr>
              <a:spcBef>
                <a:spcPts val="400"/>
              </a:spcBef>
              <a:spcAft>
                <a:spcPts val="0"/>
              </a:spcAft>
            </a:pPr>
            <a:r>
              <a:rPr lang="en" sz="1333" i="1">
                <a:solidFill>
                  <a:schemeClr val="dk1"/>
                </a:solidFill>
              </a:rPr>
              <a:t>If same base cost is used on Pre-App and Full App, Full App estimate will be lower than Pre-App; ensure most current base cost possible is entered into Portal on Full App</a:t>
            </a:r>
            <a:endParaRPr sz="1333" i="1">
              <a:solidFill>
                <a:schemeClr val="dk1"/>
              </a:solidFill>
            </a:endParaRPr>
          </a:p>
        </p:txBody>
      </p:sp>
      <p:cxnSp>
        <p:nvCxnSpPr>
          <p:cNvPr id="8" name="Google Shape;226;p39">
            <a:extLst>
              <a:ext uri="{FF2B5EF4-FFF2-40B4-BE49-F238E27FC236}">
                <a16:creationId xmlns:a16="http://schemas.microsoft.com/office/drawing/2014/main" id="{BB5A3A5A-12ED-DCCB-8574-A1F03F041FAB}"/>
              </a:ext>
              <a:ext uri="{C183D7F6-B498-43B3-948B-1728B52AA6E4}">
                <adec:decorative xmlns:adec="http://schemas.microsoft.com/office/drawing/2017/decorative" val="1"/>
              </a:ext>
            </a:extLst>
          </p:cNvPr>
          <p:cNvCxnSpPr/>
          <p:nvPr/>
        </p:nvCxnSpPr>
        <p:spPr>
          <a:xfrm>
            <a:off x="6351967" y="4526163"/>
            <a:ext cx="5242560" cy="0"/>
          </a:xfrm>
          <a:prstGeom prst="straightConnector1">
            <a:avLst/>
          </a:prstGeom>
          <a:noFill/>
          <a:ln w="25400" cap="flat" cmpd="sng">
            <a:solidFill>
              <a:srgbClr val="00447C"/>
            </a:solidFill>
            <a:prstDash val="solid"/>
            <a:round/>
            <a:headEnd type="none" w="sm" len="sm"/>
            <a:tailEnd type="none" w="sm" len="sm"/>
          </a:ln>
        </p:spPr>
      </p:cxnSp>
      <p:sp>
        <p:nvSpPr>
          <p:cNvPr id="9" name="Slide Number Placeholder 2">
            <a:extLst>
              <a:ext uri="{FF2B5EF4-FFF2-40B4-BE49-F238E27FC236}">
                <a16:creationId xmlns:a16="http://schemas.microsoft.com/office/drawing/2014/main" id="{1A1FD87C-BA8E-E41C-0DF4-6ED06A6E15A1}"/>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26</a:t>
            </a:fld>
            <a:endParaRPr lang="en-US"/>
          </a:p>
        </p:txBody>
      </p:sp>
    </p:spTree>
    <p:extLst>
      <p:ext uri="{BB962C8B-B14F-4D97-AF65-F5344CB8AC3E}">
        <p14:creationId xmlns:p14="http://schemas.microsoft.com/office/powerpoint/2010/main" val="311498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CE402-6F43-7C62-499C-22355E4611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468A35-F524-6D11-726A-FA5BD8F2BAD5}"/>
              </a:ext>
            </a:extLst>
          </p:cNvPr>
          <p:cNvSpPr>
            <a:spLocks noGrp="1"/>
          </p:cNvSpPr>
          <p:nvPr>
            <p:ph type="title"/>
          </p:nvPr>
        </p:nvSpPr>
        <p:spPr/>
        <p:txBody>
          <a:bodyPr/>
          <a:lstStyle/>
          <a:p>
            <a:r>
              <a:rPr lang="en" dirty="0"/>
              <a:t>Application Development – Required Documentation</a:t>
            </a:r>
            <a:endParaRPr lang="en-US" dirty="0"/>
          </a:p>
        </p:txBody>
      </p:sp>
      <p:sp>
        <p:nvSpPr>
          <p:cNvPr id="2" name="TextBox 1">
            <a:extLst>
              <a:ext uri="{FF2B5EF4-FFF2-40B4-BE49-F238E27FC236}">
                <a16:creationId xmlns:a16="http://schemas.microsoft.com/office/drawing/2014/main" id="{27FF583E-6547-DCDF-DD59-585039C63EAA}"/>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3" name="Google Shape;232;p40">
            <a:extLst>
              <a:ext uri="{FF2B5EF4-FFF2-40B4-BE49-F238E27FC236}">
                <a16:creationId xmlns:a16="http://schemas.microsoft.com/office/drawing/2014/main" id="{F402B721-102E-06FC-221F-AB84C4D7D2E7}"/>
              </a:ext>
            </a:extLst>
          </p:cNvPr>
          <p:cNvSpPr txBox="1">
            <a:spLocks/>
          </p:cNvSpPr>
          <p:nvPr/>
        </p:nvSpPr>
        <p:spPr bwMode="auto">
          <a:xfrm>
            <a:off x="417133" y="2635736"/>
            <a:ext cx="5894193" cy="3242981"/>
          </a:xfrm>
          <a:prstGeom prst="rect">
            <a:avLst/>
          </a:prstGeom>
          <a:noFill/>
          <a:ln w="9525">
            <a:noFill/>
            <a:miter lim="800000"/>
            <a:headEnd/>
            <a:tailEnd/>
          </a:ln>
        </p:spPr>
        <p:txBody>
          <a:bodyPr spcFirstLastPara="1" vert="horz" wrap="square" lIns="91433" tIns="45700" rIns="91433" bIns="45700" numCol="1" anchor="t" anchorCtr="0" compatLnSpc="1">
            <a:prstTxWarp prst="textNoShape">
              <a:avLst/>
            </a:prstTxWarp>
            <a:noAutofit/>
          </a:bodyPr>
          <a:lstStyle>
            <a:lvl1pPr marL="231772" indent="-231772" algn="l" rtl="0" fontAlgn="base">
              <a:spcBef>
                <a:spcPct val="20000"/>
              </a:spcBef>
              <a:spcAft>
                <a:spcPct val="0"/>
              </a:spcAft>
              <a:buChar char="•"/>
              <a:defRPr b="1">
                <a:solidFill>
                  <a:schemeClr val="tx1"/>
                </a:solidFill>
                <a:latin typeface="+mn-lt"/>
                <a:ea typeface="+mn-ea"/>
                <a:cs typeface="+mn-cs"/>
              </a:defRPr>
            </a:lvl1pPr>
            <a:lvl2pPr marL="688965" indent="-231772" algn="l" rtl="0" fontAlgn="base">
              <a:spcBef>
                <a:spcPct val="20000"/>
              </a:spcBef>
              <a:spcAft>
                <a:spcPct val="0"/>
              </a:spcAft>
              <a:buChar char="–"/>
              <a:defRPr sz="1600" b="1">
                <a:solidFill>
                  <a:schemeClr val="tx1"/>
                </a:solidFill>
                <a:latin typeface="+mn-lt"/>
                <a:ea typeface="+mn-ea"/>
              </a:defRPr>
            </a:lvl2pPr>
            <a:lvl3pPr marL="1142985" indent="-228597" algn="l" rtl="0" fontAlgn="base">
              <a:spcBef>
                <a:spcPct val="20000"/>
              </a:spcBef>
              <a:spcAft>
                <a:spcPct val="0"/>
              </a:spcAft>
              <a:buFont typeface="Arial" charset="0"/>
              <a:buChar char="–"/>
              <a:defRPr sz="1401">
                <a:solidFill>
                  <a:schemeClr val="tx1"/>
                </a:solidFill>
                <a:latin typeface="+mn-lt"/>
                <a:ea typeface="+mn-ea"/>
              </a:defRPr>
            </a:lvl3pPr>
            <a:lvl4pPr marL="1600180" indent="-228597" algn="l" rtl="0" fontAlgn="base">
              <a:spcBef>
                <a:spcPct val="20000"/>
              </a:spcBef>
              <a:spcAft>
                <a:spcPct val="0"/>
              </a:spcAft>
              <a:buChar char="–"/>
              <a:defRPr sz="1401">
                <a:solidFill>
                  <a:schemeClr val="tx1"/>
                </a:solidFill>
                <a:latin typeface="+mn-lt"/>
                <a:ea typeface="+mn-ea"/>
              </a:defRPr>
            </a:lvl4pPr>
            <a:lvl5pPr marL="2057375" indent="-228597" algn="l" rtl="0" fontAlgn="base">
              <a:spcBef>
                <a:spcPct val="20000"/>
              </a:spcBef>
              <a:spcAft>
                <a:spcPct val="0"/>
              </a:spcAft>
              <a:buChar char="»"/>
              <a:defRPr sz="1401">
                <a:solidFill>
                  <a:schemeClr val="tx1"/>
                </a:solidFill>
                <a:latin typeface="+mn-lt"/>
                <a:ea typeface="+mn-ea"/>
              </a:defRPr>
            </a:lvl5pPr>
            <a:lvl6pPr marL="2514568" indent="-228597" algn="l" rtl="0" fontAlgn="base">
              <a:spcBef>
                <a:spcPct val="20000"/>
              </a:spcBef>
              <a:spcAft>
                <a:spcPct val="0"/>
              </a:spcAft>
              <a:buChar char="»"/>
              <a:defRPr sz="1401">
                <a:solidFill>
                  <a:schemeClr val="tx1"/>
                </a:solidFill>
                <a:latin typeface="+mn-lt"/>
                <a:ea typeface="+mn-ea"/>
              </a:defRPr>
            </a:lvl6pPr>
            <a:lvl7pPr marL="2971763" indent="-228597" algn="l" rtl="0" fontAlgn="base">
              <a:spcBef>
                <a:spcPct val="20000"/>
              </a:spcBef>
              <a:spcAft>
                <a:spcPct val="0"/>
              </a:spcAft>
              <a:buChar char="»"/>
              <a:defRPr sz="1401">
                <a:solidFill>
                  <a:schemeClr val="tx1"/>
                </a:solidFill>
                <a:latin typeface="+mn-lt"/>
                <a:ea typeface="+mn-ea"/>
              </a:defRPr>
            </a:lvl7pPr>
            <a:lvl8pPr marL="3428957" indent="-228597" algn="l" rtl="0" fontAlgn="base">
              <a:spcBef>
                <a:spcPct val="20000"/>
              </a:spcBef>
              <a:spcAft>
                <a:spcPct val="0"/>
              </a:spcAft>
              <a:buChar char="»"/>
              <a:defRPr sz="1401">
                <a:solidFill>
                  <a:schemeClr val="tx1"/>
                </a:solidFill>
                <a:latin typeface="+mn-lt"/>
                <a:ea typeface="+mn-ea"/>
              </a:defRPr>
            </a:lvl8pPr>
            <a:lvl9pPr marL="3886152" indent="-228597" algn="l" rtl="0" fontAlgn="base">
              <a:spcBef>
                <a:spcPct val="20000"/>
              </a:spcBef>
              <a:spcAft>
                <a:spcPct val="0"/>
              </a:spcAft>
              <a:buChar char="»"/>
              <a:defRPr sz="1401">
                <a:solidFill>
                  <a:schemeClr val="tx1"/>
                </a:solidFill>
                <a:latin typeface="+mn-lt"/>
                <a:ea typeface="+mn-ea"/>
              </a:defRPr>
            </a:lvl9pPr>
          </a:lstStyle>
          <a:p>
            <a:pPr marL="380990" indent="-364058" eaLnBrk="1" hangingPunct="1">
              <a:buSzPts val="1200"/>
            </a:pPr>
            <a:r>
              <a:rPr lang="en-US" sz="2000" kern="0" dirty="0"/>
              <a:t>Project Estimate Summary (PES) will be </a:t>
            </a:r>
            <a:r>
              <a:rPr lang="en-US" sz="2000" i="1" u="sng" kern="0" dirty="0"/>
              <a:t>required</a:t>
            </a:r>
            <a:r>
              <a:rPr lang="en-US" sz="2000" kern="0" dirty="0"/>
              <a:t> for application to proceed past </a:t>
            </a:r>
            <a:r>
              <a:rPr lang="en-US" sz="2000" i="1" u="sng" kern="0" dirty="0"/>
              <a:t>validation</a:t>
            </a:r>
            <a:r>
              <a:rPr lang="en-US" sz="2000" kern="0" dirty="0"/>
              <a:t> </a:t>
            </a:r>
          </a:p>
          <a:p>
            <a:pPr marL="380990" indent="-364058" eaLnBrk="1" hangingPunct="1">
              <a:buSzPts val="1200"/>
            </a:pPr>
            <a:r>
              <a:rPr lang="en-US" sz="2000" kern="0" dirty="0"/>
              <a:t>Applicant </a:t>
            </a:r>
            <a:r>
              <a:rPr lang="en-US" sz="2000" i="1" u="sng" kern="0" dirty="0"/>
              <a:t>OR</a:t>
            </a:r>
            <a:r>
              <a:rPr lang="en-US" sz="2000" kern="0" dirty="0"/>
              <a:t> VDOT can upload PES</a:t>
            </a:r>
          </a:p>
          <a:p>
            <a:pPr marL="990575" lvl="1" indent="-380990" eaLnBrk="1" hangingPunct="1">
              <a:buFont typeface="Courier New" panose="02070309020205020404" pitchFamily="49" charset="0"/>
              <a:buChar char="o"/>
            </a:pPr>
            <a:r>
              <a:rPr lang="en-US" sz="1800" b="0" kern="0" dirty="0"/>
              <a:t>VDOT, if not filling out PES, should review PES submitted by applicant for correctness in addition to estimate validity</a:t>
            </a:r>
            <a:endParaRPr lang="en-US" sz="1800" kern="0" dirty="0"/>
          </a:p>
          <a:p>
            <a:pPr marL="990575" lvl="1" indent="-380990" eaLnBrk="1" hangingPunct="1">
              <a:buFont typeface="Courier New" panose="02070309020205020404" pitchFamily="49" charset="0"/>
              <a:buChar char="o"/>
            </a:pPr>
            <a:r>
              <a:rPr lang="en-US" sz="1800" b="0" kern="0" dirty="0"/>
              <a:t>Include detailed, supporting documentation for PES in Smart Portal upload</a:t>
            </a:r>
            <a:endParaRPr lang="en-US" sz="1800" kern="0" dirty="0"/>
          </a:p>
        </p:txBody>
      </p:sp>
      <p:sp>
        <p:nvSpPr>
          <p:cNvPr id="9" name="Google Shape;233;p40">
            <a:extLst>
              <a:ext uri="{FF2B5EF4-FFF2-40B4-BE49-F238E27FC236}">
                <a16:creationId xmlns:a16="http://schemas.microsoft.com/office/drawing/2014/main" id="{2286F3C1-8D66-516E-1F35-39B7541B6273}"/>
              </a:ext>
            </a:extLst>
          </p:cNvPr>
          <p:cNvSpPr/>
          <p:nvPr/>
        </p:nvSpPr>
        <p:spPr>
          <a:xfrm>
            <a:off x="418715" y="2040076"/>
            <a:ext cx="5791480" cy="587760"/>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
                <a:solidFill>
                  <a:schemeClr val="lt1"/>
                </a:solidFill>
                <a:latin typeface="Arial"/>
                <a:ea typeface="Arial"/>
                <a:cs typeface="Arial"/>
                <a:sym typeface="Arial"/>
              </a:rPr>
              <a:t>Required Documentation</a:t>
            </a:r>
            <a:endParaRPr>
              <a:solidFill>
                <a:schemeClr val="lt1"/>
              </a:solidFill>
              <a:latin typeface="Arial"/>
              <a:ea typeface="Arial"/>
              <a:cs typeface="Arial"/>
              <a:sym typeface="Arial"/>
            </a:endParaRPr>
          </a:p>
        </p:txBody>
      </p:sp>
      <p:pic>
        <p:nvPicPr>
          <p:cNvPr id="10" name="Google Shape;235;p40" descr="A screenshot of the project estimate summary">
            <a:extLst>
              <a:ext uri="{FF2B5EF4-FFF2-40B4-BE49-F238E27FC236}">
                <a16:creationId xmlns:a16="http://schemas.microsoft.com/office/drawing/2014/main" id="{67E44314-E66D-BE43-42CD-37BFFAF4B171}"/>
              </a:ext>
            </a:extLst>
          </p:cNvPr>
          <p:cNvPicPr preferRelativeResize="0"/>
          <p:nvPr/>
        </p:nvPicPr>
        <p:blipFill>
          <a:blip r:embed="rId3">
            <a:alphaModFix/>
          </a:blip>
          <a:stretch>
            <a:fillRect/>
          </a:stretch>
        </p:blipFill>
        <p:spPr>
          <a:xfrm>
            <a:off x="7485966" y="1713097"/>
            <a:ext cx="3410028" cy="4504091"/>
          </a:xfrm>
          <a:prstGeom prst="rect">
            <a:avLst/>
          </a:prstGeom>
          <a:noFill/>
          <a:ln>
            <a:noFill/>
          </a:ln>
        </p:spPr>
      </p:pic>
      <p:sp>
        <p:nvSpPr>
          <p:cNvPr id="11" name="Slide Number Placeholder 2">
            <a:extLst>
              <a:ext uri="{FF2B5EF4-FFF2-40B4-BE49-F238E27FC236}">
                <a16:creationId xmlns:a16="http://schemas.microsoft.com/office/drawing/2014/main" id="{D46A2E0D-E7FC-ED55-6B1D-3338D7A2B458}"/>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27</a:t>
            </a:fld>
            <a:endParaRPr lang="en-US"/>
          </a:p>
        </p:txBody>
      </p:sp>
    </p:spTree>
    <p:extLst>
      <p:ext uri="{BB962C8B-B14F-4D97-AF65-F5344CB8AC3E}">
        <p14:creationId xmlns:p14="http://schemas.microsoft.com/office/powerpoint/2010/main" val="714283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8C4F3-72AD-A85E-6D02-6363168E909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6DFA80F-FC6C-3B14-28D5-2086A9BD37BD}"/>
              </a:ext>
            </a:extLst>
          </p:cNvPr>
          <p:cNvSpPr>
            <a:spLocks noGrp="1"/>
          </p:cNvSpPr>
          <p:nvPr>
            <p:ph type="title"/>
          </p:nvPr>
        </p:nvSpPr>
        <p:spPr/>
        <p:txBody>
          <a:bodyPr/>
          <a:lstStyle/>
          <a:p>
            <a:r>
              <a:rPr lang="en" dirty="0"/>
              <a:t>Application Development – Pre-App vs Full App</a:t>
            </a:r>
            <a:endParaRPr lang="en-US" dirty="0"/>
          </a:p>
        </p:txBody>
      </p:sp>
      <p:sp>
        <p:nvSpPr>
          <p:cNvPr id="2" name="TextBox 1">
            <a:extLst>
              <a:ext uri="{FF2B5EF4-FFF2-40B4-BE49-F238E27FC236}">
                <a16:creationId xmlns:a16="http://schemas.microsoft.com/office/drawing/2014/main" id="{5CA64DF5-C110-BDA7-68B6-1D1536B1F7CA}"/>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5" name="Google Shape;233;p40">
            <a:extLst>
              <a:ext uri="{FF2B5EF4-FFF2-40B4-BE49-F238E27FC236}">
                <a16:creationId xmlns:a16="http://schemas.microsoft.com/office/drawing/2014/main" id="{95DB65A0-9F44-86DE-B5C4-0E2ED751C5F8}"/>
              </a:ext>
            </a:extLst>
          </p:cNvPr>
          <p:cNvSpPr/>
          <p:nvPr/>
        </p:nvSpPr>
        <p:spPr>
          <a:xfrm>
            <a:off x="6239515" y="1665680"/>
            <a:ext cx="5826571" cy="311920"/>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
                <a:solidFill>
                  <a:schemeClr val="lt1"/>
                </a:solidFill>
                <a:latin typeface="Arial"/>
                <a:ea typeface="Arial"/>
                <a:cs typeface="Arial"/>
                <a:sym typeface="Arial"/>
              </a:rPr>
              <a:t>Full App</a:t>
            </a:r>
            <a:endParaRPr>
              <a:solidFill>
                <a:schemeClr val="lt1"/>
              </a:solidFill>
              <a:latin typeface="Arial"/>
              <a:ea typeface="Arial"/>
              <a:cs typeface="Arial"/>
              <a:sym typeface="Arial"/>
            </a:endParaRPr>
          </a:p>
        </p:txBody>
      </p:sp>
      <p:pic>
        <p:nvPicPr>
          <p:cNvPr id="6" name="Picture 5" descr="Screenshot of the estimating pearl for pre-app">
            <a:extLst>
              <a:ext uri="{FF2B5EF4-FFF2-40B4-BE49-F238E27FC236}">
                <a16:creationId xmlns:a16="http://schemas.microsoft.com/office/drawing/2014/main" id="{71BC16DE-0F5E-9E9C-0446-43E39CBB67FB}"/>
              </a:ext>
            </a:extLst>
          </p:cNvPr>
          <p:cNvPicPr>
            <a:picLocks noChangeAspect="1"/>
          </p:cNvPicPr>
          <p:nvPr/>
        </p:nvPicPr>
        <p:blipFill>
          <a:blip r:embed="rId3"/>
          <a:stretch>
            <a:fillRect/>
          </a:stretch>
        </p:blipFill>
        <p:spPr>
          <a:xfrm>
            <a:off x="125915" y="2068480"/>
            <a:ext cx="5965403" cy="4560920"/>
          </a:xfrm>
          <a:prstGeom prst="rect">
            <a:avLst/>
          </a:prstGeom>
          <a:ln>
            <a:solidFill>
              <a:schemeClr val="accent6"/>
            </a:solidFill>
          </a:ln>
        </p:spPr>
      </p:pic>
      <p:sp>
        <p:nvSpPr>
          <p:cNvPr id="7" name="Google Shape;233;p40">
            <a:extLst>
              <a:ext uri="{FF2B5EF4-FFF2-40B4-BE49-F238E27FC236}">
                <a16:creationId xmlns:a16="http://schemas.microsoft.com/office/drawing/2014/main" id="{B4D478D6-5629-58BD-EE0E-2855CD50AFF4}"/>
              </a:ext>
            </a:extLst>
          </p:cNvPr>
          <p:cNvSpPr/>
          <p:nvPr/>
        </p:nvSpPr>
        <p:spPr>
          <a:xfrm>
            <a:off x="125915" y="1653520"/>
            <a:ext cx="5571685" cy="324080"/>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
                <a:solidFill>
                  <a:schemeClr val="lt1"/>
                </a:solidFill>
                <a:latin typeface="Arial"/>
                <a:ea typeface="Arial"/>
                <a:cs typeface="Arial"/>
                <a:sym typeface="Arial"/>
              </a:rPr>
              <a:t>Pre-App</a:t>
            </a:r>
            <a:endParaRPr>
              <a:solidFill>
                <a:schemeClr val="lt1"/>
              </a:solidFill>
              <a:latin typeface="Arial"/>
              <a:ea typeface="Arial"/>
              <a:cs typeface="Arial"/>
              <a:sym typeface="Arial"/>
            </a:endParaRPr>
          </a:p>
        </p:txBody>
      </p:sp>
      <p:pic>
        <p:nvPicPr>
          <p:cNvPr id="8" name="Picture 7" descr="Screenshot of the estimating form for full app">
            <a:extLst>
              <a:ext uri="{FF2B5EF4-FFF2-40B4-BE49-F238E27FC236}">
                <a16:creationId xmlns:a16="http://schemas.microsoft.com/office/drawing/2014/main" id="{FD424577-9D2F-8D40-406C-0F2EE472E692}"/>
              </a:ext>
            </a:extLst>
          </p:cNvPr>
          <p:cNvPicPr>
            <a:picLocks noChangeAspect="1"/>
          </p:cNvPicPr>
          <p:nvPr/>
        </p:nvPicPr>
        <p:blipFill>
          <a:blip r:embed="rId4"/>
          <a:stretch>
            <a:fillRect/>
          </a:stretch>
        </p:blipFill>
        <p:spPr>
          <a:xfrm>
            <a:off x="6125036" y="2068481"/>
            <a:ext cx="6013704" cy="4560919"/>
          </a:xfrm>
          <a:prstGeom prst="rect">
            <a:avLst/>
          </a:prstGeom>
          <a:ln>
            <a:solidFill>
              <a:schemeClr val="accent1"/>
            </a:solidFill>
          </a:ln>
        </p:spPr>
      </p:pic>
      <p:sp>
        <p:nvSpPr>
          <p:cNvPr id="11" name="Slide Number Placeholder 2">
            <a:extLst>
              <a:ext uri="{FF2B5EF4-FFF2-40B4-BE49-F238E27FC236}">
                <a16:creationId xmlns:a16="http://schemas.microsoft.com/office/drawing/2014/main" id="{3C6C60B6-287A-9561-A37F-31FAA1CEB381}"/>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28</a:t>
            </a:fld>
            <a:endParaRPr lang="en-US"/>
          </a:p>
        </p:txBody>
      </p:sp>
    </p:spTree>
    <p:extLst>
      <p:ext uri="{BB962C8B-B14F-4D97-AF65-F5344CB8AC3E}">
        <p14:creationId xmlns:p14="http://schemas.microsoft.com/office/powerpoint/2010/main" val="3612643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230B7-E86D-F48E-FF9C-9EA64E64DD3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D30BBA-E148-7D93-ED3E-BB30864F3A96}"/>
              </a:ext>
            </a:extLst>
          </p:cNvPr>
          <p:cNvSpPr>
            <a:spLocks noGrp="1"/>
          </p:cNvSpPr>
          <p:nvPr>
            <p:ph type="title"/>
          </p:nvPr>
        </p:nvSpPr>
        <p:spPr/>
        <p:txBody>
          <a:bodyPr/>
          <a:lstStyle/>
          <a:p>
            <a:r>
              <a:rPr lang="en" dirty="0"/>
              <a:t>Application Development – Full App vs PES</a:t>
            </a:r>
            <a:endParaRPr lang="en-US" dirty="0"/>
          </a:p>
        </p:txBody>
      </p:sp>
      <p:sp>
        <p:nvSpPr>
          <p:cNvPr id="2" name="TextBox 1">
            <a:extLst>
              <a:ext uri="{FF2B5EF4-FFF2-40B4-BE49-F238E27FC236}">
                <a16:creationId xmlns:a16="http://schemas.microsoft.com/office/drawing/2014/main" id="{C69AE82B-EAC8-346F-7076-BB2FDD44FAE4}"/>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3" name="Google Shape;233;p40">
            <a:extLst>
              <a:ext uri="{FF2B5EF4-FFF2-40B4-BE49-F238E27FC236}">
                <a16:creationId xmlns:a16="http://schemas.microsoft.com/office/drawing/2014/main" id="{88ED8100-D5EA-8710-4022-2C443C2BFDE0}"/>
              </a:ext>
            </a:extLst>
          </p:cNvPr>
          <p:cNvSpPr/>
          <p:nvPr/>
        </p:nvSpPr>
        <p:spPr>
          <a:xfrm>
            <a:off x="199296" y="1665680"/>
            <a:ext cx="5826571" cy="311920"/>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
                <a:solidFill>
                  <a:schemeClr val="lt1"/>
                </a:solidFill>
                <a:latin typeface="Arial"/>
                <a:ea typeface="Arial"/>
                <a:cs typeface="Arial"/>
                <a:sym typeface="Arial"/>
              </a:rPr>
              <a:t>Full App</a:t>
            </a:r>
            <a:endParaRPr>
              <a:solidFill>
                <a:schemeClr val="lt1"/>
              </a:solidFill>
              <a:latin typeface="Arial"/>
              <a:ea typeface="Arial"/>
              <a:cs typeface="Arial"/>
              <a:sym typeface="Arial"/>
            </a:endParaRPr>
          </a:p>
        </p:txBody>
      </p:sp>
      <p:pic>
        <p:nvPicPr>
          <p:cNvPr id="9" name="Picture 8" descr="Screenshot of the estimating form for full app">
            <a:extLst>
              <a:ext uri="{FF2B5EF4-FFF2-40B4-BE49-F238E27FC236}">
                <a16:creationId xmlns:a16="http://schemas.microsoft.com/office/drawing/2014/main" id="{49481652-5C6B-AF9E-A437-757F6A180288}"/>
              </a:ext>
            </a:extLst>
          </p:cNvPr>
          <p:cNvPicPr>
            <a:picLocks noChangeAspect="1"/>
          </p:cNvPicPr>
          <p:nvPr/>
        </p:nvPicPr>
        <p:blipFill>
          <a:blip r:embed="rId3"/>
          <a:stretch>
            <a:fillRect/>
          </a:stretch>
        </p:blipFill>
        <p:spPr>
          <a:xfrm>
            <a:off x="84817" y="2068481"/>
            <a:ext cx="6013704" cy="4560919"/>
          </a:xfrm>
          <a:prstGeom prst="rect">
            <a:avLst/>
          </a:prstGeom>
          <a:ln>
            <a:solidFill>
              <a:schemeClr val="accent1"/>
            </a:solidFill>
          </a:ln>
        </p:spPr>
      </p:pic>
      <p:sp>
        <p:nvSpPr>
          <p:cNvPr id="10" name="Google Shape;233;p40">
            <a:extLst>
              <a:ext uri="{FF2B5EF4-FFF2-40B4-BE49-F238E27FC236}">
                <a16:creationId xmlns:a16="http://schemas.microsoft.com/office/drawing/2014/main" id="{6E60627C-F9C5-AB2D-A382-EEECC38C07F8}"/>
              </a:ext>
            </a:extLst>
          </p:cNvPr>
          <p:cNvSpPr/>
          <p:nvPr/>
        </p:nvSpPr>
        <p:spPr>
          <a:xfrm>
            <a:off x="6166136" y="1665680"/>
            <a:ext cx="5826571" cy="311920"/>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
                <a:solidFill>
                  <a:schemeClr val="lt1"/>
                </a:solidFill>
                <a:latin typeface="Arial"/>
                <a:ea typeface="Arial"/>
                <a:cs typeface="Arial"/>
                <a:sym typeface="Arial"/>
              </a:rPr>
              <a:t>PES</a:t>
            </a:r>
            <a:endParaRPr>
              <a:solidFill>
                <a:schemeClr val="lt1"/>
              </a:solidFill>
              <a:latin typeface="Arial"/>
              <a:ea typeface="Arial"/>
              <a:cs typeface="Arial"/>
              <a:sym typeface="Arial"/>
            </a:endParaRPr>
          </a:p>
        </p:txBody>
      </p:sp>
      <p:pic>
        <p:nvPicPr>
          <p:cNvPr id="11" name="Picture 10" descr="screenshot of the PES">
            <a:extLst>
              <a:ext uri="{FF2B5EF4-FFF2-40B4-BE49-F238E27FC236}">
                <a16:creationId xmlns:a16="http://schemas.microsoft.com/office/drawing/2014/main" id="{4300C5A9-EA88-35A9-E9D2-C8F2166767DD}"/>
              </a:ext>
            </a:extLst>
          </p:cNvPr>
          <p:cNvPicPr>
            <a:picLocks noChangeAspect="1"/>
          </p:cNvPicPr>
          <p:nvPr/>
        </p:nvPicPr>
        <p:blipFill>
          <a:blip r:embed="rId4"/>
          <a:stretch>
            <a:fillRect/>
          </a:stretch>
        </p:blipFill>
        <p:spPr>
          <a:xfrm>
            <a:off x="5474448" y="2068481"/>
            <a:ext cx="6717553" cy="1702215"/>
          </a:xfrm>
          <a:prstGeom prst="rect">
            <a:avLst/>
          </a:prstGeom>
        </p:spPr>
      </p:pic>
      <p:sp>
        <p:nvSpPr>
          <p:cNvPr id="12" name="TextBox 11">
            <a:extLst>
              <a:ext uri="{FF2B5EF4-FFF2-40B4-BE49-F238E27FC236}">
                <a16:creationId xmlns:a16="http://schemas.microsoft.com/office/drawing/2014/main" id="{3AB388A4-8D75-FFF8-1125-82B50D3DB74E}"/>
              </a:ext>
            </a:extLst>
          </p:cNvPr>
          <p:cNvSpPr txBox="1"/>
          <p:nvPr/>
        </p:nvSpPr>
        <p:spPr>
          <a:xfrm>
            <a:off x="6576001" y="4348939"/>
            <a:ext cx="5311107" cy="1015663"/>
          </a:xfrm>
          <a:prstGeom prst="rect">
            <a:avLst/>
          </a:prstGeom>
          <a:noFill/>
        </p:spPr>
        <p:txBody>
          <a:bodyPr wrap="square" rtlCol="0">
            <a:spAutoFit/>
          </a:bodyPr>
          <a:lstStyle/>
          <a:p>
            <a:r>
              <a:rPr lang="en-US" sz="2000">
                <a:solidFill>
                  <a:schemeClr val="accent4"/>
                </a:solidFill>
              </a:rPr>
              <a:t>Loaded Phase Estimate</a:t>
            </a:r>
          </a:p>
          <a:p>
            <a:pPr marL="380990" indent="-380990">
              <a:buFont typeface="Arial" panose="020B0604020202020204" pitchFamily="34" charset="0"/>
              <a:buChar char="•"/>
            </a:pPr>
            <a:r>
              <a:rPr lang="en-US" sz="2000">
                <a:solidFill>
                  <a:schemeClr val="accent4"/>
                </a:solidFill>
              </a:rPr>
              <a:t>Base estimate + risk/contingency/mgt reserve + CEI (CN Phase)</a:t>
            </a:r>
          </a:p>
        </p:txBody>
      </p:sp>
      <p:sp>
        <p:nvSpPr>
          <p:cNvPr id="13" name="Slide Number Placeholder 2">
            <a:extLst>
              <a:ext uri="{FF2B5EF4-FFF2-40B4-BE49-F238E27FC236}">
                <a16:creationId xmlns:a16="http://schemas.microsoft.com/office/drawing/2014/main" id="{55C7E113-FB2E-FF67-854A-2C2586D2BE95}"/>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29</a:t>
            </a:fld>
            <a:endParaRPr lang="en-US"/>
          </a:p>
        </p:txBody>
      </p:sp>
    </p:spTree>
    <p:extLst>
      <p:ext uri="{BB962C8B-B14F-4D97-AF65-F5344CB8AC3E}">
        <p14:creationId xmlns:p14="http://schemas.microsoft.com/office/powerpoint/2010/main" val="1694267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D7BB76-408B-4D0A-5E4D-48A6144BBE0C}"/>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Training Expectations</a:t>
            </a:r>
          </a:p>
        </p:txBody>
      </p:sp>
      <p:sp>
        <p:nvSpPr>
          <p:cNvPr id="4" name="Title 3">
            <a:extLst>
              <a:ext uri="{FF2B5EF4-FFF2-40B4-BE49-F238E27FC236}">
                <a16:creationId xmlns:a16="http://schemas.microsoft.com/office/drawing/2014/main" id="{5856C456-7DC1-2D86-FB5A-A2CE607E2F03}"/>
              </a:ext>
            </a:extLst>
          </p:cNvPr>
          <p:cNvSpPr>
            <a:spLocks noGrp="1"/>
          </p:cNvSpPr>
          <p:nvPr>
            <p:ph type="title"/>
          </p:nvPr>
        </p:nvSpPr>
        <p:spPr/>
        <p:txBody>
          <a:bodyPr/>
          <a:lstStyle/>
          <a:p>
            <a:r>
              <a:rPr lang="en-US" dirty="0"/>
              <a:t>Training Expectations</a:t>
            </a:r>
          </a:p>
        </p:txBody>
      </p:sp>
      <p:sp>
        <p:nvSpPr>
          <p:cNvPr id="2" name="Content Placeholder 1">
            <a:extLst>
              <a:ext uri="{FF2B5EF4-FFF2-40B4-BE49-F238E27FC236}">
                <a16:creationId xmlns:a16="http://schemas.microsoft.com/office/drawing/2014/main" id="{4E73684E-778F-B1C6-E07D-F94296A8431F}"/>
              </a:ext>
            </a:extLst>
          </p:cNvPr>
          <p:cNvSpPr>
            <a:spLocks noGrp="1"/>
          </p:cNvSpPr>
          <p:nvPr>
            <p:ph idx="1"/>
          </p:nvPr>
        </p:nvSpPr>
        <p:spPr>
          <a:xfrm>
            <a:off x="406400" y="1600200"/>
            <a:ext cx="11404601" cy="4038600"/>
          </a:xfrm>
        </p:spPr>
        <p:txBody>
          <a:bodyPr/>
          <a:lstStyle/>
          <a:p>
            <a:r>
              <a:rPr lang="en-US" sz="2400" dirty="0">
                <a:latin typeface="Aptos" panose="020B0004020202020204" pitchFamily="34" charset="0"/>
              </a:rPr>
              <a:t>Pre-Application Training Material will be recorded and posted to the SMART SCALE Website in the “Apply/Resources Section”</a:t>
            </a:r>
          </a:p>
          <a:p>
            <a:pPr lvl="1">
              <a:buFont typeface="Courier New" panose="02070309020205020404" pitchFamily="49" charset="0"/>
              <a:buChar char="o"/>
            </a:pPr>
            <a:r>
              <a:rPr lang="en-US" sz="2000" b="0" dirty="0">
                <a:latin typeface="Aptos" panose="020B0004020202020204" pitchFamily="34" charset="0"/>
              </a:rPr>
              <a:t>Video</a:t>
            </a:r>
          </a:p>
          <a:p>
            <a:pPr lvl="1">
              <a:buFont typeface="Courier New" panose="02070309020205020404" pitchFamily="49" charset="0"/>
              <a:buChar char="o"/>
            </a:pPr>
            <a:r>
              <a:rPr lang="en-US" sz="2000" b="0" dirty="0">
                <a:latin typeface="Aptos" panose="020B0004020202020204" pitchFamily="34" charset="0"/>
              </a:rPr>
              <a:t>PDF</a:t>
            </a:r>
          </a:p>
          <a:p>
            <a:pPr lvl="1">
              <a:buFont typeface="Courier New" panose="02070309020205020404" pitchFamily="49" charset="0"/>
              <a:buChar char="o"/>
            </a:pPr>
            <a:r>
              <a:rPr lang="en-US" sz="2000" b="0" dirty="0">
                <a:latin typeface="Aptos" panose="020B0004020202020204" pitchFamily="34" charset="0"/>
              </a:rPr>
              <a:t>Questions and Answers</a:t>
            </a:r>
            <a:endParaRPr lang="en-US" sz="2000" dirty="0">
              <a:latin typeface="Aptos" panose="020B0004020202020204" pitchFamily="34" charset="0"/>
            </a:endParaRPr>
          </a:p>
          <a:p>
            <a:r>
              <a:rPr lang="en-US" sz="2400" dirty="0">
                <a:latin typeface="Aptos" panose="020B0004020202020204" pitchFamily="34" charset="0"/>
              </a:rPr>
              <a:t>Please use the chat functionality if you have a question (you will not be able to unmute)</a:t>
            </a:r>
          </a:p>
          <a:p>
            <a:pPr lvl="1">
              <a:buFont typeface="Courier New" panose="02070309020205020404" pitchFamily="49" charset="0"/>
              <a:buChar char="o"/>
            </a:pPr>
            <a:r>
              <a:rPr lang="en-US" sz="2000" b="0" i="1" dirty="0">
                <a:latin typeface="Aptos" panose="020B0004020202020204" pitchFamily="34" charset="0"/>
              </a:rPr>
              <a:t>Time Permitting </a:t>
            </a:r>
            <a:r>
              <a:rPr lang="en-US" sz="2000" b="0" dirty="0">
                <a:latin typeface="Aptos" panose="020B0004020202020204" pitchFamily="34" charset="0"/>
              </a:rPr>
              <a:t>– we will respond to questions directly related to the topic being presented (i.e., clarifying questions) </a:t>
            </a:r>
          </a:p>
          <a:p>
            <a:pPr lvl="1">
              <a:buFont typeface="Courier New" panose="02070309020205020404" pitchFamily="49" charset="0"/>
              <a:buChar char="o"/>
            </a:pPr>
            <a:r>
              <a:rPr lang="en-US" sz="2000" b="0" dirty="0">
                <a:latin typeface="Aptos" panose="020B0004020202020204" pitchFamily="34" charset="0"/>
              </a:rPr>
              <a:t>All other questions will be responded to in a Q&amp;A Document if needed</a:t>
            </a:r>
          </a:p>
          <a:p>
            <a:pPr marL="0" indent="0">
              <a:buNone/>
            </a:pPr>
            <a:endParaRPr lang="en-US" dirty="0"/>
          </a:p>
        </p:txBody>
      </p:sp>
      <p:sp>
        <p:nvSpPr>
          <p:cNvPr id="3" name="Slide Number Placeholder 2">
            <a:extLst>
              <a:ext uri="{FF2B5EF4-FFF2-40B4-BE49-F238E27FC236}">
                <a16:creationId xmlns:a16="http://schemas.microsoft.com/office/drawing/2014/main" id="{71CDA05A-DF8D-DEA7-F8EC-03DFABF280E2}"/>
              </a:ext>
            </a:extLst>
          </p:cNvPr>
          <p:cNvSpPr>
            <a:spLocks noGrp="1"/>
          </p:cNvSpPr>
          <p:nvPr>
            <p:ph type="sldNum" sz="quarter" idx="10"/>
          </p:nvPr>
        </p:nvSpPr>
        <p:spPr/>
        <p:txBody>
          <a:bodyPr/>
          <a:lstStyle/>
          <a:p>
            <a:fld id="{2D053006-FB26-45B1-80AA-6376C0DF0BE0}" type="slidenum">
              <a:rPr lang="en-US" smtClean="0"/>
              <a:pPr/>
              <a:t>3</a:t>
            </a:fld>
            <a:endParaRPr lang="en-US"/>
          </a:p>
        </p:txBody>
      </p:sp>
    </p:spTree>
    <p:extLst>
      <p:ext uri="{BB962C8B-B14F-4D97-AF65-F5344CB8AC3E}">
        <p14:creationId xmlns:p14="http://schemas.microsoft.com/office/powerpoint/2010/main" val="371432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B3528-C8EA-2890-7FAD-EF9A3ADD789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34C396B-F04D-F6AC-0D8D-54AD97109137}"/>
              </a:ext>
            </a:extLst>
          </p:cNvPr>
          <p:cNvSpPr>
            <a:spLocks noGrp="1"/>
          </p:cNvSpPr>
          <p:nvPr>
            <p:ph type="title"/>
          </p:nvPr>
        </p:nvSpPr>
        <p:spPr/>
        <p:txBody>
          <a:bodyPr/>
          <a:lstStyle/>
          <a:p>
            <a:r>
              <a:rPr lang="en" dirty="0"/>
              <a:t>Application Development – Project Administration</a:t>
            </a:r>
            <a:endParaRPr lang="en-US" dirty="0"/>
          </a:p>
        </p:txBody>
      </p:sp>
      <p:sp>
        <p:nvSpPr>
          <p:cNvPr id="2" name="TextBox 1">
            <a:extLst>
              <a:ext uri="{FF2B5EF4-FFF2-40B4-BE49-F238E27FC236}">
                <a16:creationId xmlns:a16="http://schemas.microsoft.com/office/drawing/2014/main" id="{D3CE12DF-205D-D5BB-7392-A81067DD736F}"/>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5" name="Google Shape;241;p41">
            <a:extLst>
              <a:ext uri="{FF2B5EF4-FFF2-40B4-BE49-F238E27FC236}">
                <a16:creationId xmlns:a16="http://schemas.microsoft.com/office/drawing/2014/main" id="{A2AA9D0D-E751-CFE1-0C57-FDBE7CB732E9}"/>
              </a:ext>
            </a:extLst>
          </p:cNvPr>
          <p:cNvSpPr txBox="1">
            <a:spLocks/>
          </p:cNvSpPr>
          <p:nvPr/>
        </p:nvSpPr>
        <p:spPr bwMode="auto">
          <a:xfrm>
            <a:off x="406400" y="2657201"/>
            <a:ext cx="6146800" cy="2328247"/>
          </a:xfrm>
          <a:prstGeom prst="rect">
            <a:avLst/>
          </a:prstGeom>
          <a:noFill/>
          <a:ln w="9525">
            <a:noFill/>
            <a:miter lim="800000"/>
            <a:headEnd/>
            <a:tailEnd/>
          </a:ln>
        </p:spPr>
        <p:txBody>
          <a:bodyPr spcFirstLastPara="1" vert="horz" wrap="square" lIns="91433" tIns="45700" rIns="91433" bIns="45700" numCol="1" anchor="t" anchorCtr="0" compatLnSpc="1">
            <a:prstTxWarp prst="textNoShape">
              <a:avLst/>
            </a:prstTxWarp>
            <a:noAutofit/>
          </a:bodyPr>
          <a:lstStyle>
            <a:lvl1pPr marL="231772" indent="-231772" algn="l" rtl="0" fontAlgn="base">
              <a:spcBef>
                <a:spcPct val="20000"/>
              </a:spcBef>
              <a:spcAft>
                <a:spcPct val="0"/>
              </a:spcAft>
              <a:buChar char="•"/>
              <a:defRPr b="1">
                <a:solidFill>
                  <a:schemeClr val="tx1"/>
                </a:solidFill>
                <a:latin typeface="+mn-lt"/>
                <a:ea typeface="+mn-ea"/>
                <a:cs typeface="+mn-cs"/>
              </a:defRPr>
            </a:lvl1pPr>
            <a:lvl2pPr marL="688965" indent="-231772" algn="l" rtl="0" fontAlgn="base">
              <a:spcBef>
                <a:spcPct val="20000"/>
              </a:spcBef>
              <a:spcAft>
                <a:spcPct val="0"/>
              </a:spcAft>
              <a:buChar char="–"/>
              <a:defRPr sz="1600" b="1">
                <a:solidFill>
                  <a:schemeClr val="tx1"/>
                </a:solidFill>
                <a:latin typeface="+mn-lt"/>
                <a:ea typeface="+mn-ea"/>
              </a:defRPr>
            </a:lvl2pPr>
            <a:lvl3pPr marL="1142985" indent="-228597" algn="l" rtl="0" fontAlgn="base">
              <a:spcBef>
                <a:spcPct val="20000"/>
              </a:spcBef>
              <a:spcAft>
                <a:spcPct val="0"/>
              </a:spcAft>
              <a:buFont typeface="Arial" charset="0"/>
              <a:buChar char="–"/>
              <a:defRPr sz="1401">
                <a:solidFill>
                  <a:schemeClr val="tx1"/>
                </a:solidFill>
                <a:latin typeface="+mn-lt"/>
                <a:ea typeface="+mn-ea"/>
              </a:defRPr>
            </a:lvl3pPr>
            <a:lvl4pPr marL="1600180" indent="-228597" algn="l" rtl="0" fontAlgn="base">
              <a:spcBef>
                <a:spcPct val="20000"/>
              </a:spcBef>
              <a:spcAft>
                <a:spcPct val="0"/>
              </a:spcAft>
              <a:buChar char="–"/>
              <a:defRPr sz="1401">
                <a:solidFill>
                  <a:schemeClr val="tx1"/>
                </a:solidFill>
                <a:latin typeface="+mn-lt"/>
                <a:ea typeface="+mn-ea"/>
              </a:defRPr>
            </a:lvl4pPr>
            <a:lvl5pPr marL="2057375" indent="-228597" algn="l" rtl="0" fontAlgn="base">
              <a:spcBef>
                <a:spcPct val="20000"/>
              </a:spcBef>
              <a:spcAft>
                <a:spcPct val="0"/>
              </a:spcAft>
              <a:buChar char="»"/>
              <a:defRPr sz="1401">
                <a:solidFill>
                  <a:schemeClr val="tx1"/>
                </a:solidFill>
                <a:latin typeface="+mn-lt"/>
                <a:ea typeface="+mn-ea"/>
              </a:defRPr>
            </a:lvl5pPr>
            <a:lvl6pPr marL="2514568" indent="-228597" algn="l" rtl="0" fontAlgn="base">
              <a:spcBef>
                <a:spcPct val="20000"/>
              </a:spcBef>
              <a:spcAft>
                <a:spcPct val="0"/>
              </a:spcAft>
              <a:buChar char="»"/>
              <a:defRPr sz="1401">
                <a:solidFill>
                  <a:schemeClr val="tx1"/>
                </a:solidFill>
                <a:latin typeface="+mn-lt"/>
                <a:ea typeface="+mn-ea"/>
              </a:defRPr>
            </a:lvl6pPr>
            <a:lvl7pPr marL="2971763" indent="-228597" algn="l" rtl="0" fontAlgn="base">
              <a:spcBef>
                <a:spcPct val="20000"/>
              </a:spcBef>
              <a:spcAft>
                <a:spcPct val="0"/>
              </a:spcAft>
              <a:buChar char="»"/>
              <a:defRPr sz="1401">
                <a:solidFill>
                  <a:schemeClr val="tx1"/>
                </a:solidFill>
                <a:latin typeface="+mn-lt"/>
                <a:ea typeface="+mn-ea"/>
              </a:defRPr>
            </a:lvl7pPr>
            <a:lvl8pPr marL="3428957" indent="-228597" algn="l" rtl="0" fontAlgn="base">
              <a:spcBef>
                <a:spcPct val="20000"/>
              </a:spcBef>
              <a:spcAft>
                <a:spcPct val="0"/>
              </a:spcAft>
              <a:buChar char="»"/>
              <a:defRPr sz="1401">
                <a:solidFill>
                  <a:schemeClr val="tx1"/>
                </a:solidFill>
                <a:latin typeface="+mn-lt"/>
                <a:ea typeface="+mn-ea"/>
              </a:defRPr>
            </a:lvl8pPr>
            <a:lvl9pPr marL="3886152" indent="-228597" algn="l" rtl="0" fontAlgn="base">
              <a:spcBef>
                <a:spcPct val="20000"/>
              </a:spcBef>
              <a:spcAft>
                <a:spcPct val="0"/>
              </a:spcAft>
              <a:buChar char="»"/>
              <a:defRPr sz="1401">
                <a:solidFill>
                  <a:schemeClr val="tx1"/>
                </a:solidFill>
                <a:latin typeface="+mn-lt"/>
                <a:ea typeface="+mn-ea"/>
              </a:defRPr>
            </a:lvl9pPr>
          </a:lstStyle>
          <a:p>
            <a:pPr marL="380990" indent="-380990" eaLnBrk="1" hangingPunct="1"/>
            <a:r>
              <a:rPr lang="en-US" sz="2133" b="0" kern="0" dirty="0"/>
              <a:t>VDOT administration!…  …</a:t>
            </a:r>
            <a:r>
              <a:rPr lang="en-US" sz="2133" b="0" i="1" kern="0" dirty="0"/>
              <a:t>unless application is</a:t>
            </a:r>
            <a:r>
              <a:rPr lang="en-US" sz="2133" b="0" kern="0" dirty="0"/>
              <a:t> already approved LAP in SYIP</a:t>
            </a:r>
            <a:endParaRPr lang="en-US" sz="1800" kern="0" dirty="0"/>
          </a:p>
          <a:p>
            <a:pPr marL="380990" indent="-380990" eaLnBrk="1" hangingPunct="1"/>
            <a:r>
              <a:rPr lang="en-US" sz="2133" b="0" kern="0" dirty="0"/>
              <a:t>If</a:t>
            </a:r>
            <a:r>
              <a:rPr lang="en-US" sz="2133" i="1" kern="0" dirty="0"/>
              <a:t> </a:t>
            </a:r>
            <a:r>
              <a:rPr lang="en-US" sz="2133" i="1" u="sng" kern="0" dirty="0"/>
              <a:t>strong</a:t>
            </a:r>
            <a:r>
              <a:rPr lang="en-US" sz="2133" i="1" kern="0" dirty="0"/>
              <a:t> </a:t>
            </a:r>
            <a:r>
              <a:rPr lang="en-US" sz="2133" b="0" kern="0" dirty="0"/>
              <a:t>likelihood of LAP in future, recommend to  include oversight in estimate </a:t>
            </a:r>
          </a:p>
          <a:p>
            <a:pPr marL="380990" indent="-380990" eaLnBrk="1" hangingPunct="1"/>
            <a:r>
              <a:rPr lang="en-US" sz="2133" b="0" kern="0" dirty="0"/>
              <a:t>Document that oversight is included</a:t>
            </a:r>
          </a:p>
          <a:p>
            <a:pPr marL="0" indent="0" eaLnBrk="1" hangingPunct="1">
              <a:buFontTx/>
              <a:buNone/>
            </a:pPr>
            <a:endParaRPr lang="en-US" sz="1800" kern="0" dirty="0"/>
          </a:p>
        </p:txBody>
      </p:sp>
      <p:sp>
        <p:nvSpPr>
          <p:cNvPr id="6" name="Google Shape;242;p41">
            <a:extLst>
              <a:ext uri="{FF2B5EF4-FFF2-40B4-BE49-F238E27FC236}">
                <a16:creationId xmlns:a16="http://schemas.microsoft.com/office/drawing/2014/main" id="{AA65F835-6B80-4C73-DEE6-DD08AC22F3C3}"/>
              </a:ext>
              <a:ext uri="{C183D7F6-B498-43B3-948B-1728B52AA6E4}">
                <adec:decorative xmlns:adec="http://schemas.microsoft.com/office/drawing/2017/decorative" val="1"/>
              </a:ext>
            </a:extLst>
          </p:cNvPr>
          <p:cNvSpPr/>
          <p:nvPr/>
        </p:nvSpPr>
        <p:spPr>
          <a:xfrm>
            <a:off x="6771994" y="2124547"/>
            <a:ext cx="4985441" cy="3440317"/>
          </a:xfrm>
          <a:prstGeom prst="rect">
            <a:avLst/>
          </a:prstGeom>
          <a:blipFill rotWithShape="1">
            <a:blip r:embed="rId3">
              <a:alphaModFix/>
            </a:blip>
            <a:stretch>
              <a:fillRect t="-999" b="-999"/>
            </a:stretch>
          </a:blip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sp>
        <p:nvSpPr>
          <p:cNvPr id="7" name="Google Shape;243;p41">
            <a:extLst>
              <a:ext uri="{FF2B5EF4-FFF2-40B4-BE49-F238E27FC236}">
                <a16:creationId xmlns:a16="http://schemas.microsoft.com/office/drawing/2014/main" id="{E964D01A-59A4-E6C1-D480-ED6BD6E877A6}"/>
              </a:ext>
            </a:extLst>
          </p:cNvPr>
          <p:cNvSpPr/>
          <p:nvPr/>
        </p:nvSpPr>
        <p:spPr>
          <a:xfrm>
            <a:off x="418715" y="2083006"/>
            <a:ext cx="5480243" cy="544831"/>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
                <a:solidFill>
                  <a:schemeClr val="lt1"/>
                </a:solidFill>
                <a:latin typeface="Arial"/>
                <a:ea typeface="Arial"/>
                <a:cs typeface="Arial"/>
                <a:sym typeface="Arial"/>
              </a:rPr>
              <a:t>Project Administration</a:t>
            </a:r>
            <a:endParaRPr>
              <a:solidFill>
                <a:schemeClr val="lt1"/>
              </a:solidFill>
              <a:latin typeface="Arial"/>
              <a:ea typeface="Arial"/>
              <a:cs typeface="Arial"/>
              <a:sym typeface="Arial"/>
            </a:endParaRPr>
          </a:p>
        </p:txBody>
      </p:sp>
      <p:sp>
        <p:nvSpPr>
          <p:cNvPr id="8" name="Slide Number Placeholder 2">
            <a:extLst>
              <a:ext uri="{FF2B5EF4-FFF2-40B4-BE49-F238E27FC236}">
                <a16:creationId xmlns:a16="http://schemas.microsoft.com/office/drawing/2014/main" id="{3359A833-DACE-5B00-CFB9-E559337F3855}"/>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30</a:t>
            </a:fld>
            <a:endParaRPr lang="en-US"/>
          </a:p>
        </p:txBody>
      </p:sp>
    </p:spTree>
    <p:extLst>
      <p:ext uri="{BB962C8B-B14F-4D97-AF65-F5344CB8AC3E}">
        <p14:creationId xmlns:p14="http://schemas.microsoft.com/office/powerpoint/2010/main" val="3010259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66478-5FF7-6192-E8CE-C022CDBDFC9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987DEC-E3C5-9CF3-5BAA-5133FF98B46C}"/>
              </a:ext>
            </a:extLst>
          </p:cNvPr>
          <p:cNvSpPr>
            <a:spLocks noGrp="1"/>
          </p:cNvSpPr>
          <p:nvPr>
            <p:ph type="title"/>
          </p:nvPr>
        </p:nvSpPr>
        <p:spPr/>
        <p:txBody>
          <a:bodyPr/>
          <a:lstStyle/>
          <a:p>
            <a:r>
              <a:rPr lang="en" dirty="0"/>
              <a:t>Application Development – Schedules</a:t>
            </a:r>
            <a:endParaRPr lang="en-US" dirty="0"/>
          </a:p>
        </p:txBody>
      </p:sp>
      <p:sp>
        <p:nvSpPr>
          <p:cNvPr id="2" name="TextBox 1">
            <a:extLst>
              <a:ext uri="{FF2B5EF4-FFF2-40B4-BE49-F238E27FC236}">
                <a16:creationId xmlns:a16="http://schemas.microsoft.com/office/drawing/2014/main" id="{C912D9D6-33CC-BC82-27EA-13F097E3C747}"/>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A62993B9-2FB7-868C-0527-AD582664724D}"/>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31</a:t>
            </a:fld>
            <a:endParaRPr lang="en-US"/>
          </a:p>
        </p:txBody>
      </p:sp>
      <p:sp>
        <p:nvSpPr>
          <p:cNvPr id="3" name="Google Shape;249;p42">
            <a:extLst>
              <a:ext uri="{FF2B5EF4-FFF2-40B4-BE49-F238E27FC236}">
                <a16:creationId xmlns:a16="http://schemas.microsoft.com/office/drawing/2014/main" id="{3C7CC533-FDE8-AB7C-8DCB-F675174309CA}"/>
              </a:ext>
            </a:extLst>
          </p:cNvPr>
          <p:cNvSpPr txBox="1">
            <a:spLocks/>
          </p:cNvSpPr>
          <p:nvPr/>
        </p:nvSpPr>
        <p:spPr bwMode="auto">
          <a:xfrm>
            <a:off x="406400" y="2657200"/>
            <a:ext cx="5460245" cy="1584600"/>
          </a:xfrm>
          <a:prstGeom prst="rect">
            <a:avLst/>
          </a:prstGeom>
          <a:noFill/>
          <a:ln w="9525">
            <a:noFill/>
            <a:miter lim="800000"/>
            <a:headEnd/>
            <a:tailEnd/>
          </a:ln>
        </p:spPr>
        <p:txBody>
          <a:bodyPr spcFirstLastPara="1" vert="horz" wrap="square" lIns="91433" tIns="45700" rIns="91433" bIns="45700" numCol="1" anchor="t" anchorCtr="0" compatLnSpc="1">
            <a:prstTxWarp prst="textNoShape">
              <a:avLst/>
            </a:prstTxWarp>
            <a:noAutofit/>
          </a:bodyPr>
          <a:lstStyle>
            <a:lvl1pPr marL="231772" indent="-231772" algn="l" rtl="0" fontAlgn="base">
              <a:spcBef>
                <a:spcPct val="20000"/>
              </a:spcBef>
              <a:spcAft>
                <a:spcPct val="0"/>
              </a:spcAft>
              <a:buChar char="•"/>
              <a:defRPr b="1">
                <a:solidFill>
                  <a:schemeClr val="tx1"/>
                </a:solidFill>
                <a:latin typeface="+mn-lt"/>
                <a:ea typeface="+mn-ea"/>
                <a:cs typeface="+mn-cs"/>
              </a:defRPr>
            </a:lvl1pPr>
            <a:lvl2pPr marL="688965" indent="-231772" algn="l" rtl="0" fontAlgn="base">
              <a:spcBef>
                <a:spcPct val="20000"/>
              </a:spcBef>
              <a:spcAft>
                <a:spcPct val="0"/>
              </a:spcAft>
              <a:buChar char="–"/>
              <a:defRPr sz="1600" b="1">
                <a:solidFill>
                  <a:schemeClr val="tx1"/>
                </a:solidFill>
                <a:latin typeface="+mn-lt"/>
                <a:ea typeface="+mn-ea"/>
              </a:defRPr>
            </a:lvl2pPr>
            <a:lvl3pPr marL="1142985" indent="-228597" algn="l" rtl="0" fontAlgn="base">
              <a:spcBef>
                <a:spcPct val="20000"/>
              </a:spcBef>
              <a:spcAft>
                <a:spcPct val="0"/>
              </a:spcAft>
              <a:buFont typeface="Arial" charset="0"/>
              <a:buChar char="–"/>
              <a:defRPr sz="1401">
                <a:solidFill>
                  <a:schemeClr val="tx1"/>
                </a:solidFill>
                <a:latin typeface="+mn-lt"/>
                <a:ea typeface="+mn-ea"/>
              </a:defRPr>
            </a:lvl3pPr>
            <a:lvl4pPr marL="1600180" indent="-228597" algn="l" rtl="0" fontAlgn="base">
              <a:spcBef>
                <a:spcPct val="20000"/>
              </a:spcBef>
              <a:spcAft>
                <a:spcPct val="0"/>
              </a:spcAft>
              <a:buChar char="–"/>
              <a:defRPr sz="1401">
                <a:solidFill>
                  <a:schemeClr val="tx1"/>
                </a:solidFill>
                <a:latin typeface="+mn-lt"/>
                <a:ea typeface="+mn-ea"/>
              </a:defRPr>
            </a:lvl4pPr>
            <a:lvl5pPr marL="2057375" indent="-228597" algn="l" rtl="0" fontAlgn="base">
              <a:spcBef>
                <a:spcPct val="20000"/>
              </a:spcBef>
              <a:spcAft>
                <a:spcPct val="0"/>
              </a:spcAft>
              <a:buChar char="»"/>
              <a:defRPr sz="1401">
                <a:solidFill>
                  <a:schemeClr val="tx1"/>
                </a:solidFill>
                <a:latin typeface="+mn-lt"/>
                <a:ea typeface="+mn-ea"/>
              </a:defRPr>
            </a:lvl5pPr>
            <a:lvl6pPr marL="2514568" indent="-228597" algn="l" rtl="0" fontAlgn="base">
              <a:spcBef>
                <a:spcPct val="20000"/>
              </a:spcBef>
              <a:spcAft>
                <a:spcPct val="0"/>
              </a:spcAft>
              <a:buChar char="»"/>
              <a:defRPr sz="1401">
                <a:solidFill>
                  <a:schemeClr val="tx1"/>
                </a:solidFill>
                <a:latin typeface="+mn-lt"/>
                <a:ea typeface="+mn-ea"/>
              </a:defRPr>
            </a:lvl6pPr>
            <a:lvl7pPr marL="2971763" indent="-228597" algn="l" rtl="0" fontAlgn="base">
              <a:spcBef>
                <a:spcPct val="20000"/>
              </a:spcBef>
              <a:spcAft>
                <a:spcPct val="0"/>
              </a:spcAft>
              <a:buChar char="»"/>
              <a:defRPr sz="1401">
                <a:solidFill>
                  <a:schemeClr val="tx1"/>
                </a:solidFill>
                <a:latin typeface="+mn-lt"/>
                <a:ea typeface="+mn-ea"/>
              </a:defRPr>
            </a:lvl7pPr>
            <a:lvl8pPr marL="3428957" indent="-228597" algn="l" rtl="0" fontAlgn="base">
              <a:spcBef>
                <a:spcPct val="20000"/>
              </a:spcBef>
              <a:spcAft>
                <a:spcPct val="0"/>
              </a:spcAft>
              <a:buChar char="»"/>
              <a:defRPr sz="1401">
                <a:solidFill>
                  <a:schemeClr val="tx1"/>
                </a:solidFill>
                <a:latin typeface="+mn-lt"/>
                <a:ea typeface="+mn-ea"/>
              </a:defRPr>
            </a:lvl8pPr>
            <a:lvl9pPr marL="3886152" indent="-228597" algn="l" rtl="0" fontAlgn="base">
              <a:spcBef>
                <a:spcPct val="20000"/>
              </a:spcBef>
              <a:spcAft>
                <a:spcPct val="0"/>
              </a:spcAft>
              <a:buChar char="»"/>
              <a:defRPr sz="1401">
                <a:solidFill>
                  <a:schemeClr val="tx1"/>
                </a:solidFill>
                <a:latin typeface="+mn-lt"/>
                <a:ea typeface="+mn-ea"/>
              </a:defRPr>
            </a:lvl9pPr>
          </a:lstStyle>
          <a:p>
            <a:pPr marL="380990" indent="-380990" eaLnBrk="1" hangingPunct="1"/>
            <a:r>
              <a:rPr lang="en-US" sz="2133" b="0" kern="0"/>
              <a:t>First year of available funding, for application purposes, will be FY2030</a:t>
            </a:r>
            <a:endParaRPr lang="en-US" sz="1800" kern="0"/>
          </a:p>
          <a:p>
            <a:pPr marL="380990" indent="-380990" eaLnBrk="1" hangingPunct="1"/>
            <a:r>
              <a:rPr lang="en-US" sz="2133" kern="0"/>
              <a:t>August 2029 start date recommended</a:t>
            </a:r>
          </a:p>
          <a:p>
            <a:pPr indent="0" eaLnBrk="1" hangingPunct="1">
              <a:buFontTx/>
              <a:buNone/>
            </a:pPr>
            <a:endParaRPr lang="en-US" sz="1600" kern="0"/>
          </a:p>
        </p:txBody>
      </p:sp>
      <p:sp>
        <p:nvSpPr>
          <p:cNvPr id="9" name="Google Shape;250;p42">
            <a:extLst>
              <a:ext uri="{FF2B5EF4-FFF2-40B4-BE49-F238E27FC236}">
                <a16:creationId xmlns:a16="http://schemas.microsoft.com/office/drawing/2014/main" id="{0CFBE3B1-D000-460E-689C-00D9048012A6}"/>
              </a:ext>
            </a:extLst>
          </p:cNvPr>
          <p:cNvSpPr/>
          <p:nvPr/>
        </p:nvSpPr>
        <p:spPr>
          <a:xfrm>
            <a:off x="418715" y="2083006"/>
            <a:ext cx="5480243" cy="544831"/>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 dirty="0">
                <a:solidFill>
                  <a:schemeClr val="lt1"/>
                </a:solidFill>
                <a:latin typeface="Arial"/>
                <a:ea typeface="Arial"/>
                <a:cs typeface="Arial"/>
                <a:sym typeface="Arial"/>
              </a:rPr>
              <a:t>First-Year Available</a:t>
            </a:r>
            <a:endParaRPr dirty="0">
              <a:solidFill>
                <a:schemeClr val="lt1"/>
              </a:solidFill>
              <a:latin typeface="Arial"/>
              <a:ea typeface="Arial"/>
              <a:cs typeface="Arial"/>
              <a:sym typeface="Arial"/>
            </a:endParaRPr>
          </a:p>
        </p:txBody>
      </p:sp>
      <p:sp>
        <p:nvSpPr>
          <p:cNvPr id="10" name="Google Shape;251;p42">
            <a:extLst>
              <a:ext uri="{FF2B5EF4-FFF2-40B4-BE49-F238E27FC236}">
                <a16:creationId xmlns:a16="http://schemas.microsoft.com/office/drawing/2014/main" id="{3E229053-3F10-7A4E-AC70-07B1CA77AC4A}"/>
              </a:ext>
            </a:extLst>
          </p:cNvPr>
          <p:cNvSpPr/>
          <p:nvPr/>
        </p:nvSpPr>
        <p:spPr>
          <a:xfrm>
            <a:off x="6302868" y="2095975"/>
            <a:ext cx="5480243" cy="544831"/>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
                <a:solidFill>
                  <a:schemeClr val="lt1"/>
                </a:solidFill>
                <a:latin typeface="Arial"/>
                <a:ea typeface="Arial"/>
                <a:cs typeface="Arial"/>
                <a:sym typeface="Arial"/>
              </a:rPr>
              <a:t>PWA Templates</a:t>
            </a:r>
            <a:endParaRPr>
              <a:solidFill>
                <a:schemeClr val="lt1"/>
              </a:solidFill>
              <a:latin typeface="Arial"/>
              <a:ea typeface="Arial"/>
              <a:cs typeface="Arial"/>
              <a:sym typeface="Arial"/>
            </a:endParaRPr>
          </a:p>
        </p:txBody>
      </p:sp>
      <p:sp>
        <p:nvSpPr>
          <p:cNvPr id="11" name="Google Shape;252;p42">
            <a:extLst>
              <a:ext uri="{FF2B5EF4-FFF2-40B4-BE49-F238E27FC236}">
                <a16:creationId xmlns:a16="http://schemas.microsoft.com/office/drawing/2014/main" id="{21B5A124-DC13-36D4-B7C6-959DDA0718E0}"/>
              </a:ext>
            </a:extLst>
          </p:cNvPr>
          <p:cNvSpPr txBox="1"/>
          <p:nvPr/>
        </p:nvSpPr>
        <p:spPr>
          <a:xfrm>
            <a:off x="6302868" y="2627843"/>
            <a:ext cx="5480400" cy="3221600"/>
          </a:xfrm>
          <a:prstGeom prst="rect">
            <a:avLst/>
          </a:prstGeom>
          <a:noFill/>
          <a:ln>
            <a:noFill/>
          </a:ln>
        </p:spPr>
        <p:txBody>
          <a:bodyPr spcFirstLastPara="1" wrap="square" lIns="91433" tIns="45700" rIns="91433" bIns="45700" anchor="t" anchorCtr="0">
            <a:noAutofit/>
          </a:bodyPr>
          <a:lstStyle/>
          <a:p>
            <a:pPr marL="380990" indent="-380990">
              <a:spcBef>
                <a:spcPts val="400"/>
              </a:spcBef>
              <a:spcAft>
                <a:spcPts val="0"/>
              </a:spcAft>
              <a:buClr>
                <a:schemeClr val="dk1"/>
              </a:buClr>
              <a:buSzPts val="1400"/>
              <a:buFont typeface="Arial"/>
              <a:buChar char="•"/>
            </a:pPr>
            <a:r>
              <a:rPr lang="en" sz="2133" b="0">
                <a:solidFill>
                  <a:schemeClr val="dk1"/>
                </a:solidFill>
                <a:latin typeface="Arial"/>
                <a:ea typeface="Arial"/>
                <a:cs typeface="Arial"/>
                <a:sym typeface="Arial"/>
              </a:rPr>
              <a:t>Use VDOT Administered PWA templates to set durations unless already approved LAP in the SYIP</a:t>
            </a:r>
            <a:endParaRPr sz="3200"/>
          </a:p>
          <a:p>
            <a:pPr marL="380990" indent="-262460">
              <a:spcBef>
                <a:spcPts val="400"/>
              </a:spcBef>
              <a:spcAft>
                <a:spcPts val="0"/>
              </a:spcAft>
              <a:buClr>
                <a:schemeClr val="dk1"/>
              </a:buClr>
              <a:buSzPts val="1400"/>
            </a:pPr>
            <a:endParaRPr sz="2133" b="0">
              <a:solidFill>
                <a:schemeClr val="dk1"/>
              </a:solidFill>
              <a:latin typeface="Arial"/>
              <a:ea typeface="Arial"/>
              <a:cs typeface="Arial"/>
              <a:sym typeface="Arial"/>
            </a:endParaRPr>
          </a:p>
        </p:txBody>
      </p:sp>
      <p:pic>
        <p:nvPicPr>
          <p:cNvPr id="25" name="Picture 24">
            <a:extLst>
              <a:ext uri="{FF2B5EF4-FFF2-40B4-BE49-F238E27FC236}">
                <a16:creationId xmlns:a16="http://schemas.microsoft.com/office/drawing/2014/main" id="{6DAB26C9-D3AE-F2E8-68A1-D560B66462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6762" y="4507165"/>
            <a:ext cx="10798476" cy="1501270"/>
          </a:xfrm>
          <a:prstGeom prst="rect">
            <a:avLst/>
          </a:prstGeom>
        </p:spPr>
      </p:pic>
    </p:spTree>
    <p:extLst>
      <p:ext uri="{BB962C8B-B14F-4D97-AF65-F5344CB8AC3E}">
        <p14:creationId xmlns:p14="http://schemas.microsoft.com/office/powerpoint/2010/main" val="1352797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7DD78-1C75-88BC-EC77-794E227F55A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6725804-505E-5220-77D4-EB44E3F75C15}"/>
              </a:ext>
            </a:extLst>
          </p:cNvPr>
          <p:cNvSpPr>
            <a:spLocks noGrp="1"/>
          </p:cNvSpPr>
          <p:nvPr>
            <p:ph type="title"/>
          </p:nvPr>
        </p:nvSpPr>
        <p:spPr/>
        <p:txBody>
          <a:bodyPr/>
          <a:lstStyle/>
          <a:p>
            <a:r>
              <a:rPr lang="en" dirty="0"/>
              <a:t>Application Development – “Fun”ding</a:t>
            </a:r>
            <a:endParaRPr lang="en-US" dirty="0"/>
          </a:p>
        </p:txBody>
      </p:sp>
      <p:sp>
        <p:nvSpPr>
          <p:cNvPr id="2" name="TextBox 1">
            <a:extLst>
              <a:ext uri="{FF2B5EF4-FFF2-40B4-BE49-F238E27FC236}">
                <a16:creationId xmlns:a16="http://schemas.microsoft.com/office/drawing/2014/main" id="{D177C9AB-9E16-DCDE-CE6E-AAA676AA4995}"/>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1E48A07B-1EA9-360E-C697-6F8FCA16A6FC}"/>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32</a:t>
            </a:fld>
            <a:endParaRPr lang="en-US"/>
          </a:p>
        </p:txBody>
      </p:sp>
      <p:sp>
        <p:nvSpPr>
          <p:cNvPr id="31" name="Google Shape;261;p43">
            <a:extLst>
              <a:ext uri="{FF2B5EF4-FFF2-40B4-BE49-F238E27FC236}">
                <a16:creationId xmlns:a16="http://schemas.microsoft.com/office/drawing/2014/main" id="{20B29E7D-F6D6-CA86-068B-D456EDDF9774}"/>
              </a:ext>
            </a:extLst>
          </p:cNvPr>
          <p:cNvSpPr txBox="1">
            <a:spLocks/>
          </p:cNvSpPr>
          <p:nvPr/>
        </p:nvSpPr>
        <p:spPr bwMode="auto">
          <a:xfrm>
            <a:off x="6108700" y="2719042"/>
            <a:ext cx="5496461" cy="1519465"/>
          </a:xfrm>
          <a:prstGeom prst="rect">
            <a:avLst/>
          </a:prstGeom>
          <a:noFill/>
          <a:ln w="9525">
            <a:noFill/>
            <a:miter lim="800000"/>
            <a:headEnd/>
            <a:tailEnd/>
          </a:ln>
        </p:spPr>
        <p:txBody>
          <a:bodyPr spcFirstLastPara="1" vert="horz" wrap="square" lIns="91433" tIns="45700" rIns="91433" bIns="45700" numCol="1" anchor="t" anchorCtr="0" compatLnSpc="1">
            <a:prstTxWarp prst="textNoShape">
              <a:avLst/>
            </a:prstTxWarp>
            <a:noAutofit/>
          </a:bodyPr>
          <a:lstStyle>
            <a:lvl1pPr marL="231772" indent="-231772" algn="l" rtl="0" fontAlgn="base">
              <a:spcBef>
                <a:spcPct val="20000"/>
              </a:spcBef>
              <a:spcAft>
                <a:spcPct val="0"/>
              </a:spcAft>
              <a:buChar char="•"/>
              <a:defRPr b="1">
                <a:solidFill>
                  <a:schemeClr val="tx1"/>
                </a:solidFill>
                <a:latin typeface="+mn-lt"/>
                <a:ea typeface="+mn-ea"/>
                <a:cs typeface="+mn-cs"/>
              </a:defRPr>
            </a:lvl1pPr>
            <a:lvl2pPr marL="688965" indent="-231772" algn="l" rtl="0" fontAlgn="base">
              <a:spcBef>
                <a:spcPct val="20000"/>
              </a:spcBef>
              <a:spcAft>
                <a:spcPct val="0"/>
              </a:spcAft>
              <a:buChar char="–"/>
              <a:defRPr sz="1600" b="1">
                <a:solidFill>
                  <a:schemeClr val="tx1"/>
                </a:solidFill>
                <a:latin typeface="+mn-lt"/>
                <a:ea typeface="+mn-ea"/>
              </a:defRPr>
            </a:lvl2pPr>
            <a:lvl3pPr marL="1142985" indent="-228597" algn="l" rtl="0" fontAlgn="base">
              <a:spcBef>
                <a:spcPct val="20000"/>
              </a:spcBef>
              <a:spcAft>
                <a:spcPct val="0"/>
              </a:spcAft>
              <a:buFont typeface="Arial" charset="0"/>
              <a:buChar char="–"/>
              <a:defRPr sz="1401">
                <a:solidFill>
                  <a:schemeClr val="tx1"/>
                </a:solidFill>
                <a:latin typeface="+mn-lt"/>
                <a:ea typeface="+mn-ea"/>
              </a:defRPr>
            </a:lvl3pPr>
            <a:lvl4pPr marL="1600180" indent="-228597" algn="l" rtl="0" fontAlgn="base">
              <a:spcBef>
                <a:spcPct val="20000"/>
              </a:spcBef>
              <a:spcAft>
                <a:spcPct val="0"/>
              </a:spcAft>
              <a:buChar char="–"/>
              <a:defRPr sz="1401">
                <a:solidFill>
                  <a:schemeClr val="tx1"/>
                </a:solidFill>
                <a:latin typeface="+mn-lt"/>
                <a:ea typeface="+mn-ea"/>
              </a:defRPr>
            </a:lvl4pPr>
            <a:lvl5pPr marL="2057375" indent="-228597" algn="l" rtl="0" fontAlgn="base">
              <a:spcBef>
                <a:spcPct val="20000"/>
              </a:spcBef>
              <a:spcAft>
                <a:spcPct val="0"/>
              </a:spcAft>
              <a:buChar char="»"/>
              <a:defRPr sz="1401">
                <a:solidFill>
                  <a:schemeClr val="tx1"/>
                </a:solidFill>
                <a:latin typeface="+mn-lt"/>
                <a:ea typeface="+mn-ea"/>
              </a:defRPr>
            </a:lvl5pPr>
            <a:lvl6pPr marL="2514568" indent="-228597" algn="l" rtl="0" fontAlgn="base">
              <a:spcBef>
                <a:spcPct val="20000"/>
              </a:spcBef>
              <a:spcAft>
                <a:spcPct val="0"/>
              </a:spcAft>
              <a:buChar char="»"/>
              <a:defRPr sz="1401">
                <a:solidFill>
                  <a:schemeClr val="tx1"/>
                </a:solidFill>
                <a:latin typeface="+mn-lt"/>
                <a:ea typeface="+mn-ea"/>
              </a:defRPr>
            </a:lvl6pPr>
            <a:lvl7pPr marL="2971763" indent="-228597" algn="l" rtl="0" fontAlgn="base">
              <a:spcBef>
                <a:spcPct val="20000"/>
              </a:spcBef>
              <a:spcAft>
                <a:spcPct val="0"/>
              </a:spcAft>
              <a:buChar char="»"/>
              <a:defRPr sz="1401">
                <a:solidFill>
                  <a:schemeClr val="tx1"/>
                </a:solidFill>
                <a:latin typeface="+mn-lt"/>
                <a:ea typeface="+mn-ea"/>
              </a:defRPr>
            </a:lvl7pPr>
            <a:lvl8pPr marL="3428957" indent="-228597" algn="l" rtl="0" fontAlgn="base">
              <a:spcBef>
                <a:spcPct val="20000"/>
              </a:spcBef>
              <a:spcAft>
                <a:spcPct val="0"/>
              </a:spcAft>
              <a:buChar char="»"/>
              <a:defRPr sz="1401">
                <a:solidFill>
                  <a:schemeClr val="tx1"/>
                </a:solidFill>
                <a:latin typeface="+mn-lt"/>
                <a:ea typeface="+mn-ea"/>
              </a:defRPr>
            </a:lvl8pPr>
            <a:lvl9pPr marL="3886152" indent="-228597" algn="l" rtl="0" fontAlgn="base">
              <a:spcBef>
                <a:spcPct val="20000"/>
              </a:spcBef>
              <a:spcAft>
                <a:spcPct val="0"/>
              </a:spcAft>
              <a:buChar char="»"/>
              <a:defRPr sz="1401">
                <a:solidFill>
                  <a:schemeClr val="tx1"/>
                </a:solidFill>
                <a:latin typeface="+mn-lt"/>
                <a:ea typeface="+mn-ea"/>
              </a:defRPr>
            </a:lvl9pPr>
          </a:lstStyle>
          <a:p>
            <a:pPr marL="380990" indent="-380990" eaLnBrk="1" hangingPunct="1"/>
            <a:r>
              <a:rPr lang="en-US" sz="2133" kern="0" dirty="0"/>
              <a:t>Full Application – SYIP allocations on applications should reflect FINAL SYIP adopted in </a:t>
            </a:r>
            <a:r>
              <a:rPr lang="en-US" sz="2133" i="1" u="sng" kern="0" dirty="0"/>
              <a:t>June 2026</a:t>
            </a:r>
          </a:p>
        </p:txBody>
      </p:sp>
      <p:sp>
        <p:nvSpPr>
          <p:cNvPr id="32" name="Google Shape;262;p43">
            <a:extLst>
              <a:ext uri="{FF2B5EF4-FFF2-40B4-BE49-F238E27FC236}">
                <a16:creationId xmlns:a16="http://schemas.microsoft.com/office/drawing/2014/main" id="{175EDCB3-D792-DBD5-1656-9A6F5983D529}"/>
              </a:ext>
            </a:extLst>
          </p:cNvPr>
          <p:cNvSpPr/>
          <p:nvPr/>
        </p:nvSpPr>
        <p:spPr>
          <a:xfrm>
            <a:off x="418715" y="2083006"/>
            <a:ext cx="11265285" cy="544831"/>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 dirty="0">
                <a:solidFill>
                  <a:schemeClr val="lt1"/>
                </a:solidFill>
                <a:latin typeface="Arial"/>
                <a:ea typeface="Arial"/>
                <a:cs typeface="Arial"/>
                <a:sym typeface="Arial"/>
              </a:rPr>
              <a:t>Leveraged Funds</a:t>
            </a:r>
            <a:endParaRPr dirty="0">
              <a:solidFill>
                <a:schemeClr val="lt1"/>
              </a:solidFill>
              <a:latin typeface="Arial"/>
              <a:ea typeface="Arial"/>
              <a:cs typeface="Arial"/>
              <a:sym typeface="Arial"/>
            </a:endParaRPr>
          </a:p>
        </p:txBody>
      </p:sp>
      <p:grpSp>
        <p:nvGrpSpPr>
          <p:cNvPr id="33" name="Google Shape;263;p43">
            <a:extLst>
              <a:ext uri="{FF2B5EF4-FFF2-40B4-BE49-F238E27FC236}">
                <a16:creationId xmlns:a16="http://schemas.microsoft.com/office/drawing/2014/main" id="{8CD62E25-D5F8-9837-FAED-396999C1FCE5}"/>
              </a:ext>
              <a:ext uri="{C183D7F6-B498-43B3-948B-1728B52AA6E4}">
                <adec:decorative xmlns:adec="http://schemas.microsoft.com/office/drawing/2017/decorative" val="1"/>
              </a:ext>
            </a:extLst>
          </p:cNvPr>
          <p:cNvGrpSpPr/>
          <p:nvPr/>
        </p:nvGrpSpPr>
        <p:grpSpPr>
          <a:xfrm>
            <a:off x="1088115" y="3540097"/>
            <a:ext cx="3669228" cy="1219200"/>
            <a:chOff x="4788282" y="3132499"/>
            <a:chExt cx="2751921" cy="914400"/>
          </a:xfrm>
        </p:grpSpPr>
        <p:pic>
          <p:nvPicPr>
            <p:cNvPr id="34" name="Google Shape;264;p43">
              <a:extLst>
                <a:ext uri="{FF2B5EF4-FFF2-40B4-BE49-F238E27FC236}">
                  <a16:creationId xmlns:a16="http://schemas.microsoft.com/office/drawing/2014/main" id="{C15FB90F-AB22-3888-AA3A-86F686825F19}"/>
                </a:ext>
              </a:extLst>
            </p:cNvPr>
            <p:cNvPicPr preferRelativeResize="0"/>
            <p:nvPr/>
          </p:nvPicPr>
          <p:blipFill rotWithShape="1">
            <a:blip r:embed="rId3">
              <a:alphaModFix/>
            </a:blip>
            <a:srcRect/>
            <a:stretch/>
          </p:blipFill>
          <p:spPr>
            <a:xfrm>
              <a:off x="4788282" y="3132499"/>
              <a:ext cx="846921" cy="914400"/>
            </a:xfrm>
            <a:prstGeom prst="rect">
              <a:avLst/>
            </a:prstGeom>
            <a:noFill/>
            <a:ln>
              <a:noFill/>
            </a:ln>
          </p:spPr>
        </p:pic>
        <p:sp>
          <p:nvSpPr>
            <p:cNvPr id="35" name="Google Shape;265;p43">
              <a:extLst>
                <a:ext uri="{FF2B5EF4-FFF2-40B4-BE49-F238E27FC236}">
                  <a16:creationId xmlns:a16="http://schemas.microsoft.com/office/drawing/2014/main" id="{EE8BFEC1-7678-CC6D-F04F-2C3EEB6780B4}"/>
                </a:ext>
              </a:extLst>
            </p:cNvPr>
            <p:cNvSpPr txBox="1"/>
            <p:nvPr/>
          </p:nvSpPr>
          <p:spPr>
            <a:xfrm>
              <a:off x="5635203" y="3399199"/>
              <a:ext cx="1905000" cy="381000"/>
            </a:xfrm>
            <a:prstGeom prst="rect">
              <a:avLst/>
            </a:prstGeom>
            <a:noFill/>
            <a:ln>
              <a:noFill/>
            </a:ln>
          </p:spPr>
          <p:txBody>
            <a:bodyPr spcFirstLastPara="1" wrap="square" lIns="91433" tIns="45700" rIns="91433" bIns="45700" anchor="t" anchorCtr="0">
              <a:noAutofit/>
            </a:bodyPr>
            <a:lstStyle/>
            <a:p>
              <a:pPr>
                <a:spcBef>
                  <a:spcPts val="400"/>
                </a:spcBef>
                <a:spcAft>
                  <a:spcPts val="0"/>
                </a:spcAft>
                <a:buClr>
                  <a:schemeClr val="dk1"/>
                </a:buClr>
                <a:buSzPts val="1400"/>
              </a:pPr>
              <a:r>
                <a:rPr lang="en">
                  <a:solidFill>
                    <a:schemeClr val="dk1"/>
                  </a:solidFill>
                  <a:latin typeface="Arial"/>
                  <a:ea typeface="Arial"/>
                  <a:cs typeface="Arial"/>
                  <a:sym typeface="Arial"/>
                </a:rPr>
                <a:t>Applied For…</a:t>
              </a:r>
              <a:endParaRPr i="1" u="sng">
                <a:solidFill>
                  <a:schemeClr val="dk1"/>
                </a:solidFill>
                <a:latin typeface="Arial"/>
                <a:ea typeface="Arial"/>
                <a:cs typeface="Arial"/>
                <a:sym typeface="Arial"/>
              </a:endParaRPr>
            </a:p>
          </p:txBody>
        </p:sp>
      </p:grpSp>
      <p:grpSp>
        <p:nvGrpSpPr>
          <p:cNvPr id="36" name="Google Shape;266;p43">
            <a:extLst>
              <a:ext uri="{FF2B5EF4-FFF2-40B4-BE49-F238E27FC236}">
                <a16:creationId xmlns:a16="http://schemas.microsoft.com/office/drawing/2014/main" id="{46D503F3-F5FC-65E4-3F3F-037E9ED6E396}"/>
              </a:ext>
              <a:ext uri="{C183D7F6-B498-43B3-948B-1728B52AA6E4}">
                <adec:decorative xmlns:adec="http://schemas.microsoft.com/office/drawing/2017/decorative" val="1"/>
              </a:ext>
            </a:extLst>
          </p:cNvPr>
          <p:cNvGrpSpPr/>
          <p:nvPr/>
        </p:nvGrpSpPr>
        <p:grpSpPr>
          <a:xfrm>
            <a:off x="2410126" y="3998843"/>
            <a:ext cx="3456172" cy="1219200"/>
            <a:chOff x="5410200" y="3237228"/>
            <a:chExt cx="2592129" cy="914400"/>
          </a:xfrm>
        </p:grpSpPr>
        <p:pic>
          <p:nvPicPr>
            <p:cNvPr id="37" name="Google Shape;267;p43">
              <a:extLst>
                <a:ext uri="{FF2B5EF4-FFF2-40B4-BE49-F238E27FC236}">
                  <a16:creationId xmlns:a16="http://schemas.microsoft.com/office/drawing/2014/main" id="{F2DC42C4-8220-2719-F636-0F5AB0E1FF47}"/>
                </a:ext>
              </a:extLst>
            </p:cNvPr>
            <p:cNvPicPr preferRelativeResize="0"/>
            <p:nvPr/>
          </p:nvPicPr>
          <p:blipFill rotWithShape="1">
            <a:blip r:embed="rId4">
              <a:alphaModFix/>
            </a:blip>
            <a:srcRect r="22156" b="5238"/>
            <a:stretch/>
          </p:blipFill>
          <p:spPr>
            <a:xfrm>
              <a:off x="7166334" y="3237228"/>
              <a:ext cx="835995" cy="914400"/>
            </a:xfrm>
            <a:prstGeom prst="rect">
              <a:avLst/>
            </a:prstGeom>
            <a:noFill/>
            <a:ln>
              <a:noFill/>
            </a:ln>
          </p:spPr>
        </p:pic>
        <p:sp>
          <p:nvSpPr>
            <p:cNvPr id="38" name="Google Shape;268;p43">
              <a:extLst>
                <a:ext uri="{FF2B5EF4-FFF2-40B4-BE49-F238E27FC236}">
                  <a16:creationId xmlns:a16="http://schemas.microsoft.com/office/drawing/2014/main" id="{90332A94-4EE3-F40F-CD6F-D48418476BD6}"/>
                </a:ext>
              </a:extLst>
            </p:cNvPr>
            <p:cNvSpPr txBox="1"/>
            <p:nvPr/>
          </p:nvSpPr>
          <p:spPr>
            <a:xfrm>
              <a:off x="5410200" y="3503928"/>
              <a:ext cx="1905000" cy="381000"/>
            </a:xfrm>
            <a:prstGeom prst="rect">
              <a:avLst/>
            </a:prstGeom>
            <a:noFill/>
            <a:ln>
              <a:noFill/>
            </a:ln>
          </p:spPr>
          <p:txBody>
            <a:bodyPr spcFirstLastPara="1" wrap="square" lIns="91433" tIns="45700" rIns="91433" bIns="45700" anchor="t" anchorCtr="0">
              <a:noAutofit/>
            </a:bodyPr>
            <a:lstStyle/>
            <a:p>
              <a:pPr>
                <a:spcBef>
                  <a:spcPts val="400"/>
                </a:spcBef>
                <a:spcAft>
                  <a:spcPts val="0"/>
                </a:spcAft>
                <a:buClr>
                  <a:schemeClr val="dk1"/>
                </a:buClr>
                <a:buSzPts val="1400"/>
              </a:pPr>
              <a:r>
                <a:rPr lang="en" dirty="0">
                  <a:solidFill>
                    <a:schemeClr val="dk1"/>
                  </a:solidFill>
                  <a:latin typeface="Arial"/>
                  <a:ea typeface="Arial"/>
                  <a:cs typeface="Arial"/>
                  <a:sym typeface="Arial"/>
                </a:rPr>
                <a:t>…Or Approved</a:t>
              </a:r>
              <a:endParaRPr i="1" u="sng" dirty="0">
                <a:solidFill>
                  <a:schemeClr val="dk1"/>
                </a:solidFill>
                <a:latin typeface="Arial"/>
                <a:ea typeface="Arial"/>
                <a:cs typeface="Arial"/>
                <a:sym typeface="Arial"/>
              </a:endParaRPr>
            </a:p>
          </p:txBody>
        </p:sp>
      </p:grpSp>
      <p:sp>
        <p:nvSpPr>
          <p:cNvPr id="39" name="Google Shape;269;p43">
            <a:extLst>
              <a:ext uri="{FF2B5EF4-FFF2-40B4-BE49-F238E27FC236}">
                <a16:creationId xmlns:a16="http://schemas.microsoft.com/office/drawing/2014/main" id="{0BBF2A62-C97D-D83E-A1F0-528FE9E79A59}"/>
              </a:ext>
            </a:extLst>
          </p:cNvPr>
          <p:cNvSpPr txBox="1"/>
          <p:nvPr/>
        </p:nvSpPr>
        <p:spPr>
          <a:xfrm>
            <a:off x="595898" y="2719042"/>
            <a:ext cx="5496461" cy="1519465"/>
          </a:xfrm>
          <a:prstGeom prst="rect">
            <a:avLst/>
          </a:prstGeom>
          <a:noFill/>
          <a:ln>
            <a:noFill/>
          </a:ln>
        </p:spPr>
        <p:txBody>
          <a:bodyPr spcFirstLastPara="1" wrap="square" lIns="91433" tIns="45700" rIns="91433" bIns="45700" anchor="t" anchorCtr="0">
            <a:noAutofit/>
          </a:bodyPr>
          <a:lstStyle/>
          <a:p>
            <a:pPr marL="380990" indent="-380990">
              <a:spcBef>
                <a:spcPts val="400"/>
              </a:spcBef>
              <a:spcAft>
                <a:spcPts val="0"/>
              </a:spcAft>
              <a:buClr>
                <a:schemeClr val="dk1"/>
              </a:buClr>
              <a:buSzPct val="100000"/>
              <a:buFont typeface="Arial"/>
              <a:buChar char="•"/>
            </a:pPr>
            <a:r>
              <a:rPr lang="en" sz="2133" dirty="0">
                <a:solidFill>
                  <a:schemeClr val="dk1"/>
                </a:solidFill>
                <a:latin typeface="Arial"/>
                <a:ea typeface="Arial"/>
                <a:cs typeface="Arial"/>
                <a:sym typeface="Arial"/>
              </a:rPr>
              <a:t>Prior to submission deadline, leverage funding must be…</a:t>
            </a:r>
            <a:endParaRPr sz="2133" i="1" u="sng" dirty="0">
              <a:solidFill>
                <a:schemeClr val="dk1"/>
              </a:solidFill>
              <a:latin typeface="Arial"/>
              <a:ea typeface="Arial"/>
              <a:cs typeface="Arial"/>
              <a:sym typeface="Arial"/>
            </a:endParaRPr>
          </a:p>
        </p:txBody>
      </p:sp>
      <p:sp>
        <p:nvSpPr>
          <p:cNvPr id="40" name="Google Shape;270;p43">
            <a:extLst>
              <a:ext uri="{FF2B5EF4-FFF2-40B4-BE49-F238E27FC236}">
                <a16:creationId xmlns:a16="http://schemas.microsoft.com/office/drawing/2014/main" id="{24882B79-48D0-B018-2750-542C413FD010}"/>
              </a:ext>
            </a:extLst>
          </p:cNvPr>
          <p:cNvSpPr txBox="1"/>
          <p:nvPr/>
        </p:nvSpPr>
        <p:spPr>
          <a:xfrm>
            <a:off x="406400" y="5443433"/>
            <a:ext cx="11404800" cy="615499"/>
          </a:xfrm>
          <a:prstGeom prst="rect">
            <a:avLst/>
          </a:prstGeom>
          <a:noFill/>
          <a:ln>
            <a:noFill/>
          </a:ln>
        </p:spPr>
        <p:txBody>
          <a:bodyPr spcFirstLastPara="1" wrap="square" lIns="121900" tIns="60933" rIns="121900" bIns="60933" anchor="t" anchorCtr="0">
            <a:spAutoFit/>
          </a:bodyPr>
          <a:lstStyle/>
          <a:p>
            <a:pPr algn="ctr">
              <a:spcBef>
                <a:spcPts val="0"/>
              </a:spcBef>
              <a:spcAft>
                <a:spcPts val="0"/>
              </a:spcAft>
            </a:pPr>
            <a:r>
              <a:rPr lang="en" sz="1600" dirty="0">
                <a:solidFill>
                  <a:srgbClr val="0060AA"/>
                </a:solidFill>
                <a:latin typeface="Arial"/>
                <a:ea typeface="Arial"/>
                <a:cs typeface="Arial"/>
                <a:sym typeface="Arial"/>
              </a:rPr>
              <a:t>NOTE: If there is no leveraged funding, THEN be sure the estimate start date is </a:t>
            </a:r>
            <a:r>
              <a:rPr lang="en" sz="1600" dirty="0">
                <a:solidFill>
                  <a:srgbClr val="0060AA"/>
                </a:solidFill>
              </a:rPr>
              <a:t>FY30 or later. </a:t>
            </a:r>
          </a:p>
          <a:p>
            <a:pPr algn="ctr">
              <a:spcBef>
                <a:spcPts val="0"/>
              </a:spcBef>
              <a:spcAft>
                <a:spcPts val="0"/>
              </a:spcAft>
            </a:pPr>
            <a:r>
              <a:rPr lang="en" sz="1600" dirty="0">
                <a:solidFill>
                  <a:srgbClr val="0060AA"/>
                </a:solidFill>
              </a:rPr>
              <a:t>All leverage MUST be represented within the six-year window of the program.</a:t>
            </a:r>
            <a:endParaRPr sz="1600" dirty="0">
              <a:solidFill>
                <a:srgbClr val="0060AA"/>
              </a:solidFill>
              <a:latin typeface="Arial"/>
              <a:ea typeface="Arial"/>
              <a:cs typeface="Arial"/>
              <a:sym typeface="Arial"/>
            </a:endParaRPr>
          </a:p>
        </p:txBody>
      </p:sp>
    </p:spTree>
    <p:extLst>
      <p:ext uri="{BB962C8B-B14F-4D97-AF65-F5344CB8AC3E}">
        <p14:creationId xmlns:p14="http://schemas.microsoft.com/office/powerpoint/2010/main" val="1914002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46474-1228-505E-A029-CC31A76165A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EEFF1A-61DE-0055-4DEB-BE8483780A5E}"/>
              </a:ext>
            </a:extLst>
          </p:cNvPr>
          <p:cNvSpPr>
            <a:spLocks noGrp="1"/>
          </p:cNvSpPr>
          <p:nvPr>
            <p:ph type="title"/>
          </p:nvPr>
        </p:nvSpPr>
        <p:spPr/>
        <p:txBody>
          <a:bodyPr/>
          <a:lstStyle/>
          <a:p>
            <a:r>
              <a:rPr lang="en" dirty="0"/>
              <a:t>Application Development – Schedules/“Fun”ding</a:t>
            </a:r>
            <a:endParaRPr lang="en-US" dirty="0"/>
          </a:p>
        </p:txBody>
      </p:sp>
      <p:sp>
        <p:nvSpPr>
          <p:cNvPr id="2" name="TextBox 1">
            <a:extLst>
              <a:ext uri="{FF2B5EF4-FFF2-40B4-BE49-F238E27FC236}">
                <a16:creationId xmlns:a16="http://schemas.microsoft.com/office/drawing/2014/main" id="{0B8CD15E-B4BF-BDC3-7DED-1D49EBB9C67A}"/>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7200F183-EBA4-8B8F-5D33-F79AC1D3E445}"/>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33</a:t>
            </a:fld>
            <a:endParaRPr lang="en-US"/>
          </a:p>
        </p:txBody>
      </p:sp>
      <p:sp>
        <p:nvSpPr>
          <p:cNvPr id="3" name="Google Shape;277;p44">
            <a:extLst>
              <a:ext uri="{FF2B5EF4-FFF2-40B4-BE49-F238E27FC236}">
                <a16:creationId xmlns:a16="http://schemas.microsoft.com/office/drawing/2014/main" id="{167B7DB5-FDD6-8B4F-2639-50B85CABFC94}"/>
              </a:ext>
            </a:extLst>
          </p:cNvPr>
          <p:cNvSpPr/>
          <p:nvPr/>
        </p:nvSpPr>
        <p:spPr>
          <a:xfrm>
            <a:off x="416710" y="2080994"/>
            <a:ext cx="11188551" cy="544831"/>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
                <a:solidFill>
                  <a:schemeClr val="lt1"/>
                </a:solidFill>
                <a:latin typeface="Arial"/>
                <a:ea typeface="Arial"/>
                <a:cs typeface="Arial"/>
                <a:sym typeface="Arial"/>
              </a:rPr>
              <a:t>Leveraged Funds</a:t>
            </a:r>
            <a:endParaRPr>
              <a:solidFill>
                <a:schemeClr val="lt1"/>
              </a:solidFill>
              <a:latin typeface="Arial"/>
              <a:ea typeface="Arial"/>
              <a:cs typeface="Arial"/>
              <a:sym typeface="Arial"/>
            </a:endParaRPr>
          </a:p>
        </p:txBody>
      </p:sp>
      <p:sp>
        <p:nvSpPr>
          <p:cNvPr id="5" name="Google Shape;278;p44">
            <a:extLst>
              <a:ext uri="{FF2B5EF4-FFF2-40B4-BE49-F238E27FC236}">
                <a16:creationId xmlns:a16="http://schemas.microsoft.com/office/drawing/2014/main" id="{EC49EECF-C87C-79D4-C87D-E9BC2D25AEFE}"/>
              </a:ext>
              <a:ext uri="{C183D7F6-B498-43B3-948B-1728B52AA6E4}">
                <adec:decorative xmlns:adec="http://schemas.microsoft.com/office/drawing/2017/decorative" val="1"/>
              </a:ext>
            </a:extLst>
          </p:cNvPr>
          <p:cNvSpPr txBox="1"/>
          <p:nvPr/>
        </p:nvSpPr>
        <p:spPr>
          <a:xfrm>
            <a:off x="6395770" y="5507800"/>
            <a:ext cx="5496461" cy="773813"/>
          </a:xfrm>
          <a:prstGeom prst="rect">
            <a:avLst/>
          </a:prstGeom>
          <a:noFill/>
          <a:ln>
            <a:noFill/>
          </a:ln>
        </p:spPr>
        <p:txBody>
          <a:bodyPr spcFirstLastPara="1" wrap="square" lIns="91433" tIns="45700" rIns="91433" bIns="45700" anchor="t" anchorCtr="0">
            <a:noAutofit/>
          </a:bodyPr>
          <a:lstStyle/>
          <a:p>
            <a:pPr>
              <a:spcBef>
                <a:spcPts val="400"/>
              </a:spcBef>
              <a:spcAft>
                <a:spcPts val="0"/>
              </a:spcAft>
            </a:pPr>
            <a:endParaRPr sz="2133">
              <a:solidFill>
                <a:schemeClr val="dk1"/>
              </a:solidFill>
            </a:endParaRPr>
          </a:p>
          <a:p>
            <a:pPr>
              <a:spcBef>
                <a:spcPts val="400"/>
              </a:spcBef>
              <a:spcAft>
                <a:spcPts val="0"/>
              </a:spcAft>
            </a:pPr>
            <a:endParaRPr sz="2133">
              <a:solidFill>
                <a:schemeClr val="dk1"/>
              </a:solidFill>
            </a:endParaRPr>
          </a:p>
          <a:p>
            <a:pPr>
              <a:spcBef>
                <a:spcPts val="400"/>
              </a:spcBef>
              <a:spcAft>
                <a:spcPts val="0"/>
              </a:spcAft>
            </a:pPr>
            <a:endParaRPr sz="2133">
              <a:solidFill>
                <a:schemeClr val="dk1"/>
              </a:solidFill>
            </a:endParaRPr>
          </a:p>
          <a:p>
            <a:pPr>
              <a:spcBef>
                <a:spcPts val="400"/>
              </a:spcBef>
              <a:spcAft>
                <a:spcPts val="0"/>
              </a:spcAft>
            </a:pPr>
            <a:endParaRPr sz="2133">
              <a:solidFill>
                <a:schemeClr val="dk1"/>
              </a:solidFill>
            </a:endParaRPr>
          </a:p>
          <a:p>
            <a:pPr>
              <a:spcBef>
                <a:spcPts val="400"/>
              </a:spcBef>
              <a:spcAft>
                <a:spcPts val="0"/>
              </a:spcAft>
            </a:pPr>
            <a:endParaRPr sz="800">
              <a:solidFill>
                <a:schemeClr val="dk1"/>
              </a:solidFill>
            </a:endParaRPr>
          </a:p>
        </p:txBody>
      </p:sp>
      <p:sp>
        <p:nvSpPr>
          <p:cNvPr id="6" name="TextBox 5">
            <a:extLst>
              <a:ext uri="{FF2B5EF4-FFF2-40B4-BE49-F238E27FC236}">
                <a16:creationId xmlns:a16="http://schemas.microsoft.com/office/drawing/2014/main" id="{D529EB3D-F021-37A1-99B9-0B9A36A94643}"/>
              </a:ext>
            </a:extLst>
          </p:cNvPr>
          <p:cNvSpPr txBox="1"/>
          <p:nvPr/>
        </p:nvSpPr>
        <p:spPr>
          <a:xfrm>
            <a:off x="416709" y="2792929"/>
            <a:ext cx="5679291" cy="3508204"/>
          </a:xfrm>
          <a:prstGeom prst="rect">
            <a:avLst/>
          </a:prstGeom>
          <a:noFill/>
        </p:spPr>
        <p:txBody>
          <a:bodyPr wrap="square">
            <a:spAutoFit/>
          </a:bodyPr>
          <a:lstStyle/>
          <a:p>
            <a:pPr marL="380990" indent="-380990">
              <a:spcBef>
                <a:spcPts val="400"/>
              </a:spcBef>
              <a:buFont typeface="Arial" panose="020B0604020202020204" pitchFamily="34" charset="0"/>
              <a:buChar char="•"/>
            </a:pPr>
            <a:r>
              <a:rPr lang="en-US" sz="2200" dirty="0">
                <a:solidFill>
                  <a:schemeClr val="dk1"/>
                </a:solidFill>
              </a:rPr>
              <a:t>Infrastructure Investment Division will validate leverage funding in District Validation.</a:t>
            </a:r>
          </a:p>
          <a:p>
            <a:pPr marL="380990" indent="-380990">
              <a:spcBef>
                <a:spcPts val="400"/>
              </a:spcBef>
              <a:buFont typeface="Arial" panose="020B0604020202020204" pitchFamily="34" charset="0"/>
              <a:buChar char="•"/>
            </a:pPr>
            <a:endParaRPr lang="en-US" sz="2133" b="0" dirty="0">
              <a:solidFill>
                <a:srgbClr val="0060AA"/>
              </a:solidFill>
              <a:latin typeface="Arial" panose="020B0604020202020204" pitchFamily="34" charset="0"/>
            </a:endParaRPr>
          </a:p>
          <a:p>
            <a:pPr marL="380990" indent="-380990">
              <a:spcBef>
                <a:spcPts val="400"/>
              </a:spcBef>
              <a:buFont typeface="Arial" panose="020B0604020202020204" pitchFamily="34" charset="0"/>
              <a:buChar char="•"/>
            </a:pPr>
            <a:r>
              <a:rPr lang="en-US" sz="2133" dirty="0">
                <a:solidFill>
                  <a:srgbClr val="0060AA"/>
                </a:solidFill>
                <a:latin typeface="Arial" panose="020B0604020202020204" pitchFamily="34" charset="0"/>
              </a:rPr>
              <a:t>Projects with confirmed leveraged funding to cover reasonable cash flow between funded phase and non-funded phase start date MAY have advanced schedules confirmed on case-by-case basis.</a:t>
            </a:r>
          </a:p>
        </p:txBody>
      </p:sp>
      <p:graphicFrame>
        <p:nvGraphicFramePr>
          <p:cNvPr id="7" name="Table 6">
            <a:extLst>
              <a:ext uri="{FF2B5EF4-FFF2-40B4-BE49-F238E27FC236}">
                <a16:creationId xmlns:a16="http://schemas.microsoft.com/office/drawing/2014/main" id="{CEF37617-A2BE-0086-109C-343032B0F220}"/>
              </a:ext>
            </a:extLst>
          </p:cNvPr>
          <p:cNvGraphicFramePr>
            <a:graphicFrameLocks noGrp="1"/>
          </p:cNvGraphicFramePr>
          <p:nvPr>
            <p:extLst>
              <p:ext uri="{D42A27DB-BD31-4B8C-83A1-F6EECF244321}">
                <p14:modId xmlns:p14="http://schemas.microsoft.com/office/powerpoint/2010/main" val="25815475"/>
              </p:ext>
            </p:extLst>
          </p:nvPr>
        </p:nvGraphicFramePr>
        <p:xfrm>
          <a:off x="6625782" y="3455160"/>
          <a:ext cx="4979479" cy="2698157"/>
        </p:xfrm>
        <a:graphic>
          <a:graphicData uri="http://schemas.openxmlformats.org/drawingml/2006/table">
            <a:tbl>
              <a:tblPr firstRow="1" bandRow="1">
                <a:tableStyleId>{69CF1AB2-1976-4502-BF36-3FF5EA218861}</a:tableStyleId>
              </a:tblPr>
              <a:tblGrid>
                <a:gridCol w="487680">
                  <a:extLst>
                    <a:ext uri="{9D8B030D-6E8A-4147-A177-3AD203B41FA5}">
                      <a16:colId xmlns:a16="http://schemas.microsoft.com/office/drawing/2014/main" val="3728322733"/>
                    </a:ext>
                  </a:extLst>
                </a:gridCol>
                <a:gridCol w="4491799">
                  <a:extLst>
                    <a:ext uri="{9D8B030D-6E8A-4147-A177-3AD203B41FA5}">
                      <a16:colId xmlns:a16="http://schemas.microsoft.com/office/drawing/2014/main" val="3620387201"/>
                    </a:ext>
                  </a:extLst>
                </a:gridCol>
              </a:tblGrid>
              <a:tr h="487849">
                <a:tc gridSpan="2">
                  <a:txBody>
                    <a:bodyPr/>
                    <a:lstStyle/>
                    <a:p>
                      <a:pPr algn="ctr"/>
                      <a:r>
                        <a:rPr lang="en-US" sz="2400" dirty="0">
                          <a:solidFill>
                            <a:schemeClr val="bg1"/>
                          </a:solidFill>
                        </a:rPr>
                        <a:t>Example</a:t>
                      </a:r>
                    </a:p>
                  </a:txBody>
                  <a:tcPr marL="121920" marR="121920" marT="60960" marB="60960">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lumMod val="50000"/>
                      </a:schemeClr>
                    </a:solidFill>
                  </a:tcPr>
                </a:tc>
                <a:tc hMerge="1">
                  <a:txBody>
                    <a:bodyPr/>
                    <a:lstStyle/>
                    <a:p>
                      <a:endParaRPr/>
                    </a:p>
                  </a:txBody>
                  <a:tcPr>
                    <a:solidFill>
                      <a:schemeClr val="bg1">
                        <a:lumMod val="50000"/>
                      </a:schemeClr>
                    </a:solidFill>
                  </a:tcPr>
                </a:tc>
                <a:extLst>
                  <a:ext uri="{0D108BD9-81ED-4DB2-BD59-A6C34878D82A}">
                    <a16:rowId xmlns:a16="http://schemas.microsoft.com/office/drawing/2014/main" val="4147886374"/>
                  </a:ext>
                </a:extLst>
              </a:tr>
              <a:tr h="1219708">
                <a:tc>
                  <a:txBody>
                    <a:bodyPr/>
                    <a:lstStyle/>
                    <a:p>
                      <a:pPr algn="ctr"/>
                      <a:r>
                        <a:rPr lang="en-US" sz="2200" b="1" dirty="0">
                          <a:solidFill>
                            <a:schemeClr val="bg1"/>
                          </a:solidFill>
                        </a:rPr>
                        <a:t>BAD</a:t>
                      </a:r>
                    </a:p>
                  </a:txBody>
                  <a:tcPr marL="121920" marR="121920" marT="60960" marB="60960" vert="vert270">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FF0000"/>
                    </a:solidFill>
                  </a:tcPr>
                </a:tc>
                <a:tc>
                  <a:txBody>
                    <a:bodyPr/>
                    <a:lstStyle/>
                    <a:p>
                      <a:r>
                        <a:rPr lang="en-US" sz="2400">
                          <a:solidFill>
                            <a:schemeClr val="dk1"/>
                          </a:solidFill>
                        </a:rPr>
                        <a:t>$50k of leveraged funding on $1 million PE phase and wants to start in FY28</a:t>
                      </a:r>
                      <a:endParaRPr lang="en-US" sz="2400"/>
                    </a:p>
                  </a:txBody>
                  <a:tcPr marL="121920" marR="121920" marT="60960" marB="6096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16850482"/>
                  </a:ext>
                </a:extLst>
              </a:tr>
              <a:tr h="975360">
                <a:tc>
                  <a:txBody>
                    <a:bodyPr/>
                    <a:lstStyle/>
                    <a:p>
                      <a:pPr algn="ctr"/>
                      <a:r>
                        <a:rPr lang="en-US" sz="2200" b="1" dirty="0">
                          <a:solidFill>
                            <a:schemeClr val="bg2"/>
                          </a:solidFill>
                        </a:rPr>
                        <a:t>GOOD</a:t>
                      </a:r>
                    </a:p>
                  </a:txBody>
                  <a:tcPr marT="60960" marB="60960" vert="vert270">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92D050"/>
                    </a:solidFill>
                  </a:tcPr>
                </a:tc>
                <a:tc>
                  <a:txBody>
                    <a:bodyPr/>
                    <a:lstStyle/>
                    <a:p>
                      <a:r>
                        <a:rPr lang="en-US" sz="1900" dirty="0">
                          <a:solidFill>
                            <a:schemeClr val="dk1"/>
                          </a:solidFill>
                        </a:rPr>
                        <a:t>$400k of leveraged funding on $1 million PE start and wants to start in FY29</a:t>
                      </a:r>
                      <a:endParaRPr lang="en-US" sz="2400" dirty="0"/>
                    </a:p>
                  </a:txBody>
                  <a:tcPr marL="121920" marR="121920" marT="60960" marB="6096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18313960"/>
                  </a:ext>
                </a:extLst>
              </a:tr>
            </a:tbl>
          </a:graphicData>
        </a:graphic>
      </p:graphicFrame>
      <p:sp>
        <p:nvSpPr>
          <p:cNvPr id="9" name="TextBox 8">
            <a:extLst>
              <a:ext uri="{FF2B5EF4-FFF2-40B4-BE49-F238E27FC236}">
                <a16:creationId xmlns:a16="http://schemas.microsoft.com/office/drawing/2014/main" id="{AF4A6657-1B49-2B2E-585D-D06DFAD1C405}"/>
              </a:ext>
            </a:extLst>
          </p:cNvPr>
          <p:cNvSpPr txBox="1"/>
          <p:nvPr/>
        </p:nvSpPr>
        <p:spPr>
          <a:xfrm>
            <a:off x="6395769" y="2792928"/>
            <a:ext cx="6096000" cy="430887"/>
          </a:xfrm>
          <a:prstGeom prst="rect">
            <a:avLst/>
          </a:prstGeom>
          <a:noFill/>
        </p:spPr>
        <p:txBody>
          <a:bodyPr wrap="square">
            <a:spAutoFit/>
          </a:bodyPr>
          <a:lstStyle/>
          <a:p>
            <a:pPr marL="380990" indent="-380990">
              <a:spcBef>
                <a:spcPts val="400"/>
              </a:spcBef>
              <a:buFont typeface="Arial" panose="020B0604020202020204" pitchFamily="34" charset="0"/>
              <a:buChar char="•"/>
            </a:pPr>
            <a:r>
              <a:rPr lang="en-US" sz="2200" dirty="0">
                <a:solidFill>
                  <a:srgbClr val="0060AA"/>
                </a:solidFill>
                <a:latin typeface="Arial" panose="020B0604020202020204" pitchFamily="34" charset="0"/>
              </a:rPr>
              <a:t>Leverage Approach</a:t>
            </a:r>
          </a:p>
        </p:txBody>
      </p:sp>
    </p:spTree>
    <p:extLst>
      <p:ext uri="{BB962C8B-B14F-4D97-AF65-F5344CB8AC3E}">
        <p14:creationId xmlns:p14="http://schemas.microsoft.com/office/powerpoint/2010/main" val="2832646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6A080-03DF-C7BD-0829-1BA696676D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A1CAE18-B5F4-0432-D855-F41D44853A55}"/>
              </a:ext>
            </a:extLst>
          </p:cNvPr>
          <p:cNvSpPr>
            <a:spLocks noGrp="1"/>
          </p:cNvSpPr>
          <p:nvPr>
            <p:ph type="title"/>
          </p:nvPr>
        </p:nvSpPr>
        <p:spPr/>
        <p:txBody>
          <a:bodyPr/>
          <a:lstStyle/>
          <a:p>
            <a:r>
              <a:rPr lang="en" dirty="0"/>
              <a:t>Application Development – Leveraged Funds</a:t>
            </a:r>
            <a:endParaRPr lang="en-US" dirty="0"/>
          </a:p>
        </p:txBody>
      </p:sp>
      <p:sp>
        <p:nvSpPr>
          <p:cNvPr id="2" name="TextBox 1">
            <a:extLst>
              <a:ext uri="{FF2B5EF4-FFF2-40B4-BE49-F238E27FC236}">
                <a16:creationId xmlns:a16="http://schemas.microsoft.com/office/drawing/2014/main" id="{BE10D5AE-2438-9B4C-318A-8824940BEF14}"/>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8CECDAEA-FB8D-5AA9-3A78-95BD0142D639}"/>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34</a:t>
            </a:fld>
            <a:endParaRPr lang="en-US"/>
          </a:p>
        </p:txBody>
      </p:sp>
      <p:sp>
        <p:nvSpPr>
          <p:cNvPr id="10" name="Google Shape;277;p44">
            <a:extLst>
              <a:ext uri="{FF2B5EF4-FFF2-40B4-BE49-F238E27FC236}">
                <a16:creationId xmlns:a16="http://schemas.microsoft.com/office/drawing/2014/main" id="{5D71112D-6E35-3F36-8AA8-F96B8137949C}"/>
              </a:ext>
            </a:extLst>
          </p:cNvPr>
          <p:cNvSpPr/>
          <p:nvPr/>
        </p:nvSpPr>
        <p:spPr>
          <a:xfrm>
            <a:off x="416711" y="2080994"/>
            <a:ext cx="11320179" cy="544831"/>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
                <a:solidFill>
                  <a:schemeClr val="lt1"/>
                </a:solidFill>
                <a:latin typeface="Arial"/>
                <a:ea typeface="Arial"/>
                <a:cs typeface="Arial"/>
                <a:sym typeface="Arial"/>
              </a:rPr>
              <a:t>Leveraged Funds</a:t>
            </a:r>
            <a:endParaRPr>
              <a:solidFill>
                <a:schemeClr val="lt1"/>
              </a:solidFill>
              <a:latin typeface="Arial"/>
              <a:ea typeface="Arial"/>
              <a:cs typeface="Arial"/>
              <a:sym typeface="Arial"/>
            </a:endParaRPr>
          </a:p>
        </p:txBody>
      </p:sp>
      <p:pic>
        <p:nvPicPr>
          <p:cNvPr id="11" name="Picture 10" descr="Screenshot of funding pearl">
            <a:extLst>
              <a:ext uri="{FF2B5EF4-FFF2-40B4-BE49-F238E27FC236}">
                <a16:creationId xmlns:a16="http://schemas.microsoft.com/office/drawing/2014/main" id="{B023574F-3970-C7FD-CE15-7ACB57DEDCCF}"/>
              </a:ext>
            </a:extLst>
          </p:cNvPr>
          <p:cNvPicPr>
            <a:picLocks noChangeAspect="1"/>
          </p:cNvPicPr>
          <p:nvPr/>
        </p:nvPicPr>
        <p:blipFill>
          <a:blip r:embed="rId3"/>
          <a:srcRect t="53823"/>
          <a:stretch>
            <a:fillRect/>
          </a:stretch>
        </p:blipFill>
        <p:spPr>
          <a:xfrm>
            <a:off x="6256861" y="3429000"/>
            <a:ext cx="5771511" cy="2215800"/>
          </a:xfrm>
          <a:prstGeom prst="rect">
            <a:avLst/>
          </a:prstGeom>
          <a:ln>
            <a:solidFill>
              <a:schemeClr val="bg1">
                <a:lumMod val="65000"/>
              </a:schemeClr>
            </a:solidFill>
          </a:ln>
        </p:spPr>
      </p:pic>
      <p:pic>
        <p:nvPicPr>
          <p:cNvPr id="12" name="Picture 11" descr="Screenshot of funding pearl">
            <a:extLst>
              <a:ext uri="{FF2B5EF4-FFF2-40B4-BE49-F238E27FC236}">
                <a16:creationId xmlns:a16="http://schemas.microsoft.com/office/drawing/2014/main" id="{04926AB8-4939-A15E-AE73-BD947202838A}"/>
              </a:ext>
            </a:extLst>
          </p:cNvPr>
          <p:cNvPicPr>
            <a:picLocks noChangeAspect="1"/>
          </p:cNvPicPr>
          <p:nvPr/>
        </p:nvPicPr>
        <p:blipFill>
          <a:blip r:embed="rId3"/>
          <a:srcRect l="1295" r="2795" b="44231"/>
          <a:stretch>
            <a:fillRect/>
          </a:stretch>
        </p:blipFill>
        <p:spPr>
          <a:xfrm>
            <a:off x="416707" y="3429000"/>
            <a:ext cx="5518436" cy="2667795"/>
          </a:xfrm>
          <a:prstGeom prst="rect">
            <a:avLst/>
          </a:prstGeom>
          <a:ln>
            <a:solidFill>
              <a:schemeClr val="bg1">
                <a:lumMod val="65000"/>
              </a:schemeClr>
            </a:solidFill>
          </a:ln>
        </p:spPr>
      </p:pic>
      <p:sp>
        <p:nvSpPr>
          <p:cNvPr id="13" name="TextBox 12">
            <a:extLst>
              <a:ext uri="{FF2B5EF4-FFF2-40B4-BE49-F238E27FC236}">
                <a16:creationId xmlns:a16="http://schemas.microsoft.com/office/drawing/2014/main" id="{4F68299F-4829-0B32-751A-54DBA5702075}"/>
              </a:ext>
            </a:extLst>
          </p:cNvPr>
          <p:cNvSpPr txBox="1"/>
          <p:nvPr/>
        </p:nvSpPr>
        <p:spPr>
          <a:xfrm>
            <a:off x="416710" y="2792929"/>
            <a:ext cx="5679289" cy="974626"/>
          </a:xfrm>
          <a:prstGeom prst="rect">
            <a:avLst/>
          </a:prstGeom>
          <a:noFill/>
        </p:spPr>
        <p:txBody>
          <a:bodyPr wrap="square">
            <a:spAutoFit/>
          </a:bodyPr>
          <a:lstStyle/>
          <a:p>
            <a:pPr>
              <a:spcBef>
                <a:spcPts val="400"/>
              </a:spcBef>
            </a:pPr>
            <a:r>
              <a:rPr lang="en-US" sz="2200" dirty="0">
                <a:solidFill>
                  <a:schemeClr val="dk1"/>
                </a:solidFill>
              </a:rPr>
              <a:t>Funding is represented in the SYIP</a:t>
            </a:r>
          </a:p>
          <a:p>
            <a:pPr>
              <a:spcBef>
                <a:spcPts val="400"/>
              </a:spcBef>
            </a:pPr>
            <a:endParaRPr lang="en-US" sz="3200" b="0" dirty="0">
              <a:solidFill>
                <a:srgbClr val="0060AA"/>
              </a:solidFill>
              <a:latin typeface="Arial" panose="020B0604020202020204" pitchFamily="34" charset="0"/>
            </a:endParaRPr>
          </a:p>
        </p:txBody>
      </p:sp>
      <p:sp>
        <p:nvSpPr>
          <p:cNvPr id="14" name="TextBox 13">
            <a:extLst>
              <a:ext uri="{FF2B5EF4-FFF2-40B4-BE49-F238E27FC236}">
                <a16:creationId xmlns:a16="http://schemas.microsoft.com/office/drawing/2014/main" id="{B1BF4C53-7B3D-1A34-9645-F45115F23D09}"/>
              </a:ext>
            </a:extLst>
          </p:cNvPr>
          <p:cNvSpPr txBox="1"/>
          <p:nvPr/>
        </p:nvSpPr>
        <p:spPr>
          <a:xfrm>
            <a:off x="6096002" y="2792929"/>
            <a:ext cx="5679289" cy="974626"/>
          </a:xfrm>
          <a:prstGeom prst="rect">
            <a:avLst/>
          </a:prstGeom>
          <a:noFill/>
        </p:spPr>
        <p:txBody>
          <a:bodyPr wrap="square">
            <a:spAutoFit/>
          </a:bodyPr>
          <a:lstStyle/>
          <a:p>
            <a:pPr>
              <a:spcBef>
                <a:spcPts val="400"/>
              </a:spcBef>
            </a:pPr>
            <a:r>
              <a:rPr lang="en-US" sz="2200" dirty="0">
                <a:solidFill>
                  <a:schemeClr val="dk1"/>
                </a:solidFill>
              </a:rPr>
              <a:t>Funding is </a:t>
            </a:r>
            <a:r>
              <a:rPr lang="en-US" sz="2200" u="sng" dirty="0">
                <a:solidFill>
                  <a:schemeClr val="dk1"/>
                </a:solidFill>
              </a:rPr>
              <a:t>NOT</a:t>
            </a:r>
            <a:r>
              <a:rPr lang="en-US" sz="2200" dirty="0">
                <a:solidFill>
                  <a:schemeClr val="dk1"/>
                </a:solidFill>
              </a:rPr>
              <a:t> represented in the SYIP</a:t>
            </a:r>
          </a:p>
          <a:p>
            <a:pPr>
              <a:spcBef>
                <a:spcPts val="400"/>
              </a:spcBef>
            </a:pPr>
            <a:endParaRPr lang="en-US" sz="3200" b="0" dirty="0">
              <a:solidFill>
                <a:srgbClr val="0060AA"/>
              </a:solidFill>
              <a:latin typeface="Arial" panose="020B0604020202020204" pitchFamily="34" charset="0"/>
            </a:endParaRPr>
          </a:p>
        </p:txBody>
      </p:sp>
    </p:spTree>
    <p:extLst>
      <p:ext uri="{BB962C8B-B14F-4D97-AF65-F5344CB8AC3E}">
        <p14:creationId xmlns:p14="http://schemas.microsoft.com/office/powerpoint/2010/main" val="1271112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4277C-E270-313F-5625-BE75B541D40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BF45F35-DB59-9DBF-7E05-8A7A8EF71B46}"/>
              </a:ext>
            </a:extLst>
          </p:cNvPr>
          <p:cNvSpPr>
            <a:spLocks noGrp="1"/>
          </p:cNvSpPr>
          <p:nvPr>
            <p:ph type="title"/>
          </p:nvPr>
        </p:nvSpPr>
        <p:spPr/>
        <p:txBody>
          <a:bodyPr/>
          <a:lstStyle/>
          <a:p>
            <a:r>
              <a:rPr lang="en-US" dirty="0"/>
              <a:t>District and Central Office Estimate Validation </a:t>
            </a:r>
          </a:p>
        </p:txBody>
      </p:sp>
      <p:sp>
        <p:nvSpPr>
          <p:cNvPr id="2" name="TextBox 1">
            <a:extLst>
              <a:ext uri="{FF2B5EF4-FFF2-40B4-BE49-F238E27FC236}">
                <a16:creationId xmlns:a16="http://schemas.microsoft.com/office/drawing/2014/main" id="{AC8C9114-63A4-BC8D-D6EF-EBD73D0FBAD8}"/>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F0A5F053-CA61-0BF2-9A67-F248467B0D8C}"/>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35</a:t>
            </a:fld>
            <a:endParaRPr lang="en-US"/>
          </a:p>
        </p:txBody>
      </p:sp>
      <p:sp>
        <p:nvSpPr>
          <p:cNvPr id="10" name="Google Shape;277;p44">
            <a:extLst>
              <a:ext uri="{FF2B5EF4-FFF2-40B4-BE49-F238E27FC236}">
                <a16:creationId xmlns:a16="http://schemas.microsoft.com/office/drawing/2014/main" id="{A5FCBAB9-0F75-72B0-96DC-045220814874}"/>
              </a:ext>
            </a:extLst>
          </p:cNvPr>
          <p:cNvSpPr/>
          <p:nvPr/>
        </p:nvSpPr>
        <p:spPr>
          <a:xfrm>
            <a:off x="416711" y="2080994"/>
            <a:ext cx="11320179" cy="544831"/>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r>
              <a:rPr lang="en" dirty="0">
                <a:solidFill>
                  <a:schemeClr val="lt1"/>
                </a:solidFill>
              </a:rPr>
              <a:t>Who is validating each application cost estimate?</a:t>
            </a:r>
          </a:p>
        </p:txBody>
      </p:sp>
      <p:sp>
        <p:nvSpPr>
          <p:cNvPr id="3" name="Google Shape;292;p45">
            <a:extLst>
              <a:ext uri="{FF2B5EF4-FFF2-40B4-BE49-F238E27FC236}">
                <a16:creationId xmlns:a16="http://schemas.microsoft.com/office/drawing/2014/main" id="{DA36B5CB-756F-95F6-60CF-72298BD52CC9}"/>
              </a:ext>
            </a:extLst>
          </p:cNvPr>
          <p:cNvSpPr txBox="1"/>
          <p:nvPr/>
        </p:nvSpPr>
        <p:spPr>
          <a:xfrm>
            <a:off x="925476" y="2723337"/>
            <a:ext cx="10685928" cy="3539376"/>
          </a:xfrm>
          <a:prstGeom prst="rect">
            <a:avLst/>
          </a:prstGeom>
          <a:noFill/>
          <a:ln>
            <a:noFill/>
          </a:ln>
        </p:spPr>
        <p:txBody>
          <a:bodyPr spcFirstLastPara="1" wrap="square" lIns="121900" tIns="60933" rIns="121900" bIns="60933" anchor="t" anchorCtr="0">
            <a:spAutoFit/>
          </a:bodyPr>
          <a:lstStyle/>
          <a:p>
            <a:pPr marL="533387" indent="-380990">
              <a:buClr>
                <a:srgbClr val="0060AA"/>
              </a:buClr>
              <a:buSzPct val="100000"/>
              <a:buChar char="•"/>
            </a:pPr>
            <a:r>
              <a:rPr lang="en" sz="2200" dirty="0">
                <a:solidFill>
                  <a:srgbClr val="0060AA"/>
                </a:solidFill>
              </a:rPr>
              <a:t>Districts will be reviewing and validating all estimates</a:t>
            </a:r>
            <a:endParaRPr lang="en-US" sz="2200" dirty="0"/>
          </a:p>
          <a:p>
            <a:pPr marL="533387" indent="-380990">
              <a:buClr>
                <a:srgbClr val="0060AA"/>
              </a:buClr>
              <a:buSzPct val="100000"/>
              <a:buChar char="•"/>
            </a:pPr>
            <a:r>
              <a:rPr lang="en" sz="2200" dirty="0">
                <a:solidFill>
                  <a:srgbClr val="0060AA"/>
                </a:solidFill>
              </a:rPr>
              <a:t>Central Office will be reviewing and validating all Tier 2 projects (over $15M in construction cost)</a:t>
            </a:r>
            <a:endParaRPr lang="en" sz="2200" dirty="0"/>
          </a:p>
          <a:p>
            <a:pPr marL="990587" lvl="1" indent="-380990">
              <a:buClr>
                <a:srgbClr val="0060AA"/>
              </a:buClr>
              <a:buSzPct val="100000"/>
              <a:buFont typeface="Courier New" panose="02070309020205020404" pitchFamily="49" charset="0"/>
              <a:buChar char="o"/>
            </a:pPr>
            <a:r>
              <a:rPr lang="en" sz="2200" b="0" dirty="0">
                <a:solidFill>
                  <a:srgbClr val="0060AA"/>
                </a:solidFill>
              </a:rPr>
              <a:t>Central Office validation will occur in random order and multiple teams will be used to ensure an independent perspective</a:t>
            </a:r>
            <a:endParaRPr lang="en" sz="2200" b="0" dirty="0"/>
          </a:p>
          <a:p>
            <a:pPr marL="533387" indent="-380990">
              <a:buClr>
                <a:srgbClr val="0060AA"/>
              </a:buClr>
              <a:buSzPct val="100000"/>
              <a:buChar char="•"/>
            </a:pPr>
            <a:r>
              <a:rPr lang="en" sz="2200" dirty="0">
                <a:solidFill>
                  <a:srgbClr val="0060AA"/>
                </a:solidFill>
              </a:rPr>
              <a:t>If specific consultants were involved in developing estimates, please communicate to avoid conflict</a:t>
            </a:r>
          </a:p>
          <a:p>
            <a:pPr marL="533387" indent="-380990">
              <a:buClr>
                <a:srgbClr val="0060AA"/>
              </a:buClr>
              <a:buSzPct val="100000"/>
              <a:buChar char="•"/>
            </a:pPr>
            <a:r>
              <a:rPr lang="en" sz="2200" dirty="0">
                <a:solidFill>
                  <a:srgbClr val="0060AA"/>
                </a:solidFill>
              </a:rPr>
              <a:t>If there are known issues with a submitted estimate, please notify VDOT immediately</a:t>
            </a:r>
          </a:p>
          <a:p>
            <a:pPr marL="609585" indent="-457189">
              <a:buClr>
                <a:srgbClr val="0060AA"/>
              </a:buClr>
              <a:buSzPts val="1800"/>
              <a:buChar char="●"/>
            </a:pPr>
            <a:endParaRPr lang="en" dirty="0">
              <a:solidFill>
                <a:srgbClr val="0060AA"/>
              </a:solidFill>
            </a:endParaRPr>
          </a:p>
        </p:txBody>
      </p:sp>
    </p:spTree>
    <p:extLst>
      <p:ext uri="{BB962C8B-B14F-4D97-AF65-F5344CB8AC3E}">
        <p14:creationId xmlns:p14="http://schemas.microsoft.com/office/powerpoint/2010/main" val="615827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A4EB7-4870-AF53-1C74-4C7EDE9C463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7CC9885-2A01-8414-4213-14B804F96F10}"/>
              </a:ext>
            </a:extLst>
          </p:cNvPr>
          <p:cNvSpPr>
            <a:spLocks noGrp="1"/>
          </p:cNvSpPr>
          <p:nvPr>
            <p:ph type="title"/>
          </p:nvPr>
        </p:nvSpPr>
        <p:spPr/>
        <p:txBody>
          <a:bodyPr/>
          <a:lstStyle/>
          <a:p>
            <a:r>
              <a:rPr lang="en" dirty="0"/>
              <a:t>Validation - Central Office (CO) Thresholds</a:t>
            </a:r>
            <a:endParaRPr lang="en-US" dirty="0"/>
          </a:p>
        </p:txBody>
      </p:sp>
      <p:sp>
        <p:nvSpPr>
          <p:cNvPr id="2" name="TextBox 1">
            <a:extLst>
              <a:ext uri="{FF2B5EF4-FFF2-40B4-BE49-F238E27FC236}">
                <a16:creationId xmlns:a16="http://schemas.microsoft.com/office/drawing/2014/main" id="{1853FC94-BA35-B53F-01EB-651E8C2BB797}"/>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6A822ED5-F1E3-AB1D-F612-F88B8FD3C806}"/>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36</a:t>
            </a:fld>
            <a:endParaRPr lang="en-US"/>
          </a:p>
        </p:txBody>
      </p:sp>
      <p:sp>
        <p:nvSpPr>
          <p:cNvPr id="5" name="Google Shape;352;p50">
            <a:extLst>
              <a:ext uri="{FF2B5EF4-FFF2-40B4-BE49-F238E27FC236}">
                <a16:creationId xmlns:a16="http://schemas.microsoft.com/office/drawing/2014/main" id="{CD6F5310-39F2-75DA-8993-D73C85DE2A09}"/>
              </a:ext>
            </a:extLst>
          </p:cNvPr>
          <p:cNvSpPr/>
          <p:nvPr/>
        </p:nvSpPr>
        <p:spPr>
          <a:xfrm>
            <a:off x="3375512" y="1813741"/>
            <a:ext cx="5480400" cy="544800"/>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
                <a:solidFill>
                  <a:schemeClr val="lt1"/>
                </a:solidFill>
                <a:latin typeface="Arial"/>
                <a:ea typeface="Arial"/>
                <a:cs typeface="Arial"/>
                <a:sym typeface="Arial"/>
              </a:rPr>
              <a:t>Validation Tiers</a:t>
            </a:r>
            <a:endParaRPr>
              <a:solidFill>
                <a:schemeClr val="lt1"/>
              </a:solidFill>
              <a:latin typeface="Arial"/>
              <a:ea typeface="Arial"/>
              <a:cs typeface="Arial"/>
              <a:sym typeface="Arial"/>
            </a:endParaRPr>
          </a:p>
        </p:txBody>
      </p:sp>
      <p:sp>
        <p:nvSpPr>
          <p:cNvPr id="6" name="Google Shape;353;p50">
            <a:extLst>
              <a:ext uri="{FF2B5EF4-FFF2-40B4-BE49-F238E27FC236}">
                <a16:creationId xmlns:a16="http://schemas.microsoft.com/office/drawing/2014/main" id="{B38DA557-693E-E359-54BC-069266BAB75E}"/>
              </a:ext>
            </a:extLst>
          </p:cNvPr>
          <p:cNvSpPr/>
          <p:nvPr/>
        </p:nvSpPr>
        <p:spPr>
          <a:xfrm>
            <a:off x="268889" y="3163903"/>
            <a:ext cx="2842000" cy="487600"/>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70667" tIns="60933" rIns="170667" bIns="60933" anchor="ctr" anchorCtr="0">
            <a:noAutofit/>
          </a:bodyPr>
          <a:lstStyle/>
          <a:p>
            <a:pPr algn="ctr">
              <a:lnSpc>
                <a:spcPct val="90000"/>
              </a:lnSpc>
              <a:spcBef>
                <a:spcPts val="0"/>
              </a:spcBef>
              <a:spcAft>
                <a:spcPts val="0"/>
              </a:spcAft>
            </a:pPr>
            <a:r>
              <a:rPr lang="en" b="0">
                <a:solidFill>
                  <a:schemeClr val="lt1"/>
                </a:solidFill>
                <a:latin typeface="Arial"/>
                <a:ea typeface="Arial"/>
                <a:cs typeface="Arial"/>
                <a:sym typeface="Arial"/>
              </a:rPr>
              <a:t>$50M in CN</a:t>
            </a:r>
            <a:endParaRPr b="0">
              <a:solidFill>
                <a:schemeClr val="lt1"/>
              </a:solidFill>
              <a:latin typeface="Arial"/>
              <a:ea typeface="Arial"/>
              <a:cs typeface="Arial"/>
              <a:sym typeface="Arial"/>
            </a:endParaRPr>
          </a:p>
        </p:txBody>
      </p:sp>
      <p:sp>
        <p:nvSpPr>
          <p:cNvPr id="7" name="Google Shape;354;p50">
            <a:extLst>
              <a:ext uri="{FF2B5EF4-FFF2-40B4-BE49-F238E27FC236}">
                <a16:creationId xmlns:a16="http://schemas.microsoft.com/office/drawing/2014/main" id="{DFD634E3-EB82-1198-7AC1-E8C23F58615E}"/>
              </a:ext>
              <a:ext uri="{C183D7F6-B498-43B3-948B-1728B52AA6E4}">
                <adec:decorative xmlns:adec="http://schemas.microsoft.com/office/drawing/2017/decorative" val="1"/>
              </a:ext>
            </a:extLst>
          </p:cNvPr>
          <p:cNvSpPr/>
          <p:nvPr/>
        </p:nvSpPr>
        <p:spPr>
          <a:xfrm>
            <a:off x="3109980" y="2844176"/>
            <a:ext cx="638737" cy="1135752"/>
          </a:xfrm>
          <a:prstGeom prst="leftBrace">
            <a:avLst>
              <a:gd name="adj1" fmla="val 35000"/>
              <a:gd name="adj2" fmla="val 50000"/>
            </a:avLst>
          </a:prstGeom>
          <a:noFill/>
          <a:ln w="25400" cap="flat" cmpd="sng">
            <a:solidFill>
              <a:srgbClr val="00407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sp>
        <p:nvSpPr>
          <p:cNvPr id="9" name="Google Shape;355;p50">
            <a:extLst>
              <a:ext uri="{FF2B5EF4-FFF2-40B4-BE49-F238E27FC236}">
                <a16:creationId xmlns:a16="http://schemas.microsoft.com/office/drawing/2014/main" id="{DE02AF6F-2C31-5F3D-F3DA-DAB06C198FEF}"/>
              </a:ext>
            </a:extLst>
          </p:cNvPr>
          <p:cNvSpPr/>
          <p:nvPr/>
        </p:nvSpPr>
        <p:spPr>
          <a:xfrm>
            <a:off x="3876083" y="2844175"/>
            <a:ext cx="7981535" cy="1159045"/>
          </a:xfrm>
          <a:custGeom>
            <a:avLst/>
            <a:gdLst/>
            <a:ahLst/>
            <a:cxnLst/>
            <a:rect l="l" t="t" r="r" b="b"/>
            <a:pathLst>
              <a:path w="5797725" h="657112" extrusionOk="0">
                <a:moveTo>
                  <a:pt x="0" y="0"/>
                </a:moveTo>
                <a:lnTo>
                  <a:pt x="5797725" y="0"/>
                </a:lnTo>
                <a:lnTo>
                  <a:pt x="5797725" y="657112"/>
                </a:lnTo>
                <a:lnTo>
                  <a:pt x="0" y="657112"/>
                </a:lnTo>
                <a:lnTo>
                  <a:pt x="0" y="0"/>
                </a:lnTo>
                <a:close/>
              </a:path>
            </a:pathLst>
          </a:custGeom>
          <a:noFill/>
          <a:ln w="25400" cap="flat" cmpd="sng">
            <a:solidFill>
              <a:srgbClr val="003F73"/>
            </a:solidFill>
            <a:prstDash val="solid"/>
            <a:round/>
            <a:headEnd type="none" w="sm" len="sm"/>
            <a:tailEnd type="none" w="sm" len="sm"/>
          </a:ln>
        </p:spPr>
        <p:txBody>
          <a:bodyPr spcFirstLastPara="1" wrap="square" lIns="91433" tIns="91433" rIns="91433" bIns="91433" anchor="ctr" anchorCtr="0">
            <a:noAutofit/>
          </a:bodyPr>
          <a:lstStyle/>
          <a:p>
            <a:pPr marL="541853" indent="-380990">
              <a:lnSpc>
                <a:spcPct val="90000"/>
              </a:lnSpc>
              <a:buClr>
                <a:srgbClr val="0060AA"/>
              </a:buClr>
              <a:buSzPct val="100000"/>
              <a:buChar char="•"/>
            </a:pPr>
            <a:r>
              <a:rPr lang="en" sz="2267" b="0" dirty="0">
                <a:solidFill>
                  <a:srgbClr val="0060AA"/>
                </a:solidFill>
                <a:latin typeface="Arial"/>
                <a:ea typeface="Arial"/>
                <a:cs typeface="Arial"/>
                <a:sym typeface="Arial"/>
              </a:rPr>
              <a:t>CO </a:t>
            </a:r>
            <a:r>
              <a:rPr lang="en" sz="2267" dirty="0">
                <a:solidFill>
                  <a:srgbClr val="0060AA"/>
                </a:solidFill>
              </a:rPr>
              <a:t>provides a</a:t>
            </a:r>
            <a:r>
              <a:rPr lang="en" sz="2267" b="0" dirty="0">
                <a:solidFill>
                  <a:srgbClr val="0060AA"/>
                </a:solidFill>
                <a:latin typeface="Arial"/>
                <a:ea typeface="Arial"/>
                <a:cs typeface="Arial"/>
                <a:sym typeface="Arial"/>
              </a:rPr>
              <a:t> detailed, independent estimate review </a:t>
            </a:r>
            <a:endParaRPr lang="en-US" sz="2267" b="0" dirty="0">
              <a:solidFill>
                <a:srgbClr val="0060AA"/>
              </a:solidFill>
              <a:latin typeface="Arial"/>
              <a:ea typeface="Arial"/>
              <a:cs typeface="Arial"/>
            </a:endParaRPr>
          </a:p>
          <a:p>
            <a:pPr marL="541853" indent="-380990">
              <a:lnSpc>
                <a:spcPct val="90000"/>
              </a:lnSpc>
              <a:buClr>
                <a:srgbClr val="0060AA"/>
              </a:buClr>
              <a:buSzPct val="100000"/>
              <a:buChar char="•"/>
            </a:pPr>
            <a:r>
              <a:rPr lang="en" sz="2267" dirty="0">
                <a:solidFill>
                  <a:srgbClr val="0060AA"/>
                </a:solidFill>
              </a:rPr>
              <a:t>Requires CO comment resolution and acceptance from the State L&amp;D Engineer</a:t>
            </a:r>
            <a:endParaRPr sz="2267" b="0" dirty="0">
              <a:solidFill>
                <a:srgbClr val="0060AA"/>
              </a:solidFill>
              <a:latin typeface="Arial"/>
              <a:ea typeface="Arial"/>
              <a:cs typeface="Arial"/>
            </a:endParaRPr>
          </a:p>
        </p:txBody>
      </p:sp>
      <p:sp>
        <p:nvSpPr>
          <p:cNvPr id="11" name="Google Shape;356;p50">
            <a:extLst>
              <a:ext uri="{FF2B5EF4-FFF2-40B4-BE49-F238E27FC236}">
                <a16:creationId xmlns:a16="http://schemas.microsoft.com/office/drawing/2014/main" id="{085FA320-D8EE-560A-13A2-F756817F6A8B}"/>
              </a:ext>
            </a:extLst>
          </p:cNvPr>
          <p:cNvSpPr/>
          <p:nvPr/>
        </p:nvSpPr>
        <p:spPr>
          <a:xfrm>
            <a:off x="268872" y="4834864"/>
            <a:ext cx="2842000" cy="487600"/>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70667" tIns="60933" rIns="170667" bIns="60933" anchor="ctr" anchorCtr="0">
            <a:noAutofit/>
          </a:bodyPr>
          <a:lstStyle/>
          <a:p>
            <a:pPr algn="ctr">
              <a:lnSpc>
                <a:spcPct val="90000"/>
              </a:lnSpc>
              <a:spcBef>
                <a:spcPts val="0"/>
              </a:spcBef>
              <a:spcAft>
                <a:spcPts val="0"/>
              </a:spcAft>
            </a:pPr>
            <a:r>
              <a:rPr lang="en" b="0">
                <a:solidFill>
                  <a:schemeClr val="lt1"/>
                </a:solidFill>
                <a:latin typeface="Arial"/>
                <a:ea typeface="Arial"/>
                <a:cs typeface="Arial"/>
                <a:sym typeface="Arial"/>
              </a:rPr>
              <a:t>$</a:t>
            </a:r>
            <a:r>
              <a:rPr lang="en">
                <a:solidFill>
                  <a:schemeClr val="lt1"/>
                </a:solidFill>
              </a:rPr>
              <a:t>15M</a:t>
            </a:r>
            <a:r>
              <a:rPr lang="en" b="0">
                <a:solidFill>
                  <a:schemeClr val="lt1"/>
                </a:solidFill>
                <a:latin typeface="Arial"/>
                <a:ea typeface="Arial"/>
                <a:cs typeface="Arial"/>
                <a:sym typeface="Arial"/>
              </a:rPr>
              <a:t> in CN</a:t>
            </a:r>
            <a:endParaRPr b="0">
              <a:solidFill>
                <a:schemeClr val="lt1"/>
              </a:solidFill>
              <a:latin typeface="Arial"/>
              <a:ea typeface="Arial"/>
              <a:cs typeface="Arial"/>
              <a:sym typeface="Arial"/>
            </a:endParaRPr>
          </a:p>
        </p:txBody>
      </p:sp>
      <p:sp>
        <p:nvSpPr>
          <p:cNvPr id="12" name="Google Shape;357;p50">
            <a:extLst>
              <a:ext uri="{FF2B5EF4-FFF2-40B4-BE49-F238E27FC236}">
                <a16:creationId xmlns:a16="http://schemas.microsoft.com/office/drawing/2014/main" id="{6C35F1C0-98CA-B915-3462-E477D7A4F1CA}"/>
              </a:ext>
              <a:ext uri="{C183D7F6-B498-43B3-948B-1728B52AA6E4}">
                <adec:decorative xmlns:adec="http://schemas.microsoft.com/office/drawing/2017/decorative" val="1"/>
              </a:ext>
            </a:extLst>
          </p:cNvPr>
          <p:cNvSpPr/>
          <p:nvPr/>
        </p:nvSpPr>
        <p:spPr>
          <a:xfrm>
            <a:off x="3109974" y="4523554"/>
            <a:ext cx="638741" cy="1123069"/>
          </a:xfrm>
          <a:prstGeom prst="leftBrace">
            <a:avLst>
              <a:gd name="adj1" fmla="val 35000"/>
              <a:gd name="adj2" fmla="val 50000"/>
            </a:avLst>
          </a:prstGeom>
          <a:noFill/>
          <a:ln w="25400" cap="flat" cmpd="sng">
            <a:solidFill>
              <a:srgbClr val="00407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sp>
        <p:nvSpPr>
          <p:cNvPr id="13" name="Google Shape;358;p50">
            <a:extLst>
              <a:ext uri="{FF2B5EF4-FFF2-40B4-BE49-F238E27FC236}">
                <a16:creationId xmlns:a16="http://schemas.microsoft.com/office/drawing/2014/main" id="{1378DC50-9DB8-D533-7412-56B29AC6A9E8}"/>
              </a:ext>
            </a:extLst>
          </p:cNvPr>
          <p:cNvSpPr/>
          <p:nvPr/>
        </p:nvSpPr>
        <p:spPr>
          <a:xfrm>
            <a:off x="3879173" y="4523550"/>
            <a:ext cx="7969812" cy="1122021"/>
          </a:xfrm>
          <a:custGeom>
            <a:avLst/>
            <a:gdLst/>
            <a:ahLst/>
            <a:cxnLst/>
            <a:rect l="l" t="t" r="r" b="b"/>
            <a:pathLst>
              <a:path w="5797725" h="891000" extrusionOk="0">
                <a:moveTo>
                  <a:pt x="0" y="0"/>
                </a:moveTo>
                <a:lnTo>
                  <a:pt x="5797725" y="0"/>
                </a:lnTo>
                <a:lnTo>
                  <a:pt x="5797725" y="891000"/>
                </a:lnTo>
                <a:lnTo>
                  <a:pt x="0" y="891000"/>
                </a:lnTo>
                <a:lnTo>
                  <a:pt x="0" y="0"/>
                </a:lnTo>
                <a:close/>
              </a:path>
            </a:pathLst>
          </a:custGeom>
          <a:noFill/>
          <a:ln w="25400" cap="flat" cmpd="sng">
            <a:solidFill>
              <a:srgbClr val="003F73"/>
            </a:solidFill>
            <a:prstDash val="solid"/>
            <a:round/>
            <a:headEnd type="none" w="sm" len="sm"/>
            <a:tailEnd type="none" w="sm" len="sm"/>
          </a:ln>
        </p:spPr>
        <p:txBody>
          <a:bodyPr spcFirstLastPara="1" wrap="square" lIns="91433" tIns="91433" rIns="91433" bIns="91433" anchor="ctr" anchorCtr="0">
            <a:noAutofit/>
          </a:bodyPr>
          <a:lstStyle/>
          <a:p>
            <a:pPr marL="541853" indent="-380990">
              <a:lnSpc>
                <a:spcPct val="90000"/>
              </a:lnSpc>
              <a:buClr>
                <a:srgbClr val="0060AA"/>
              </a:buClr>
              <a:buSzPct val="100000"/>
              <a:buChar char="•"/>
            </a:pPr>
            <a:r>
              <a:rPr lang="en" sz="2267" dirty="0">
                <a:solidFill>
                  <a:srgbClr val="0060AA"/>
                </a:solidFill>
              </a:rPr>
              <a:t>CO provides a detailed, independent estimate review</a:t>
            </a:r>
            <a:endParaRPr lang="en-US" sz="2267" b="0" dirty="0">
              <a:solidFill>
                <a:srgbClr val="0060AA"/>
              </a:solidFill>
              <a:latin typeface="Arial"/>
              <a:ea typeface="Arial"/>
              <a:cs typeface="Arial"/>
            </a:endParaRPr>
          </a:p>
          <a:p>
            <a:pPr marL="541853" indent="-380990">
              <a:lnSpc>
                <a:spcPct val="90000"/>
              </a:lnSpc>
              <a:buClr>
                <a:srgbClr val="0060AA"/>
              </a:buClr>
              <a:buSzPct val="100000"/>
              <a:buChar char="•"/>
            </a:pPr>
            <a:r>
              <a:rPr lang="en" sz="2267" dirty="0">
                <a:solidFill>
                  <a:srgbClr val="0060AA"/>
                </a:solidFill>
              </a:rPr>
              <a:t>Requires comment resolution and acceptance from the Assistant State L&amp;D Engineer</a:t>
            </a:r>
          </a:p>
        </p:txBody>
      </p:sp>
    </p:spTree>
    <p:extLst>
      <p:ext uri="{BB962C8B-B14F-4D97-AF65-F5344CB8AC3E}">
        <p14:creationId xmlns:p14="http://schemas.microsoft.com/office/powerpoint/2010/main" val="3542662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F5422-A0FE-8748-1B15-449014448B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EB9DD87-9E2C-04C0-9712-B3C7175F3083}"/>
              </a:ext>
            </a:extLst>
          </p:cNvPr>
          <p:cNvSpPr>
            <a:spLocks noGrp="1"/>
          </p:cNvSpPr>
          <p:nvPr>
            <p:ph type="title"/>
          </p:nvPr>
        </p:nvSpPr>
        <p:spPr/>
        <p:txBody>
          <a:bodyPr/>
          <a:lstStyle/>
          <a:p>
            <a:r>
              <a:rPr lang="en-US" dirty="0"/>
              <a:t>Cost Estimate Validation Success</a:t>
            </a:r>
          </a:p>
        </p:txBody>
      </p:sp>
      <p:sp>
        <p:nvSpPr>
          <p:cNvPr id="2" name="TextBox 1">
            <a:extLst>
              <a:ext uri="{FF2B5EF4-FFF2-40B4-BE49-F238E27FC236}">
                <a16:creationId xmlns:a16="http://schemas.microsoft.com/office/drawing/2014/main" id="{5A2DD1B9-15F1-A66E-7067-932993CD9742}"/>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08444326-65CD-27EC-E2D4-74E5635C09E8}"/>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37</a:t>
            </a:fld>
            <a:endParaRPr lang="en-US"/>
          </a:p>
        </p:txBody>
      </p:sp>
      <p:grpSp>
        <p:nvGrpSpPr>
          <p:cNvPr id="10" name="Google Shape;302;p46">
            <a:extLst>
              <a:ext uri="{FF2B5EF4-FFF2-40B4-BE49-F238E27FC236}">
                <a16:creationId xmlns:a16="http://schemas.microsoft.com/office/drawing/2014/main" id="{75C20870-CA62-DB2C-4EF8-2491A4600333}"/>
              </a:ext>
              <a:ext uri="{C183D7F6-B498-43B3-948B-1728B52AA6E4}">
                <adec:decorative xmlns:adec="http://schemas.microsoft.com/office/drawing/2017/decorative" val="1"/>
              </a:ext>
            </a:extLst>
          </p:cNvPr>
          <p:cNvGrpSpPr/>
          <p:nvPr/>
        </p:nvGrpSpPr>
        <p:grpSpPr>
          <a:xfrm>
            <a:off x="1422400" y="3165792"/>
            <a:ext cx="9347200" cy="3108008"/>
            <a:chOff x="1066800" y="2069544"/>
            <a:chExt cx="7010400" cy="2331006"/>
          </a:xfrm>
        </p:grpSpPr>
        <p:sp>
          <p:nvSpPr>
            <p:cNvPr id="14" name="Google Shape;303;p46">
              <a:extLst>
                <a:ext uri="{FF2B5EF4-FFF2-40B4-BE49-F238E27FC236}">
                  <a16:creationId xmlns:a16="http://schemas.microsoft.com/office/drawing/2014/main" id="{696657B7-5C4D-BEF0-E8C9-F7268338EF6B}"/>
                </a:ext>
              </a:extLst>
            </p:cNvPr>
            <p:cNvSpPr/>
            <p:nvPr/>
          </p:nvSpPr>
          <p:spPr>
            <a:xfrm>
              <a:off x="1066800" y="2069544"/>
              <a:ext cx="7010400" cy="2331006"/>
            </a:xfrm>
            <a:prstGeom prst="flowChartDecision">
              <a:avLst/>
            </a:prstGeom>
            <a:solidFill>
              <a:srgbClr val="D4D9FF"/>
            </a:solidFill>
            <a:ln w="25400" cap="flat" cmpd="sng">
              <a:solidFill>
                <a:srgbClr val="D4D9FF"/>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1867" b="0">
                <a:solidFill>
                  <a:schemeClr val="lt1"/>
                </a:solidFill>
                <a:latin typeface="Arial"/>
                <a:ea typeface="Arial"/>
                <a:cs typeface="Arial"/>
                <a:sym typeface="Arial"/>
              </a:endParaRPr>
            </a:p>
          </p:txBody>
        </p:sp>
        <p:grpSp>
          <p:nvGrpSpPr>
            <p:cNvPr id="15" name="Google Shape;304;p46">
              <a:extLst>
                <a:ext uri="{FF2B5EF4-FFF2-40B4-BE49-F238E27FC236}">
                  <a16:creationId xmlns:a16="http://schemas.microsoft.com/office/drawing/2014/main" id="{7D3A1F79-49F6-0F92-8C7E-7D312F08D166}"/>
                </a:ext>
              </a:extLst>
            </p:cNvPr>
            <p:cNvGrpSpPr/>
            <p:nvPr/>
          </p:nvGrpSpPr>
          <p:grpSpPr>
            <a:xfrm>
              <a:off x="4688941" y="2114550"/>
              <a:ext cx="3159807" cy="1107900"/>
              <a:chOff x="1013988" y="2915803"/>
              <a:chExt cx="3159807" cy="1107900"/>
            </a:xfrm>
          </p:grpSpPr>
          <p:sp>
            <p:nvSpPr>
              <p:cNvPr id="31" name="Google Shape;305;p46">
                <a:extLst>
                  <a:ext uri="{FF2B5EF4-FFF2-40B4-BE49-F238E27FC236}">
                    <a16:creationId xmlns:a16="http://schemas.microsoft.com/office/drawing/2014/main" id="{F7B5AC50-7936-0D45-392A-EE4DAC8B675F}"/>
                  </a:ext>
                </a:extLst>
              </p:cNvPr>
              <p:cNvSpPr/>
              <p:nvPr/>
            </p:nvSpPr>
            <p:spPr>
              <a:xfrm>
                <a:off x="1013988" y="3069125"/>
                <a:ext cx="3087300" cy="842100"/>
              </a:xfrm>
              <a:prstGeom prst="roundRect">
                <a:avLst>
                  <a:gd name="adj" fmla="val 16667"/>
                </a:avLst>
              </a:prstGeom>
              <a:solidFill>
                <a:schemeClr val="lt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1867" b="0">
                  <a:solidFill>
                    <a:schemeClr val="lt1"/>
                  </a:solidFill>
                  <a:latin typeface="Arial"/>
                  <a:ea typeface="Arial"/>
                  <a:cs typeface="Arial"/>
                  <a:sym typeface="Arial"/>
                </a:endParaRPr>
              </a:p>
            </p:txBody>
          </p:sp>
          <p:sp>
            <p:nvSpPr>
              <p:cNvPr id="32" name="Google Shape;306;p46">
                <a:extLst>
                  <a:ext uri="{FF2B5EF4-FFF2-40B4-BE49-F238E27FC236}">
                    <a16:creationId xmlns:a16="http://schemas.microsoft.com/office/drawing/2014/main" id="{FD035F60-0A2C-3801-D022-BF02E546A343}"/>
                  </a:ext>
                </a:extLst>
              </p:cNvPr>
              <p:cNvSpPr txBox="1"/>
              <p:nvPr/>
            </p:nvSpPr>
            <p:spPr>
              <a:xfrm>
                <a:off x="1557195" y="3331675"/>
                <a:ext cx="2616600" cy="369291"/>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en">
                    <a:solidFill>
                      <a:srgbClr val="0060AA"/>
                    </a:solidFill>
                    <a:latin typeface="Arial"/>
                    <a:ea typeface="Arial"/>
                    <a:cs typeface="Arial"/>
                    <a:sym typeface="Arial"/>
                  </a:rPr>
                  <a:t>SUPS</a:t>
                </a:r>
                <a:endParaRPr>
                  <a:solidFill>
                    <a:srgbClr val="0060AA"/>
                  </a:solidFill>
                  <a:latin typeface="Arial"/>
                  <a:ea typeface="Arial"/>
                  <a:cs typeface="Arial"/>
                  <a:sym typeface="Arial"/>
                </a:endParaRPr>
              </a:p>
            </p:txBody>
          </p:sp>
          <p:sp>
            <p:nvSpPr>
              <p:cNvPr id="33" name="Google Shape;307;p46">
                <a:extLst>
                  <a:ext uri="{FF2B5EF4-FFF2-40B4-BE49-F238E27FC236}">
                    <a16:creationId xmlns:a16="http://schemas.microsoft.com/office/drawing/2014/main" id="{2F80F342-2DA1-0E19-AE88-5EEEA8D00607}"/>
                  </a:ext>
                </a:extLst>
              </p:cNvPr>
              <p:cNvSpPr/>
              <p:nvPr/>
            </p:nvSpPr>
            <p:spPr>
              <a:xfrm>
                <a:off x="1158843" y="3367889"/>
                <a:ext cx="365700" cy="365700"/>
              </a:xfrm>
              <a:prstGeom prst="rect">
                <a:avLst/>
              </a:prstGeom>
              <a:solidFill>
                <a:schemeClr val="lt1"/>
              </a:solidFill>
              <a:ln w="38100" cap="flat"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1867" b="0">
                  <a:solidFill>
                    <a:schemeClr val="lt1"/>
                  </a:solidFill>
                  <a:latin typeface="Arial"/>
                  <a:ea typeface="Arial"/>
                  <a:cs typeface="Arial"/>
                  <a:sym typeface="Arial"/>
                </a:endParaRPr>
              </a:p>
            </p:txBody>
          </p:sp>
          <p:sp>
            <p:nvSpPr>
              <p:cNvPr id="34" name="Google Shape;308;p46">
                <a:extLst>
                  <a:ext uri="{FF2B5EF4-FFF2-40B4-BE49-F238E27FC236}">
                    <a16:creationId xmlns:a16="http://schemas.microsoft.com/office/drawing/2014/main" id="{748A68E4-25E8-FA83-EF70-1AD504A3CB79}"/>
                  </a:ext>
                </a:extLst>
              </p:cNvPr>
              <p:cNvSpPr/>
              <p:nvPr/>
            </p:nvSpPr>
            <p:spPr>
              <a:xfrm>
                <a:off x="1031628" y="2915803"/>
                <a:ext cx="834000" cy="1107900"/>
              </a:xfrm>
              <a:prstGeom prst="rect">
                <a:avLst/>
              </a:prstGeom>
              <a:noFill/>
              <a:ln>
                <a:noFill/>
              </a:ln>
            </p:spPr>
            <p:txBody>
              <a:bodyPr spcFirstLastPara="1" wrap="square" lIns="121900" tIns="60933" rIns="121900" bIns="60933" anchor="t" anchorCtr="0">
                <a:noAutofit/>
              </a:bodyPr>
              <a:lstStyle/>
              <a:p>
                <a:pPr>
                  <a:spcBef>
                    <a:spcPts val="0"/>
                  </a:spcBef>
                  <a:spcAft>
                    <a:spcPts val="0"/>
                  </a:spcAft>
                </a:pPr>
                <a:r>
                  <a:rPr lang="en" sz="8800">
                    <a:solidFill>
                      <a:schemeClr val="lt2"/>
                    </a:solidFill>
                    <a:latin typeface="Arial"/>
                    <a:ea typeface="Arial"/>
                    <a:cs typeface="Arial"/>
                    <a:sym typeface="Arial"/>
                  </a:rPr>
                  <a:t>✓</a:t>
                </a:r>
                <a:endParaRPr sz="8800">
                  <a:solidFill>
                    <a:schemeClr val="lt2"/>
                  </a:solidFill>
                  <a:latin typeface="Arial"/>
                  <a:ea typeface="Arial"/>
                  <a:cs typeface="Arial"/>
                  <a:sym typeface="Arial"/>
                </a:endParaRPr>
              </a:p>
            </p:txBody>
          </p:sp>
        </p:grpSp>
        <p:grpSp>
          <p:nvGrpSpPr>
            <p:cNvPr id="16" name="Google Shape;309;p46">
              <a:extLst>
                <a:ext uri="{FF2B5EF4-FFF2-40B4-BE49-F238E27FC236}">
                  <a16:creationId xmlns:a16="http://schemas.microsoft.com/office/drawing/2014/main" id="{AB5C4045-5B09-7FE5-A0CB-F4E233E1C45C}"/>
                </a:ext>
              </a:extLst>
            </p:cNvPr>
            <p:cNvGrpSpPr/>
            <p:nvPr/>
          </p:nvGrpSpPr>
          <p:grpSpPr>
            <a:xfrm>
              <a:off x="1371601" y="2103987"/>
              <a:ext cx="3159807" cy="1107900"/>
              <a:chOff x="1013988" y="2915803"/>
              <a:chExt cx="3159807" cy="1107900"/>
            </a:xfrm>
          </p:grpSpPr>
          <p:sp>
            <p:nvSpPr>
              <p:cNvPr id="27" name="Google Shape;310;p46">
                <a:extLst>
                  <a:ext uri="{FF2B5EF4-FFF2-40B4-BE49-F238E27FC236}">
                    <a16:creationId xmlns:a16="http://schemas.microsoft.com/office/drawing/2014/main" id="{1CADEE94-0749-7B65-EB24-4A8F7F2678E1}"/>
                  </a:ext>
                </a:extLst>
              </p:cNvPr>
              <p:cNvSpPr/>
              <p:nvPr/>
            </p:nvSpPr>
            <p:spPr>
              <a:xfrm>
                <a:off x="1013988" y="3069125"/>
                <a:ext cx="3087300" cy="842100"/>
              </a:xfrm>
              <a:prstGeom prst="roundRect">
                <a:avLst>
                  <a:gd name="adj" fmla="val 16667"/>
                </a:avLst>
              </a:prstGeom>
              <a:solidFill>
                <a:schemeClr val="lt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1867" b="0">
                  <a:solidFill>
                    <a:srgbClr val="0060AA"/>
                  </a:solidFill>
                  <a:latin typeface="Arial"/>
                  <a:ea typeface="Arial"/>
                  <a:cs typeface="Arial"/>
                  <a:sym typeface="Arial"/>
                </a:endParaRPr>
              </a:p>
            </p:txBody>
          </p:sp>
          <p:sp>
            <p:nvSpPr>
              <p:cNvPr id="28" name="Google Shape;311;p46">
                <a:extLst>
                  <a:ext uri="{FF2B5EF4-FFF2-40B4-BE49-F238E27FC236}">
                    <a16:creationId xmlns:a16="http://schemas.microsoft.com/office/drawing/2014/main" id="{B075C863-9D4F-45F4-4B0C-4EF63B793E21}"/>
                  </a:ext>
                </a:extLst>
              </p:cNvPr>
              <p:cNvSpPr txBox="1"/>
              <p:nvPr/>
            </p:nvSpPr>
            <p:spPr>
              <a:xfrm>
                <a:off x="1557195" y="3331675"/>
                <a:ext cx="2616600" cy="369291"/>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en">
                    <a:solidFill>
                      <a:srgbClr val="0060AA"/>
                    </a:solidFill>
                    <a:latin typeface="Arial"/>
                    <a:ea typeface="Arial"/>
                    <a:cs typeface="Arial"/>
                    <a:sym typeface="Arial"/>
                  </a:rPr>
                  <a:t>Application Features</a:t>
                </a:r>
                <a:endParaRPr>
                  <a:solidFill>
                    <a:srgbClr val="0060AA"/>
                  </a:solidFill>
                  <a:latin typeface="Arial"/>
                  <a:ea typeface="Arial"/>
                  <a:cs typeface="Arial"/>
                  <a:sym typeface="Arial"/>
                </a:endParaRPr>
              </a:p>
            </p:txBody>
          </p:sp>
          <p:sp>
            <p:nvSpPr>
              <p:cNvPr id="29" name="Google Shape;312;p46">
                <a:extLst>
                  <a:ext uri="{FF2B5EF4-FFF2-40B4-BE49-F238E27FC236}">
                    <a16:creationId xmlns:a16="http://schemas.microsoft.com/office/drawing/2014/main" id="{71470057-2683-369A-8313-DC3A38F72EB9}"/>
                  </a:ext>
                </a:extLst>
              </p:cNvPr>
              <p:cNvSpPr/>
              <p:nvPr/>
            </p:nvSpPr>
            <p:spPr>
              <a:xfrm>
                <a:off x="1158843" y="3367889"/>
                <a:ext cx="365700" cy="365700"/>
              </a:xfrm>
              <a:prstGeom prst="rect">
                <a:avLst/>
              </a:prstGeom>
              <a:solidFill>
                <a:schemeClr val="lt1"/>
              </a:solidFill>
              <a:ln w="38100" cap="flat"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1867" b="0">
                  <a:solidFill>
                    <a:schemeClr val="lt1"/>
                  </a:solidFill>
                  <a:latin typeface="Arial"/>
                  <a:ea typeface="Arial"/>
                  <a:cs typeface="Arial"/>
                  <a:sym typeface="Arial"/>
                </a:endParaRPr>
              </a:p>
            </p:txBody>
          </p:sp>
          <p:sp>
            <p:nvSpPr>
              <p:cNvPr id="30" name="Google Shape;313;p46">
                <a:extLst>
                  <a:ext uri="{FF2B5EF4-FFF2-40B4-BE49-F238E27FC236}">
                    <a16:creationId xmlns:a16="http://schemas.microsoft.com/office/drawing/2014/main" id="{2C5D4112-9491-105F-3AA2-945640ED65E0}"/>
                  </a:ext>
                </a:extLst>
              </p:cNvPr>
              <p:cNvSpPr/>
              <p:nvPr/>
            </p:nvSpPr>
            <p:spPr>
              <a:xfrm>
                <a:off x="1031628" y="2915803"/>
                <a:ext cx="834000" cy="1107900"/>
              </a:xfrm>
              <a:prstGeom prst="rect">
                <a:avLst/>
              </a:prstGeom>
              <a:noFill/>
              <a:ln>
                <a:noFill/>
              </a:ln>
            </p:spPr>
            <p:txBody>
              <a:bodyPr spcFirstLastPara="1" wrap="square" lIns="121900" tIns="60933" rIns="121900" bIns="60933" anchor="t" anchorCtr="0">
                <a:noAutofit/>
              </a:bodyPr>
              <a:lstStyle/>
              <a:p>
                <a:pPr>
                  <a:spcBef>
                    <a:spcPts val="0"/>
                  </a:spcBef>
                  <a:spcAft>
                    <a:spcPts val="0"/>
                  </a:spcAft>
                </a:pPr>
                <a:r>
                  <a:rPr lang="en" sz="8800">
                    <a:solidFill>
                      <a:schemeClr val="lt2"/>
                    </a:solidFill>
                    <a:latin typeface="Arial"/>
                    <a:ea typeface="Arial"/>
                    <a:cs typeface="Arial"/>
                    <a:sym typeface="Arial"/>
                  </a:rPr>
                  <a:t>✓</a:t>
                </a:r>
                <a:endParaRPr sz="8800">
                  <a:solidFill>
                    <a:schemeClr val="lt2"/>
                  </a:solidFill>
                  <a:latin typeface="Arial"/>
                  <a:ea typeface="Arial"/>
                  <a:cs typeface="Arial"/>
                  <a:sym typeface="Arial"/>
                </a:endParaRPr>
              </a:p>
            </p:txBody>
          </p:sp>
        </p:grpSp>
        <p:grpSp>
          <p:nvGrpSpPr>
            <p:cNvPr id="17" name="Google Shape;314;p46">
              <a:extLst>
                <a:ext uri="{FF2B5EF4-FFF2-40B4-BE49-F238E27FC236}">
                  <a16:creationId xmlns:a16="http://schemas.microsoft.com/office/drawing/2014/main" id="{3A1D33DE-A823-9CF5-C030-B5B2A004A1D1}"/>
                </a:ext>
              </a:extLst>
            </p:cNvPr>
            <p:cNvGrpSpPr/>
            <p:nvPr/>
          </p:nvGrpSpPr>
          <p:grpSpPr>
            <a:xfrm>
              <a:off x="1371600" y="3217563"/>
              <a:ext cx="3159807" cy="1107900"/>
              <a:chOff x="1013988" y="2915803"/>
              <a:chExt cx="3159807" cy="1107900"/>
            </a:xfrm>
          </p:grpSpPr>
          <p:sp>
            <p:nvSpPr>
              <p:cNvPr id="23" name="Google Shape;315;p46">
                <a:extLst>
                  <a:ext uri="{FF2B5EF4-FFF2-40B4-BE49-F238E27FC236}">
                    <a16:creationId xmlns:a16="http://schemas.microsoft.com/office/drawing/2014/main" id="{622E9D8A-0011-61AB-2C1D-A60E209AF95E}"/>
                  </a:ext>
                </a:extLst>
              </p:cNvPr>
              <p:cNvSpPr/>
              <p:nvPr/>
            </p:nvSpPr>
            <p:spPr>
              <a:xfrm>
                <a:off x="1013988" y="3069125"/>
                <a:ext cx="3087300" cy="842100"/>
              </a:xfrm>
              <a:prstGeom prst="roundRect">
                <a:avLst>
                  <a:gd name="adj" fmla="val 16667"/>
                </a:avLst>
              </a:prstGeom>
              <a:solidFill>
                <a:schemeClr val="lt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1867" b="0">
                  <a:solidFill>
                    <a:schemeClr val="lt1"/>
                  </a:solidFill>
                  <a:latin typeface="Arial"/>
                  <a:ea typeface="Arial"/>
                  <a:cs typeface="Arial"/>
                  <a:sym typeface="Arial"/>
                </a:endParaRPr>
              </a:p>
            </p:txBody>
          </p:sp>
          <p:sp>
            <p:nvSpPr>
              <p:cNvPr id="24" name="Google Shape;316;p46">
                <a:extLst>
                  <a:ext uri="{FF2B5EF4-FFF2-40B4-BE49-F238E27FC236}">
                    <a16:creationId xmlns:a16="http://schemas.microsoft.com/office/drawing/2014/main" id="{4CABD73D-651E-C015-74E8-3EAAC27091F6}"/>
                  </a:ext>
                </a:extLst>
              </p:cNvPr>
              <p:cNvSpPr txBox="1"/>
              <p:nvPr/>
            </p:nvSpPr>
            <p:spPr>
              <a:xfrm>
                <a:off x="1557195" y="3331675"/>
                <a:ext cx="2616600" cy="369291"/>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en">
                    <a:solidFill>
                      <a:srgbClr val="0060AA"/>
                    </a:solidFill>
                    <a:latin typeface="Arial"/>
                    <a:ea typeface="Arial"/>
                    <a:cs typeface="Arial"/>
                    <a:sym typeface="Arial"/>
                  </a:rPr>
                  <a:t>Project Sketch</a:t>
                </a:r>
                <a:endParaRPr>
                  <a:solidFill>
                    <a:srgbClr val="0060AA"/>
                  </a:solidFill>
                  <a:latin typeface="Arial"/>
                  <a:ea typeface="Arial"/>
                  <a:cs typeface="Arial"/>
                  <a:sym typeface="Arial"/>
                </a:endParaRPr>
              </a:p>
            </p:txBody>
          </p:sp>
          <p:sp>
            <p:nvSpPr>
              <p:cNvPr id="25" name="Google Shape;317;p46">
                <a:extLst>
                  <a:ext uri="{FF2B5EF4-FFF2-40B4-BE49-F238E27FC236}">
                    <a16:creationId xmlns:a16="http://schemas.microsoft.com/office/drawing/2014/main" id="{8A80BEF1-4D6F-220E-CB40-F604C4763168}"/>
                  </a:ext>
                </a:extLst>
              </p:cNvPr>
              <p:cNvSpPr/>
              <p:nvPr/>
            </p:nvSpPr>
            <p:spPr>
              <a:xfrm>
                <a:off x="1158843" y="3367889"/>
                <a:ext cx="365700" cy="365700"/>
              </a:xfrm>
              <a:prstGeom prst="rect">
                <a:avLst/>
              </a:prstGeom>
              <a:solidFill>
                <a:schemeClr val="lt1"/>
              </a:solidFill>
              <a:ln w="38100" cap="flat"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1867" b="0">
                  <a:solidFill>
                    <a:schemeClr val="lt1"/>
                  </a:solidFill>
                  <a:latin typeface="Arial"/>
                  <a:ea typeface="Arial"/>
                  <a:cs typeface="Arial"/>
                  <a:sym typeface="Arial"/>
                </a:endParaRPr>
              </a:p>
            </p:txBody>
          </p:sp>
          <p:sp>
            <p:nvSpPr>
              <p:cNvPr id="26" name="Google Shape;318;p46">
                <a:extLst>
                  <a:ext uri="{FF2B5EF4-FFF2-40B4-BE49-F238E27FC236}">
                    <a16:creationId xmlns:a16="http://schemas.microsoft.com/office/drawing/2014/main" id="{5FB7D83F-91DD-EB4B-95DE-925376EB501D}"/>
                  </a:ext>
                </a:extLst>
              </p:cNvPr>
              <p:cNvSpPr/>
              <p:nvPr/>
            </p:nvSpPr>
            <p:spPr>
              <a:xfrm>
                <a:off x="1031628" y="2915803"/>
                <a:ext cx="834000" cy="1107900"/>
              </a:xfrm>
              <a:prstGeom prst="rect">
                <a:avLst/>
              </a:prstGeom>
              <a:noFill/>
              <a:ln>
                <a:noFill/>
              </a:ln>
            </p:spPr>
            <p:txBody>
              <a:bodyPr spcFirstLastPara="1" wrap="square" lIns="121900" tIns="60933" rIns="121900" bIns="60933" anchor="t" anchorCtr="0">
                <a:noAutofit/>
              </a:bodyPr>
              <a:lstStyle/>
              <a:p>
                <a:pPr>
                  <a:spcBef>
                    <a:spcPts val="0"/>
                  </a:spcBef>
                  <a:spcAft>
                    <a:spcPts val="0"/>
                  </a:spcAft>
                </a:pPr>
                <a:r>
                  <a:rPr lang="en" sz="8800">
                    <a:solidFill>
                      <a:schemeClr val="lt2"/>
                    </a:solidFill>
                    <a:latin typeface="Arial"/>
                    <a:ea typeface="Arial"/>
                    <a:cs typeface="Arial"/>
                    <a:sym typeface="Arial"/>
                  </a:rPr>
                  <a:t>✓</a:t>
                </a:r>
                <a:endParaRPr sz="8800">
                  <a:solidFill>
                    <a:schemeClr val="lt2"/>
                  </a:solidFill>
                  <a:latin typeface="Arial"/>
                  <a:ea typeface="Arial"/>
                  <a:cs typeface="Arial"/>
                  <a:sym typeface="Arial"/>
                </a:endParaRPr>
              </a:p>
            </p:txBody>
          </p:sp>
        </p:grpSp>
        <p:grpSp>
          <p:nvGrpSpPr>
            <p:cNvPr id="18" name="Google Shape;319;p46">
              <a:extLst>
                <a:ext uri="{FF2B5EF4-FFF2-40B4-BE49-F238E27FC236}">
                  <a16:creationId xmlns:a16="http://schemas.microsoft.com/office/drawing/2014/main" id="{72836450-2FE7-24D3-3EB2-8BEBA67587EF}"/>
                </a:ext>
              </a:extLst>
            </p:cNvPr>
            <p:cNvGrpSpPr/>
            <p:nvPr/>
          </p:nvGrpSpPr>
          <p:grpSpPr>
            <a:xfrm>
              <a:off x="4688941" y="3208511"/>
              <a:ext cx="3159807" cy="1107900"/>
              <a:chOff x="1013988" y="2915803"/>
              <a:chExt cx="3159807" cy="1107900"/>
            </a:xfrm>
          </p:grpSpPr>
          <p:sp>
            <p:nvSpPr>
              <p:cNvPr id="19" name="Google Shape;320;p46">
                <a:extLst>
                  <a:ext uri="{FF2B5EF4-FFF2-40B4-BE49-F238E27FC236}">
                    <a16:creationId xmlns:a16="http://schemas.microsoft.com/office/drawing/2014/main" id="{68BEC024-2A4B-22ED-F077-648D095A9D06}"/>
                  </a:ext>
                </a:extLst>
              </p:cNvPr>
              <p:cNvSpPr/>
              <p:nvPr/>
            </p:nvSpPr>
            <p:spPr>
              <a:xfrm>
                <a:off x="1013988" y="3069125"/>
                <a:ext cx="3087300" cy="842100"/>
              </a:xfrm>
              <a:prstGeom prst="roundRect">
                <a:avLst>
                  <a:gd name="adj" fmla="val 16667"/>
                </a:avLst>
              </a:prstGeom>
              <a:solidFill>
                <a:schemeClr val="lt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1867" b="0">
                  <a:solidFill>
                    <a:schemeClr val="lt1"/>
                  </a:solidFill>
                  <a:latin typeface="Arial"/>
                  <a:ea typeface="Arial"/>
                  <a:cs typeface="Arial"/>
                  <a:sym typeface="Arial"/>
                </a:endParaRPr>
              </a:p>
            </p:txBody>
          </p:sp>
          <p:sp>
            <p:nvSpPr>
              <p:cNvPr id="20" name="Google Shape;321;p46">
                <a:extLst>
                  <a:ext uri="{FF2B5EF4-FFF2-40B4-BE49-F238E27FC236}">
                    <a16:creationId xmlns:a16="http://schemas.microsoft.com/office/drawing/2014/main" id="{9C1ABE99-D3C9-D66E-5584-31A804490833}"/>
                  </a:ext>
                </a:extLst>
              </p:cNvPr>
              <p:cNvSpPr txBox="1"/>
              <p:nvPr/>
            </p:nvSpPr>
            <p:spPr>
              <a:xfrm>
                <a:off x="1557195" y="3331675"/>
                <a:ext cx="2616600" cy="369291"/>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en">
                    <a:solidFill>
                      <a:srgbClr val="0060AA"/>
                    </a:solidFill>
                    <a:latin typeface="Arial"/>
                    <a:ea typeface="Arial"/>
                    <a:cs typeface="Arial"/>
                    <a:sym typeface="Arial"/>
                  </a:rPr>
                  <a:t>Estimate</a:t>
                </a:r>
                <a:endParaRPr>
                  <a:solidFill>
                    <a:srgbClr val="0060AA"/>
                  </a:solidFill>
                  <a:latin typeface="Arial"/>
                  <a:ea typeface="Arial"/>
                  <a:cs typeface="Arial"/>
                  <a:sym typeface="Arial"/>
                </a:endParaRPr>
              </a:p>
            </p:txBody>
          </p:sp>
          <p:sp>
            <p:nvSpPr>
              <p:cNvPr id="21" name="Google Shape;322;p46">
                <a:extLst>
                  <a:ext uri="{FF2B5EF4-FFF2-40B4-BE49-F238E27FC236}">
                    <a16:creationId xmlns:a16="http://schemas.microsoft.com/office/drawing/2014/main" id="{7A2878D8-F69F-2DC8-2CD0-DC8542A67BD5}"/>
                  </a:ext>
                </a:extLst>
              </p:cNvPr>
              <p:cNvSpPr/>
              <p:nvPr/>
            </p:nvSpPr>
            <p:spPr>
              <a:xfrm>
                <a:off x="1158843" y="3367889"/>
                <a:ext cx="365700" cy="365700"/>
              </a:xfrm>
              <a:prstGeom prst="rect">
                <a:avLst/>
              </a:prstGeom>
              <a:solidFill>
                <a:schemeClr val="lt1"/>
              </a:solidFill>
              <a:ln w="38100" cap="flat" cmpd="sng">
                <a:solidFill>
                  <a:schemeClr val="lt2"/>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1867" b="0">
                  <a:solidFill>
                    <a:schemeClr val="lt1"/>
                  </a:solidFill>
                  <a:latin typeface="Arial"/>
                  <a:ea typeface="Arial"/>
                  <a:cs typeface="Arial"/>
                  <a:sym typeface="Arial"/>
                </a:endParaRPr>
              </a:p>
            </p:txBody>
          </p:sp>
          <p:sp>
            <p:nvSpPr>
              <p:cNvPr id="22" name="Google Shape;323;p46">
                <a:extLst>
                  <a:ext uri="{FF2B5EF4-FFF2-40B4-BE49-F238E27FC236}">
                    <a16:creationId xmlns:a16="http://schemas.microsoft.com/office/drawing/2014/main" id="{EBFFE070-1F1A-763D-5F47-45386C3C39BD}"/>
                  </a:ext>
                </a:extLst>
              </p:cNvPr>
              <p:cNvSpPr/>
              <p:nvPr/>
            </p:nvSpPr>
            <p:spPr>
              <a:xfrm>
                <a:off x="1031628" y="2915803"/>
                <a:ext cx="834000" cy="1107900"/>
              </a:xfrm>
              <a:prstGeom prst="rect">
                <a:avLst/>
              </a:prstGeom>
              <a:noFill/>
              <a:ln>
                <a:noFill/>
              </a:ln>
            </p:spPr>
            <p:txBody>
              <a:bodyPr spcFirstLastPara="1" wrap="square" lIns="121900" tIns="60933" rIns="121900" bIns="60933" anchor="t" anchorCtr="0">
                <a:noAutofit/>
              </a:bodyPr>
              <a:lstStyle/>
              <a:p>
                <a:pPr>
                  <a:spcBef>
                    <a:spcPts val="0"/>
                  </a:spcBef>
                  <a:spcAft>
                    <a:spcPts val="0"/>
                  </a:spcAft>
                </a:pPr>
                <a:r>
                  <a:rPr lang="en" sz="8800">
                    <a:solidFill>
                      <a:schemeClr val="lt2"/>
                    </a:solidFill>
                    <a:latin typeface="Arial"/>
                    <a:ea typeface="Arial"/>
                    <a:cs typeface="Arial"/>
                    <a:sym typeface="Arial"/>
                  </a:rPr>
                  <a:t>✓</a:t>
                </a:r>
                <a:endParaRPr sz="8800">
                  <a:solidFill>
                    <a:schemeClr val="lt2"/>
                  </a:solidFill>
                  <a:latin typeface="Arial"/>
                  <a:ea typeface="Arial"/>
                  <a:cs typeface="Arial"/>
                  <a:sym typeface="Arial"/>
                </a:endParaRPr>
              </a:p>
            </p:txBody>
          </p:sp>
        </p:grpSp>
      </p:grpSp>
      <p:sp>
        <p:nvSpPr>
          <p:cNvPr id="35" name="Google Shape;324;p46">
            <a:extLst>
              <a:ext uri="{FF2B5EF4-FFF2-40B4-BE49-F238E27FC236}">
                <a16:creationId xmlns:a16="http://schemas.microsoft.com/office/drawing/2014/main" id="{B718D0DB-BCDA-DF11-5B51-D0398FF419F7}"/>
              </a:ext>
            </a:extLst>
          </p:cNvPr>
          <p:cNvSpPr txBox="1"/>
          <p:nvPr/>
        </p:nvSpPr>
        <p:spPr>
          <a:xfrm>
            <a:off x="4673600" y="2793920"/>
            <a:ext cx="2815200" cy="533489"/>
          </a:xfrm>
          <a:prstGeom prst="rect">
            <a:avLst/>
          </a:prstGeom>
          <a:noFill/>
          <a:ln>
            <a:noFill/>
          </a:ln>
        </p:spPr>
        <p:txBody>
          <a:bodyPr spcFirstLastPara="1" wrap="square" lIns="121900" tIns="60933" rIns="121900" bIns="60933" anchor="t" anchorCtr="0">
            <a:spAutoFit/>
          </a:bodyPr>
          <a:lstStyle/>
          <a:p>
            <a:pPr>
              <a:spcBef>
                <a:spcPts val="0"/>
              </a:spcBef>
              <a:spcAft>
                <a:spcPts val="0"/>
              </a:spcAft>
            </a:pPr>
            <a:r>
              <a:rPr lang="en" sz="2667" i="1" u="sng">
                <a:solidFill>
                  <a:srgbClr val="FF0000"/>
                </a:solidFill>
                <a:latin typeface="Arial"/>
                <a:ea typeface="Arial"/>
                <a:cs typeface="Arial"/>
                <a:sym typeface="Arial"/>
              </a:rPr>
              <a:t>CONSISTENCY!</a:t>
            </a:r>
            <a:endParaRPr sz="2667" i="1" u="sng">
              <a:solidFill>
                <a:srgbClr val="FF0000"/>
              </a:solidFill>
              <a:latin typeface="Arial"/>
              <a:ea typeface="Arial"/>
              <a:cs typeface="Arial"/>
              <a:sym typeface="Arial"/>
            </a:endParaRPr>
          </a:p>
        </p:txBody>
      </p:sp>
      <p:sp>
        <p:nvSpPr>
          <p:cNvPr id="36" name="Google Shape;277;p44">
            <a:extLst>
              <a:ext uri="{FF2B5EF4-FFF2-40B4-BE49-F238E27FC236}">
                <a16:creationId xmlns:a16="http://schemas.microsoft.com/office/drawing/2014/main" id="{76B417E4-E42F-E611-5EAB-15E1B2B00248}"/>
              </a:ext>
            </a:extLst>
          </p:cNvPr>
          <p:cNvSpPr/>
          <p:nvPr/>
        </p:nvSpPr>
        <p:spPr>
          <a:xfrm>
            <a:off x="416711" y="2080994"/>
            <a:ext cx="11320179" cy="544831"/>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lt1"/>
                </a:solidFill>
              </a:rPr>
              <a:t>Keys to successful validation: make sure you have……</a:t>
            </a:r>
            <a:endParaRPr lang="en-US"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082805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07130-1493-EE40-8AE4-29E61BF5A61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0AA551-34BA-D7E4-1627-5E7C1B67FF4F}"/>
              </a:ext>
            </a:extLst>
          </p:cNvPr>
          <p:cNvSpPr>
            <a:spLocks noGrp="1"/>
          </p:cNvSpPr>
          <p:nvPr>
            <p:ph type="title"/>
          </p:nvPr>
        </p:nvSpPr>
        <p:spPr/>
        <p:txBody>
          <a:bodyPr/>
          <a:lstStyle/>
          <a:p>
            <a:r>
              <a:rPr lang="en-US" dirty="0"/>
              <a:t>Cost Estimate Validation Success Cont’d</a:t>
            </a:r>
          </a:p>
        </p:txBody>
      </p:sp>
      <p:sp>
        <p:nvSpPr>
          <p:cNvPr id="2" name="TextBox 1">
            <a:extLst>
              <a:ext uri="{FF2B5EF4-FFF2-40B4-BE49-F238E27FC236}">
                <a16:creationId xmlns:a16="http://schemas.microsoft.com/office/drawing/2014/main" id="{5510F764-558D-4182-8057-BBD54EC6C61E}"/>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E1073718-C916-11D4-3BAC-4507FB918AA4}"/>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38</a:t>
            </a:fld>
            <a:endParaRPr lang="en-US"/>
          </a:p>
        </p:txBody>
      </p:sp>
      <p:sp>
        <p:nvSpPr>
          <p:cNvPr id="36" name="Google Shape;277;p44">
            <a:extLst>
              <a:ext uri="{FF2B5EF4-FFF2-40B4-BE49-F238E27FC236}">
                <a16:creationId xmlns:a16="http://schemas.microsoft.com/office/drawing/2014/main" id="{F073FF55-3B96-D51A-3791-A1B1CEBEF1E9}"/>
              </a:ext>
            </a:extLst>
          </p:cNvPr>
          <p:cNvSpPr/>
          <p:nvPr/>
        </p:nvSpPr>
        <p:spPr>
          <a:xfrm>
            <a:off x="416711" y="2080994"/>
            <a:ext cx="11320179" cy="544831"/>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r>
              <a:rPr lang="en-US" dirty="0">
                <a:solidFill>
                  <a:schemeClr val="lt1"/>
                </a:solidFill>
              </a:rPr>
              <a:t>For successful District and CO Validation, y</a:t>
            </a:r>
            <a:r>
              <a:rPr lang="en-US" dirty="0">
                <a:solidFill>
                  <a:schemeClr val="lt1"/>
                </a:solidFill>
                <a:latin typeface="Arial"/>
                <a:ea typeface="Arial"/>
                <a:cs typeface="Arial"/>
                <a:sym typeface="Arial"/>
              </a:rPr>
              <a:t>ou will need to ask…</a:t>
            </a:r>
          </a:p>
        </p:txBody>
      </p:sp>
      <p:sp>
        <p:nvSpPr>
          <p:cNvPr id="3" name="Google Shape;345;p49">
            <a:extLst>
              <a:ext uri="{FF2B5EF4-FFF2-40B4-BE49-F238E27FC236}">
                <a16:creationId xmlns:a16="http://schemas.microsoft.com/office/drawing/2014/main" id="{C7A77278-538F-3E51-1045-74AF3BA65DAE}"/>
              </a:ext>
            </a:extLst>
          </p:cNvPr>
          <p:cNvSpPr/>
          <p:nvPr/>
        </p:nvSpPr>
        <p:spPr>
          <a:xfrm>
            <a:off x="418715" y="2928103"/>
            <a:ext cx="5677200" cy="2585200"/>
          </a:xfrm>
          <a:prstGeom prst="rect">
            <a:avLst/>
          </a:prstGeom>
          <a:noFill/>
          <a:ln>
            <a:noFill/>
          </a:ln>
        </p:spPr>
        <p:txBody>
          <a:bodyPr spcFirstLastPara="1" wrap="square" lIns="121900" tIns="60933" rIns="121900" bIns="60933" anchor="t" anchorCtr="0">
            <a:noAutofit/>
          </a:bodyPr>
          <a:lstStyle/>
          <a:p>
            <a:pPr marL="380990" lvl="1" indent="-380990">
              <a:spcBef>
                <a:spcPts val="0"/>
              </a:spcBef>
              <a:spcAft>
                <a:spcPts val="0"/>
              </a:spcAft>
              <a:buClr>
                <a:srgbClr val="0060AA"/>
              </a:buClr>
              <a:buSzPts val="1800"/>
              <a:buFont typeface="Arial"/>
              <a:buChar char="•"/>
            </a:pPr>
            <a:r>
              <a:rPr lang="en" b="0" dirty="0">
                <a:solidFill>
                  <a:srgbClr val="0060AA"/>
                </a:solidFill>
                <a:latin typeface="Arial"/>
                <a:ea typeface="Arial"/>
                <a:cs typeface="Arial"/>
                <a:sym typeface="Arial"/>
              </a:rPr>
              <a:t>Are there </a:t>
            </a:r>
            <a:r>
              <a:rPr lang="en" i="1" u="sng" dirty="0">
                <a:solidFill>
                  <a:srgbClr val="0060AA"/>
                </a:solidFill>
                <a:latin typeface="Arial"/>
                <a:ea typeface="Arial"/>
                <a:cs typeface="Arial"/>
                <a:sym typeface="Arial"/>
              </a:rPr>
              <a:t>inconsistencies</a:t>
            </a:r>
            <a:r>
              <a:rPr lang="en" b="0" dirty="0">
                <a:solidFill>
                  <a:srgbClr val="0060AA"/>
                </a:solidFill>
                <a:latin typeface="Arial"/>
                <a:ea typeface="Arial"/>
                <a:cs typeface="Arial"/>
                <a:sym typeface="Arial"/>
              </a:rPr>
              <a:t> that prevent independent estimate validation?</a:t>
            </a:r>
            <a:endParaRPr sz="3200" dirty="0"/>
          </a:p>
          <a:p>
            <a:pPr marL="228594" lvl="1" indent="-126997">
              <a:spcBef>
                <a:spcPts val="0"/>
              </a:spcBef>
              <a:spcAft>
                <a:spcPts val="0"/>
              </a:spcAft>
              <a:buClr>
                <a:srgbClr val="0060AA"/>
              </a:buClr>
              <a:buSzPts val="1200"/>
            </a:pPr>
            <a:endParaRPr sz="1600" b="0" dirty="0">
              <a:solidFill>
                <a:srgbClr val="0060AA"/>
              </a:solidFill>
              <a:latin typeface="Arial"/>
              <a:ea typeface="Arial"/>
              <a:cs typeface="Arial"/>
              <a:sym typeface="Arial"/>
            </a:endParaRPr>
          </a:p>
          <a:p>
            <a:pPr marL="380990" lvl="1" indent="-380990">
              <a:spcBef>
                <a:spcPts val="0"/>
              </a:spcBef>
              <a:spcAft>
                <a:spcPts val="0"/>
              </a:spcAft>
              <a:buClr>
                <a:srgbClr val="0060AA"/>
              </a:buClr>
              <a:buSzPts val="1800"/>
              <a:buFont typeface="Arial"/>
              <a:buChar char="•"/>
            </a:pPr>
            <a:r>
              <a:rPr lang="en" b="0" dirty="0">
                <a:solidFill>
                  <a:srgbClr val="0060AA"/>
                </a:solidFill>
                <a:latin typeface="Arial"/>
                <a:ea typeface="Arial"/>
                <a:cs typeface="Arial"/>
                <a:sym typeface="Arial"/>
              </a:rPr>
              <a:t>Are there </a:t>
            </a:r>
            <a:r>
              <a:rPr lang="en" i="1" u="sng" dirty="0">
                <a:solidFill>
                  <a:srgbClr val="0060AA"/>
                </a:solidFill>
                <a:latin typeface="Arial"/>
                <a:ea typeface="Arial"/>
                <a:cs typeface="Arial"/>
                <a:sym typeface="Arial"/>
              </a:rPr>
              <a:t>differences</a:t>
            </a:r>
            <a:r>
              <a:rPr lang="en" u="sng" dirty="0">
                <a:solidFill>
                  <a:srgbClr val="0060AA"/>
                </a:solidFill>
              </a:rPr>
              <a:t> in the features</a:t>
            </a:r>
            <a:r>
              <a:rPr lang="en" b="0" dirty="0">
                <a:solidFill>
                  <a:srgbClr val="0060AA"/>
                </a:solidFill>
                <a:latin typeface="Arial"/>
                <a:ea typeface="Arial"/>
                <a:cs typeface="Arial"/>
                <a:sym typeface="Arial"/>
              </a:rPr>
              <a:t> shown and described that would substantially affect the estimate?</a:t>
            </a:r>
            <a:endParaRPr b="0" dirty="0">
              <a:solidFill>
                <a:srgbClr val="0060AA"/>
              </a:solidFill>
              <a:latin typeface="Arial"/>
              <a:ea typeface="Arial"/>
              <a:cs typeface="Arial"/>
              <a:sym typeface="Arial"/>
            </a:endParaRPr>
          </a:p>
        </p:txBody>
      </p:sp>
      <p:sp>
        <p:nvSpPr>
          <p:cNvPr id="5" name="Google Shape;346;p49">
            <a:extLst>
              <a:ext uri="{FF2B5EF4-FFF2-40B4-BE49-F238E27FC236}">
                <a16:creationId xmlns:a16="http://schemas.microsoft.com/office/drawing/2014/main" id="{676A7031-42FC-8370-518B-05F2F975F543}"/>
              </a:ext>
            </a:extLst>
          </p:cNvPr>
          <p:cNvSpPr/>
          <p:nvPr/>
        </p:nvSpPr>
        <p:spPr>
          <a:xfrm>
            <a:off x="6096000" y="2928100"/>
            <a:ext cx="5486400" cy="2585200"/>
          </a:xfrm>
          <a:prstGeom prst="rect">
            <a:avLst/>
          </a:prstGeom>
          <a:noFill/>
          <a:ln>
            <a:noFill/>
          </a:ln>
        </p:spPr>
        <p:txBody>
          <a:bodyPr spcFirstLastPara="1" wrap="square" lIns="121900" tIns="60933" rIns="121900" bIns="60933" anchor="t" anchorCtr="0">
            <a:noAutofit/>
          </a:bodyPr>
          <a:lstStyle/>
          <a:p>
            <a:pPr marL="380990" lvl="1" indent="-380990">
              <a:spcBef>
                <a:spcPts val="0"/>
              </a:spcBef>
              <a:spcAft>
                <a:spcPts val="0"/>
              </a:spcAft>
              <a:buClr>
                <a:srgbClr val="0060AA"/>
              </a:buClr>
              <a:buSzPts val="1800"/>
              <a:buFont typeface="Arial"/>
              <a:buChar char="•"/>
            </a:pPr>
            <a:r>
              <a:rPr lang="en" b="0" dirty="0">
                <a:solidFill>
                  <a:srgbClr val="0060AA"/>
                </a:solidFill>
                <a:latin typeface="Arial"/>
                <a:ea typeface="Arial"/>
                <a:cs typeface="Arial"/>
                <a:sym typeface="Arial"/>
              </a:rPr>
              <a:t>Are there </a:t>
            </a:r>
            <a:r>
              <a:rPr lang="en" u="sng" dirty="0">
                <a:solidFill>
                  <a:srgbClr val="0060AA"/>
                </a:solidFill>
              </a:rPr>
              <a:t>features</a:t>
            </a:r>
            <a:r>
              <a:rPr lang="en" b="0" dirty="0">
                <a:solidFill>
                  <a:srgbClr val="0060AA"/>
                </a:solidFill>
                <a:latin typeface="Arial"/>
                <a:ea typeface="Arial"/>
                <a:cs typeface="Arial"/>
                <a:sym typeface="Arial"/>
              </a:rPr>
              <a:t> shown and/or described that </a:t>
            </a:r>
            <a:r>
              <a:rPr lang="en" i="1" u="sng" dirty="0">
                <a:solidFill>
                  <a:srgbClr val="0060AA"/>
                </a:solidFill>
                <a:latin typeface="Arial"/>
                <a:ea typeface="Arial"/>
                <a:cs typeface="Arial"/>
                <a:sym typeface="Arial"/>
              </a:rPr>
              <a:t>aren’t included</a:t>
            </a:r>
            <a:r>
              <a:rPr lang="en" b="0" dirty="0">
                <a:solidFill>
                  <a:srgbClr val="0060AA"/>
                </a:solidFill>
                <a:latin typeface="Arial"/>
                <a:ea typeface="Arial"/>
                <a:cs typeface="Arial"/>
                <a:sym typeface="Arial"/>
              </a:rPr>
              <a:t> in the estimate?</a:t>
            </a:r>
            <a:endParaRPr sz="3200" dirty="0"/>
          </a:p>
          <a:p>
            <a:pPr marL="228594" lvl="1" indent="-126997">
              <a:spcBef>
                <a:spcPts val="0"/>
              </a:spcBef>
              <a:spcAft>
                <a:spcPts val="0"/>
              </a:spcAft>
              <a:buClr>
                <a:srgbClr val="0060AA"/>
              </a:buClr>
              <a:buSzPts val="1200"/>
            </a:pPr>
            <a:endParaRPr sz="1600" b="0" dirty="0">
              <a:solidFill>
                <a:srgbClr val="0060AA"/>
              </a:solidFill>
              <a:latin typeface="Arial"/>
              <a:ea typeface="Arial"/>
              <a:cs typeface="Arial"/>
              <a:sym typeface="Arial"/>
            </a:endParaRPr>
          </a:p>
          <a:p>
            <a:pPr marL="380990" lvl="1" indent="-380990">
              <a:spcBef>
                <a:spcPts val="0"/>
              </a:spcBef>
              <a:spcAft>
                <a:spcPts val="0"/>
              </a:spcAft>
              <a:buClr>
                <a:srgbClr val="0060AA"/>
              </a:buClr>
              <a:buSzPct val="100000"/>
              <a:buFont typeface="Arial"/>
              <a:buChar char="•"/>
            </a:pPr>
            <a:r>
              <a:rPr lang="en" b="0" dirty="0">
                <a:solidFill>
                  <a:srgbClr val="0060AA"/>
                </a:solidFill>
                <a:latin typeface="Arial"/>
                <a:ea typeface="Arial"/>
                <a:cs typeface="Arial"/>
                <a:sym typeface="Arial"/>
              </a:rPr>
              <a:t>Does the </a:t>
            </a:r>
            <a:r>
              <a:rPr lang="en" u="sng" dirty="0">
                <a:solidFill>
                  <a:srgbClr val="0060AA"/>
                </a:solidFill>
              </a:rPr>
              <a:t>sketch</a:t>
            </a:r>
            <a:r>
              <a:rPr lang="en" b="0" dirty="0">
                <a:solidFill>
                  <a:srgbClr val="0060AA"/>
                </a:solidFill>
                <a:latin typeface="Arial"/>
                <a:ea typeface="Arial"/>
                <a:cs typeface="Arial"/>
                <a:sym typeface="Arial"/>
              </a:rPr>
              <a:t> or description provide </a:t>
            </a:r>
            <a:r>
              <a:rPr lang="en" i="1" u="sng" dirty="0">
                <a:solidFill>
                  <a:srgbClr val="0060AA"/>
                </a:solidFill>
                <a:latin typeface="Arial"/>
                <a:ea typeface="Arial"/>
                <a:cs typeface="Arial"/>
                <a:sym typeface="Arial"/>
              </a:rPr>
              <a:t>adequate information</a:t>
            </a:r>
            <a:r>
              <a:rPr lang="en" b="0" dirty="0">
                <a:solidFill>
                  <a:srgbClr val="0060AA"/>
                </a:solidFill>
                <a:latin typeface="Arial"/>
                <a:ea typeface="Arial"/>
                <a:cs typeface="Arial"/>
                <a:sym typeface="Arial"/>
              </a:rPr>
              <a:t> for independent estimate validation?</a:t>
            </a:r>
            <a:endParaRPr sz="3200" dirty="0"/>
          </a:p>
          <a:p>
            <a:pPr marL="380990" lvl="1" indent="-279393">
              <a:spcBef>
                <a:spcPts val="0"/>
              </a:spcBef>
              <a:spcAft>
                <a:spcPts val="0"/>
              </a:spcAft>
              <a:buClr>
                <a:srgbClr val="000000"/>
              </a:buClr>
              <a:buSzPts val="1200"/>
            </a:pPr>
            <a:endParaRPr sz="1600" b="0" dirty="0">
              <a:solidFill>
                <a:srgbClr val="0060AA"/>
              </a:solidFill>
              <a:latin typeface="Arial"/>
              <a:ea typeface="Arial"/>
              <a:cs typeface="Arial"/>
              <a:sym typeface="Arial"/>
            </a:endParaRPr>
          </a:p>
        </p:txBody>
      </p:sp>
    </p:spTree>
    <p:extLst>
      <p:ext uri="{BB962C8B-B14F-4D97-AF65-F5344CB8AC3E}">
        <p14:creationId xmlns:p14="http://schemas.microsoft.com/office/powerpoint/2010/main" val="3526234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7295E-6193-82F1-E89D-43D0BFC5427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7A4C77-9E45-C5E4-1CC9-B58F5505EB5D}"/>
              </a:ext>
            </a:extLst>
          </p:cNvPr>
          <p:cNvSpPr>
            <a:spLocks noGrp="1"/>
          </p:cNvSpPr>
          <p:nvPr>
            <p:ph type="title"/>
          </p:nvPr>
        </p:nvSpPr>
        <p:spPr/>
        <p:txBody>
          <a:bodyPr/>
          <a:lstStyle/>
          <a:p>
            <a:r>
              <a:rPr lang="en" dirty="0"/>
              <a:t>Validation – Estimate Package</a:t>
            </a:r>
            <a:endParaRPr lang="en-US" dirty="0"/>
          </a:p>
        </p:txBody>
      </p:sp>
      <p:sp>
        <p:nvSpPr>
          <p:cNvPr id="2" name="TextBox 1">
            <a:extLst>
              <a:ext uri="{FF2B5EF4-FFF2-40B4-BE49-F238E27FC236}">
                <a16:creationId xmlns:a16="http://schemas.microsoft.com/office/drawing/2014/main" id="{F29C9D92-5D8C-C0A1-71D4-ECB578822FEF}"/>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C6446CBC-6D4B-0FE1-CD6C-812726E3502C}"/>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39</a:t>
            </a:fld>
            <a:endParaRPr lang="en-US"/>
          </a:p>
        </p:txBody>
      </p:sp>
      <p:sp>
        <p:nvSpPr>
          <p:cNvPr id="36" name="Google Shape;277;p44">
            <a:extLst>
              <a:ext uri="{FF2B5EF4-FFF2-40B4-BE49-F238E27FC236}">
                <a16:creationId xmlns:a16="http://schemas.microsoft.com/office/drawing/2014/main" id="{C80A5ECC-29CF-E69D-3544-82856DFCA3AD}"/>
              </a:ext>
            </a:extLst>
          </p:cNvPr>
          <p:cNvSpPr/>
          <p:nvPr/>
        </p:nvSpPr>
        <p:spPr>
          <a:xfrm>
            <a:off x="416711" y="2080994"/>
            <a:ext cx="11320179" cy="544831"/>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r>
              <a:rPr lang="en-US" dirty="0">
                <a:solidFill>
                  <a:schemeClr val="lt1"/>
                </a:solidFill>
              </a:rPr>
              <a:t>Project Estimate Summary (PES)</a:t>
            </a:r>
            <a:endParaRPr lang="en-US" dirty="0">
              <a:solidFill>
                <a:schemeClr val="lt1"/>
              </a:solidFill>
              <a:latin typeface="Arial"/>
              <a:ea typeface="Arial"/>
              <a:cs typeface="Arial"/>
            </a:endParaRPr>
          </a:p>
        </p:txBody>
      </p:sp>
      <p:sp>
        <p:nvSpPr>
          <p:cNvPr id="6" name="Google Shape;292;p45">
            <a:extLst>
              <a:ext uri="{FF2B5EF4-FFF2-40B4-BE49-F238E27FC236}">
                <a16:creationId xmlns:a16="http://schemas.microsoft.com/office/drawing/2014/main" id="{C7676A24-F0FC-001C-4524-23A3D718C10B}"/>
              </a:ext>
            </a:extLst>
          </p:cNvPr>
          <p:cNvSpPr txBox="1"/>
          <p:nvPr/>
        </p:nvSpPr>
        <p:spPr>
          <a:xfrm>
            <a:off x="645229" y="2718027"/>
            <a:ext cx="10908665" cy="2749481"/>
          </a:xfrm>
          <a:prstGeom prst="rect">
            <a:avLst/>
          </a:prstGeom>
          <a:noFill/>
          <a:ln>
            <a:noFill/>
          </a:ln>
        </p:spPr>
        <p:txBody>
          <a:bodyPr spcFirstLastPara="1" wrap="square" lIns="121900" tIns="60933" rIns="121900" bIns="60933" anchor="t" anchorCtr="0">
            <a:spAutoFit/>
          </a:bodyPr>
          <a:lstStyle/>
          <a:p>
            <a:pPr marL="152396" algn="ctr">
              <a:buClr>
                <a:srgbClr val="0060AA"/>
              </a:buClr>
              <a:buSzPts val="1800"/>
            </a:pPr>
            <a:r>
              <a:rPr lang="en" sz="2667" dirty="0">
                <a:solidFill>
                  <a:srgbClr val="0060AA"/>
                </a:solidFill>
              </a:rPr>
              <a:t>The Project Estimate Summary (PES) is Required</a:t>
            </a:r>
            <a:endParaRPr lang="en-US" sz="2667" dirty="0"/>
          </a:p>
          <a:p>
            <a:pPr marL="152396" algn="ctr">
              <a:buSzPts val="1800"/>
            </a:pPr>
            <a:endParaRPr lang="en" dirty="0">
              <a:solidFill>
                <a:srgbClr val="0060AA"/>
              </a:solidFill>
            </a:endParaRPr>
          </a:p>
          <a:p>
            <a:pPr marL="533387" indent="-380990">
              <a:buSzPct val="100000"/>
              <a:buChar char="•"/>
            </a:pPr>
            <a:r>
              <a:rPr lang="en" b="0" dirty="0"/>
              <a:t>The PES must be uploaded into the Smart Portal with the full application.</a:t>
            </a:r>
          </a:p>
          <a:p>
            <a:pPr marL="533387" indent="-380990">
              <a:buSzPct val="100000"/>
              <a:buChar char="•"/>
            </a:pPr>
            <a:r>
              <a:rPr lang="en" b="0" dirty="0"/>
              <a:t>The PES is available on the external VDOT website</a:t>
            </a:r>
          </a:p>
          <a:p>
            <a:pPr marL="533387" indent="-380990">
              <a:buSzPct val="100000"/>
              <a:buChar char="•"/>
            </a:pPr>
            <a:r>
              <a:rPr lang="en" b="0" dirty="0"/>
              <a:t>For an application to move on to scoring, it's critical to ensure the PES matches the supporting detailed estimate documentation</a:t>
            </a:r>
          </a:p>
          <a:p>
            <a:pPr marL="609585" indent="-457189">
              <a:buClr>
                <a:srgbClr val="0060AA"/>
              </a:buClr>
              <a:buSzPts val="1800"/>
              <a:buChar char="●"/>
            </a:pPr>
            <a:endParaRPr lang="en" dirty="0">
              <a:solidFill>
                <a:srgbClr val="0060AA"/>
              </a:solidFill>
            </a:endParaRPr>
          </a:p>
        </p:txBody>
      </p:sp>
    </p:spTree>
    <p:extLst>
      <p:ext uri="{BB962C8B-B14F-4D97-AF65-F5344CB8AC3E}">
        <p14:creationId xmlns:p14="http://schemas.microsoft.com/office/powerpoint/2010/main" val="1215802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473EE-FD60-17FA-0A87-196C65E14A3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E937298-D1F5-62F8-50D8-0C412E438757}"/>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Policy Update</a:t>
            </a:r>
          </a:p>
        </p:txBody>
      </p:sp>
      <p:sp>
        <p:nvSpPr>
          <p:cNvPr id="8" name="Title 3">
            <a:extLst>
              <a:ext uri="{FF2B5EF4-FFF2-40B4-BE49-F238E27FC236}">
                <a16:creationId xmlns:a16="http://schemas.microsoft.com/office/drawing/2014/main" id="{5018E16E-0D97-713B-24D7-2A2B595C47CE}"/>
              </a:ext>
            </a:extLst>
          </p:cNvPr>
          <p:cNvSpPr txBox="1">
            <a:spLocks noGrp="1"/>
          </p:cNvSpPr>
          <p:nvPr>
            <p:ph type="title" idx="4294967295"/>
          </p:nvPr>
        </p:nvSpPr>
        <p:spPr bwMode="auto">
          <a:xfrm>
            <a:off x="406400" y="320040"/>
            <a:ext cx="11404600" cy="114300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400" b="1">
                <a:solidFill>
                  <a:schemeClr val="tx1"/>
                </a:solidFill>
                <a:latin typeface="Arial" charset="0"/>
                <a:ea typeface="ＭＳ Ｐゴシック" pitchFamily="1" charset="-128"/>
              </a:defRPr>
            </a:lvl2pPr>
            <a:lvl3pPr algn="l" rtl="0" fontAlgn="base">
              <a:spcBef>
                <a:spcPct val="0"/>
              </a:spcBef>
              <a:spcAft>
                <a:spcPct val="0"/>
              </a:spcAft>
              <a:defRPr sz="2400" b="1">
                <a:solidFill>
                  <a:schemeClr val="tx1"/>
                </a:solidFill>
                <a:latin typeface="Arial" charset="0"/>
                <a:ea typeface="ＭＳ Ｐゴシック" pitchFamily="1" charset="-128"/>
              </a:defRPr>
            </a:lvl3pPr>
            <a:lvl4pPr algn="l" rtl="0" fontAlgn="base">
              <a:spcBef>
                <a:spcPct val="0"/>
              </a:spcBef>
              <a:spcAft>
                <a:spcPct val="0"/>
              </a:spcAft>
              <a:defRPr sz="2400" b="1">
                <a:solidFill>
                  <a:schemeClr val="tx1"/>
                </a:solidFill>
                <a:latin typeface="Arial" charset="0"/>
                <a:ea typeface="ＭＳ Ｐゴシック" pitchFamily="1" charset="-128"/>
              </a:defRPr>
            </a:lvl4pPr>
            <a:lvl5pPr algn="l" rtl="0" fontAlgn="base">
              <a:spcBef>
                <a:spcPct val="0"/>
              </a:spcBef>
              <a:spcAft>
                <a:spcPct val="0"/>
              </a:spcAft>
              <a:defRPr sz="2400" b="1">
                <a:solidFill>
                  <a:schemeClr val="tx1"/>
                </a:solidFill>
                <a:latin typeface="Arial" charset="0"/>
                <a:ea typeface="ＭＳ Ｐゴシック" pitchFamily="1" charset="-128"/>
              </a:defRPr>
            </a:lvl5pPr>
            <a:lvl6pPr marL="457189" algn="l" rtl="0" fontAlgn="base">
              <a:spcBef>
                <a:spcPct val="0"/>
              </a:spcBef>
              <a:spcAft>
                <a:spcPct val="0"/>
              </a:spcAft>
              <a:defRPr sz="2400" b="1">
                <a:solidFill>
                  <a:schemeClr val="tx1"/>
                </a:solidFill>
                <a:latin typeface="Arial" charset="0"/>
                <a:ea typeface="ＭＳ Ｐゴシック" pitchFamily="1" charset="-128"/>
              </a:defRPr>
            </a:lvl6pPr>
            <a:lvl7pPr marL="914377" algn="l" rtl="0" fontAlgn="base">
              <a:spcBef>
                <a:spcPct val="0"/>
              </a:spcBef>
              <a:spcAft>
                <a:spcPct val="0"/>
              </a:spcAft>
              <a:defRPr sz="2400" b="1">
                <a:solidFill>
                  <a:schemeClr val="tx1"/>
                </a:solidFill>
                <a:latin typeface="Arial" charset="0"/>
                <a:ea typeface="ＭＳ Ｐゴシック" pitchFamily="1" charset="-128"/>
              </a:defRPr>
            </a:lvl7pPr>
            <a:lvl8pPr marL="1371566" algn="l" rtl="0" fontAlgn="base">
              <a:spcBef>
                <a:spcPct val="0"/>
              </a:spcBef>
              <a:spcAft>
                <a:spcPct val="0"/>
              </a:spcAft>
              <a:defRPr sz="2400" b="1">
                <a:solidFill>
                  <a:schemeClr val="tx1"/>
                </a:solidFill>
                <a:latin typeface="Arial" charset="0"/>
                <a:ea typeface="ＭＳ Ｐゴシック" pitchFamily="1" charset="-128"/>
              </a:defRPr>
            </a:lvl8pPr>
            <a:lvl9pPr marL="1828754" algn="l" rtl="0" fontAlgn="base">
              <a:spcBef>
                <a:spcPct val="0"/>
              </a:spcBef>
              <a:spcAft>
                <a:spcPct val="0"/>
              </a:spcAft>
              <a:defRPr sz="2400" b="1">
                <a:solidFill>
                  <a:schemeClr val="tx1"/>
                </a:solidFill>
                <a:latin typeface="Arial" charset="0"/>
                <a:ea typeface="ＭＳ Ｐゴシック"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ptos Display" panose="020B0004020202020204" pitchFamily="34" charset="0"/>
                <a:ea typeface="+mj-ea"/>
                <a:cs typeface="Arial"/>
              </a:rPr>
              <a:t>2026 Policy and Administrative Revisions</a:t>
            </a:r>
          </a:p>
        </p:txBody>
      </p:sp>
      <p:sp>
        <p:nvSpPr>
          <p:cNvPr id="2" name="Content Placeholder 1">
            <a:extLst>
              <a:ext uri="{FF2B5EF4-FFF2-40B4-BE49-F238E27FC236}">
                <a16:creationId xmlns:a16="http://schemas.microsoft.com/office/drawing/2014/main" id="{A64C2E7E-FC62-05F3-C32C-6080B01124D4}"/>
              </a:ext>
            </a:extLst>
          </p:cNvPr>
          <p:cNvSpPr>
            <a:spLocks noGrp="1"/>
          </p:cNvSpPr>
          <p:nvPr>
            <p:ph idx="1"/>
          </p:nvPr>
        </p:nvSpPr>
        <p:spPr>
          <a:xfrm>
            <a:off x="406400" y="1600200"/>
            <a:ext cx="11404600" cy="4038600"/>
          </a:xfrm>
        </p:spPr>
        <p:txBody>
          <a:bodyPr/>
          <a:lstStyle/>
          <a:p>
            <a:pPr marL="0" lvl="1" indent="0">
              <a:spcBef>
                <a:spcPts val="300"/>
              </a:spcBef>
              <a:spcAft>
                <a:spcPts val="300"/>
              </a:spcAft>
              <a:buNone/>
            </a:pPr>
            <a:r>
              <a:rPr lang="en-US" sz="2200" dirty="0">
                <a:latin typeface="Aptos" panose="020B0004020202020204" pitchFamily="34" charset="0"/>
                <a:cs typeface="+mn-cs"/>
              </a:rPr>
              <a:t>Presentations led by SOT</a:t>
            </a:r>
          </a:p>
          <a:p>
            <a:pPr marL="457200" lvl="1" indent="-457200">
              <a:spcBef>
                <a:spcPts val="300"/>
              </a:spcBef>
              <a:spcAft>
                <a:spcPts val="300"/>
              </a:spcAft>
              <a:buFont typeface="Arial" panose="020B0604020202020204" pitchFamily="34" charset="0"/>
              <a:buChar char="•"/>
            </a:pPr>
            <a:r>
              <a:rPr lang="en-US" sz="2200" dirty="0">
                <a:latin typeface="Aptos" panose="020B0004020202020204" pitchFamily="34" charset="0"/>
              </a:rPr>
              <a:t>In February, Deputy Schewel </a:t>
            </a:r>
            <a:r>
              <a:rPr lang="en-US" sz="2200" dirty="0">
                <a:latin typeface="Aptos" panose="020B0004020202020204" pitchFamily="34" charset="0"/>
                <a:hlinkClick r:id="rId3"/>
              </a:rPr>
              <a:t>presentation to the Board</a:t>
            </a:r>
            <a:r>
              <a:rPr lang="en-US" sz="2200" dirty="0">
                <a:latin typeface="Aptos" panose="020B0004020202020204" pitchFamily="34" charset="0"/>
              </a:rPr>
              <a:t> (</a:t>
            </a:r>
            <a:r>
              <a:rPr lang="en-US" sz="2200" dirty="0">
                <a:latin typeface="Aptos" panose="020B0004020202020204" pitchFamily="34" charset="0"/>
                <a:hlinkClick r:id="rId4"/>
              </a:rPr>
              <a:t>Video</a:t>
            </a:r>
            <a:r>
              <a:rPr lang="en-US" sz="2200" dirty="0">
                <a:latin typeface="Aptos" panose="020B0004020202020204" pitchFamily="34" charset="0"/>
              </a:rPr>
              <a:t>, starts @1:49:00):</a:t>
            </a:r>
          </a:p>
          <a:p>
            <a:pPr marL="911214" lvl="2" indent="-457200">
              <a:spcBef>
                <a:spcPts val="300"/>
              </a:spcBef>
              <a:spcAft>
                <a:spcPts val="300"/>
              </a:spcAft>
              <a:buFont typeface="Courier New" panose="02070309020205020404" pitchFamily="49" charset="0"/>
              <a:buChar char="o"/>
            </a:pPr>
            <a:r>
              <a:rPr lang="en-US" sz="2200" dirty="0">
                <a:latin typeface="Aptos" panose="020B0004020202020204" pitchFamily="34" charset="0"/>
              </a:rPr>
              <a:t>Proposed HPP Eligibility to include innovative intersection features</a:t>
            </a:r>
          </a:p>
          <a:p>
            <a:pPr marL="911214" lvl="2" indent="-457200">
              <a:spcBef>
                <a:spcPts val="300"/>
              </a:spcBef>
              <a:spcAft>
                <a:spcPts val="300"/>
              </a:spcAft>
              <a:buFont typeface="Courier New" panose="02070309020205020404" pitchFamily="49" charset="0"/>
              <a:buChar char="o"/>
            </a:pPr>
            <a:r>
              <a:rPr lang="en-US" sz="2200" dirty="0">
                <a:latin typeface="Aptos" panose="020B0004020202020204" pitchFamily="34" charset="0"/>
              </a:rPr>
              <a:t>CTB Members brought up interest in HPP First</a:t>
            </a:r>
          </a:p>
          <a:p>
            <a:pPr marL="457200" lvl="1" indent="-457200">
              <a:spcBef>
                <a:spcPts val="300"/>
              </a:spcBef>
              <a:spcAft>
                <a:spcPts val="300"/>
              </a:spcAft>
              <a:buFont typeface="Arial" panose="020B0604020202020204" pitchFamily="34" charset="0"/>
              <a:buChar char="•"/>
            </a:pPr>
            <a:r>
              <a:rPr lang="en-US" sz="2200" dirty="0">
                <a:latin typeface="Aptos" panose="020B0004020202020204" pitchFamily="34" charset="0"/>
                <a:cs typeface="+mn-cs"/>
              </a:rPr>
              <a:t>In March, Deputy Schewel </a:t>
            </a:r>
            <a:r>
              <a:rPr lang="en-US" sz="2200" dirty="0">
                <a:latin typeface="Aptos" panose="020B0004020202020204" pitchFamily="34" charset="0"/>
                <a:hlinkClick r:id="rId5"/>
              </a:rPr>
              <a:t>presentation to the Board</a:t>
            </a:r>
            <a:r>
              <a:rPr lang="en-US" sz="2200" dirty="0">
                <a:latin typeface="Aptos" panose="020B0004020202020204" pitchFamily="34" charset="0"/>
              </a:rPr>
              <a:t> (</a:t>
            </a:r>
            <a:r>
              <a:rPr lang="en-US" sz="2200" dirty="0">
                <a:latin typeface="Aptos" panose="020B0004020202020204" pitchFamily="34" charset="0"/>
                <a:hlinkClick r:id="rId6"/>
              </a:rPr>
              <a:t>Video</a:t>
            </a:r>
            <a:r>
              <a:rPr lang="en-US" sz="2200" dirty="0">
                <a:latin typeface="Aptos" panose="020B0004020202020204" pitchFamily="34" charset="0"/>
              </a:rPr>
              <a:t>, starts @3:22:43):</a:t>
            </a:r>
          </a:p>
          <a:p>
            <a:pPr marL="911214" lvl="2" indent="-457200">
              <a:spcBef>
                <a:spcPts val="300"/>
              </a:spcBef>
              <a:spcAft>
                <a:spcPts val="300"/>
              </a:spcAft>
              <a:buFont typeface="Courier New" panose="02070309020205020404" pitchFamily="49" charset="0"/>
              <a:buChar char="o"/>
            </a:pPr>
            <a:r>
              <a:rPr lang="en-US" sz="2200" dirty="0">
                <a:latin typeface="Aptos" panose="020B0004020202020204" pitchFamily="34" charset="0"/>
              </a:rPr>
              <a:t>Overview of SMART SCALE</a:t>
            </a:r>
          </a:p>
          <a:p>
            <a:pPr marL="911214" lvl="2" indent="-457200">
              <a:spcBef>
                <a:spcPts val="300"/>
              </a:spcBef>
              <a:spcAft>
                <a:spcPts val="300"/>
              </a:spcAft>
              <a:buFont typeface="Courier New" panose="02070309020205020404" pitchFamily="49" charset="0"/>
              <a:buChar char="o"/>
            </a:pPr>
            <a:r>
              <a:rPr lang="en-US" sz="2200" dirty="0">
                <a:latin typeface="Aptos" panose="020B0004020202020204" pitchFamily="34" charset="0"/>
              </a:rPr>
              <a:t>Requested Scenarios</a:t>
            </a:r>
          </a:p>
          <a:p>
            <a:pPr marL="457200" lvl="1" indent="-457200">
              <a:spcBef>
                <a:spcPts val="300"/>
              </a:spcBef>
              <a:spcAft>
                <a:spcPts val="300"/>
              </a:spcAft>
              <a:buFont typeface="Arial" panose="020B0604020202020204" pitchFamily="34" charset="0"/>
              <a:buChar char="•"/>
            </a:pPr>
            <a:r>
              <a:rPr lang="en-US" sz="2200" dirty="0">
                <a:latin typeface="Aptos" panose="020B0004020202020204" pitchFamily="34" charset="0"/>
                <a:cs typeface="+mn-cs"/>
              </a:rPr>
              <a:t>April 21, Deputy Schewel </a:t>
            </a:r>
            <a:r>
              <a:rPr lang="en-US" sz="2200" dirty="0">
                <a:latin typeface="Aptos" panose="020B0004020202020204" pitchFamily="34" charset="0"/>
                <a:hlinkClick r:id="rId7"/>
              </a:rPr>
              <a:t>presentation to the Board</a:t>
            </a:r>
            <a:r>
              <a:rPr lang="en-US" sz="2200" dirty="0">
                <a:latin typeface="Aptos" panose="020B0004020202020204" pitchFamily="34" charset="0"/>
              </a:rPr>
              <a:t> (</a:t>
            </a:r>
            <a:r>
              <a:rPr lang="en-US" sz="2200" dirty="0">
                <a:latin typeface="Aptos" panose="020B0004020202020204" pitchFamily="34" charset="0"/>
                <a:hlinkClick r:id="rId8"/>
              </a:rPr>
              <a:t>Video</a:t>
            </a:r>
            <a:r>
              <a:rPr lang="en-US" sz="2200" dirty="0">
                <a:latin typeface="Aptos" panose="020B0004020202020204" pitchFamily="34" charset="0"/>
              </a:rPr>
              <a:t>, starts @2:36:00):</a:t>
            </a:r>
          </a:p>
          <a:p>
            <a:pPr marL="911214" lvl="2" indent="-457200">
              <a:spcBef>
                <a:spcPts val="300"/>
              </a:spcBef>
              <a:spcAft>
                <a:spcPts val="300"/>
              </a:spcAft>
              <a:buFont typeface="Courier New" panose="02070309020205020404" pitchFamily="49" charset="0"/>
              <a:buChar char="o"/>
            </a:pPr>
            <a:r>
              <a:rPr lang="en-US" sz="2200" dirty="0">
                <a:latin typeface="Aptos" panose="020B0004020202020204" pitchFamily="34" charset="0"/>
              </a:rPr>
              <a:t>Reiterate HPP Innovative Intersections for Board Action</a:t>
            </a:r>
          </a:p>
          <a:p>
            <a:pPr marL="911214" lvl="2" indent="-457200">
              <a:spcBef>
                <a:spcPts val="300"/>
              </a:spcBef>
              <a:spcAft>
                <a:spcPts val="300"/>
              </a:spcAft>
              <a:buFont typeface="Courier New" panose="02070309020205020404" pitchFamily="49" charset="0"/>
              <a:buChar char="o"/>
            </a:pPr>
            <a:r>
              <a:rPr lang="en-US" sz="2200" dirty="0">
                <a:latin typeface="Aptos" panose="020B0004020202020204" pitchFamily="34" charset="0"/>
              </a:rPr>
              <a:t>CTB FYIs….next slide</a:t>
            </a:r>
          </a:p>
          <a:p>
            <a:pPr marL="457200" lvl="1" indent="-457200">
              <a:spcBef>
                <a:spcPts val="300"/>
              </a:spcBef>
              <a:spcAft>
                <a:spcPts val="300"/>
              </a:spcAft>
              <a:buFont typeface="Arial" panose="020B0604020202020204" pitchFamily="34" charset="0"/>
              <a:buChar char="•"/>
            </a:pPr>
            <a:r>
              <a:rPr lang="en-US" sz="2200" dirty="0">
                <a:latin typeface="Aptos" panose="020B0004020202020204" pitchFamily="34" charset="0"/>
                <a:cs typeface="+mn-cs"/>
              </a:rPr>
              <a:t>April 22, Board adopted innovative intersections as HPP Eligible</a:t>
            </a:r>
          </a:p>
        </p:txBody>
      </p:sp>
      <p:sp>
        <p:nvSpPr>
          <p:cNvPr id="3" name="Slide Number Placeholder 2">
            <a:extLst>
              <a:ext uri="{FF2B5EF4-FFF2-40B4-BE49-F238E27FC236}">
                <a16:creationId xmlns:a16="http://schemas.microsoft.com/office/drawing/2014/main" id="{6287ADA9-DAF2-D6C0-5AD7-48657B21DC77}"/>
              </a:ext>
            </a:extLst>
          </p:cNvPr>
          <p:cNvSpPr>
            <a:spLocks noGrp="1"/>
          </p:cNvSpPr>
          <p:nvPr>
            <p:ph type="sldNum" sz="quarter" idx="10"/>
          </p:nvPr>
        </p:nvSpPr>
        <p:spPr/>
        <p:txBody>
          <a:bodyPr/>
          <a:lstStyle/>
          <a:p>
            <a:fld id="{2D053006-FB26-45B1-80AA-6376C0DF0BE0}" type="slidenum">
              <a:rPr lang="en-US" smtClean="0"/>
              <a:pPr/>
              <a:t>4</a:t>
            </a:fld>
            <a:endParaRPr lang="en-US" dirty="0"/>
          </a:p>
        </p:txBody>
      </p:sp>
    </p:spTree>
    <p:extLst>
      <p:ext uri="{BB962C8B-B14F-4D97-AF65-F5344CB8AC3E}">
        <p14:creationId xmlns:p14="http://schemas.microsoft.com/office/powerpoint/2010/main" val="40981491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55B48-FE8A-3DC1-3390-96BCF3976EF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22B77B8-24BC-0885-A8D3-C1DC7843CB30}"/>
              </a:ext>
            </a:extLst>
          </p:cNvPr>
          <p:cNvSpPr>
            <a:spLocks noGrp="1"/>
          </p:cNvSpPr>
          <p:nvPr>
            <p:ph type="title"/>
          </p:nvPr>
        </p:nvSpPr>
        <p:spPr/>
        <p:txBody>
          <a:bodyPr/>
          <a:lstStyle/>
          <a:p>
            <a:r>
              <a:rPr lang="en" dirty="0"/>
              <a:t>Validation – Detailed Documentation</a:t>
            </a:r>
            <a:endParaRPr lang="en-US" dirty="0"/>
          </a:p>
        </p:txBody>
      </p:sp>
      <p:sp>
        <p:nvSpPr>
          <p:cNvPr id="2" name="TextBox 1">
            <a:extLst>
              <a:ext uri="{FF2B5EF4-FFF2-40B4-BE49-F238E27FC236}">
                <a16:creationId xmlns:a16="http://schemas.microsoft.com/office/drawing/2014/main" id="{56CD2CA8-CEDD-0074-C81F-BD8C8B13B1CD}"/>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0788296B-D272-0754-4D32-F47C8308881C}"/>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40</a:t>
            </a:fld>
            <a:endParaRPr lang="en-US"/>
          </a:p>
        </p:txBody>
      </p:sp>
      <p:sp>
        <p:nvSpPr>
          <p:cNvPr id="36" name="Google Shape;277;p44">
            <a:extLst>
              <a:ext uri="{FF2B5EF4-FFF2-40B4-BE49-F238E27FC236}">
                <a16:creationId xmlns:a16="http://schemas.microsoft.com/office/drawing/2014/main" id="{4E98405B-D145-D1F8-062E-9ADDFB07E04D}"/>
              </a:ext>
            </a:extLst>
          </p:cNvPr>
          <p:cNvSpPr/>
          <p:nvPr/>
        </p:nvSpPr>
        <p:spPr>
          <a:xfrm>
            <a:off x="416711" y="2080994"/>
            <a:ext cx="11320179" cy="544831"/>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r>
              <a:rPr lang="en" dirty="0">
                <a:solidFill>
                  <a:schemeClr val="lt1"/>
                </a:solidFill>
              </a:rPr>
              <a:t>Detailed Estimate Documentation</a:t>
            </a:r>
            <a:endParaRPr lang="en" dirty="0">
              <a:solidFill>
                <a:schemeClr val="lt1"/>
              </a:solidFill>
              <a:latin typeface="Arial"/>
              <a:ea typeface="Arial"/>
              <a:cs typeface="Arial"/>
            </a:endParaRPr>
          </a:p>
        </p:txBody>
      </p:sp>
      <p:sp>
        <p:nvSpPr>
          <p:cNvPr id="6" name="Google Shape;292;p45">
            <a:extLst>
              <a:ext uri="{FF2B5EF4-FFF2-40B4-BE49-F238E27FC236}">
                <a16:creationId xmlns:a16="http://schemas.microsoft.com/office/drawing/2014/main" id="{8A468D25-E0D0-7C97-0B7E-4CA646485D08}"/>
              </a:ext>
            </a:extLst>
          </p:cNvPr>
          <p:cNvSpPr txBox="1"/>
          <p:nvPr/>
        </p:nvSpPr>
        <p:spPr>
          <a:xfrm>
            <a:off x="645229" y="2718027"/>
            <a:ext cx="10908665" cy="3939485"/>
          </a:xfrm>
          <a:prstGeom prst="rect">
            <a:avLst/>
          </a:prstGeom>
          <a:noFill/>
          <a:ln>
            <a:noFill/>
          </a:ln>
        </p:spPr>
        <p:txBody>
          <a:bodyPr spcFirstLastPara="1" wrap="square" lIns="121900" tIns="60933" rIns="121900" bIns="60933" anchor="t" anchorCtr="0">
            <a:spAutoFit/>
          </a:bodyPr>
          <a:lstStyle/>
          <a:p>
            <a:pPr marL="152396" algn="ctr">
              <a:buClr>
                <a:srgbClr val="0060AA"/>
              </a:buClr>
              <a:buSzPts val="1800"/>
            </a:pPr>
            <a:r>
              <a:rPr lang="en" sz="3200" dirty="0">
                <a:solidFill>
                  <a:srgbClr val="0060AA"/>
                </a:solidFill>
              </a:rPr>
              <a:t>The PES is only an estimate SUMMARY!</a:t>
            </a:r>
          </a:p>
          <a:p>
            <a:pPr marL="152396" algn="ctr">
              <a:buSzPts val="1800"/>
            </a:pPr>
            <a:endParaRPr lang="en" b="0" dirty="0">
              <a:solidFill>
                <a:srgbClr val="0060AA"/>
              </a:solidFill>
            </a:endParaRPr>
          </a:p>
          <a:p>
            <a:pPr marL="533387" indent="-380990">
              <a:buSzPct val="100000"/>
              <a:buChar char="•"/>
            </a:pPr>
            <a:r>
              <a:rPr lang="en" b="0" dirty="0">
                <a:solidFill>
                  <a:srgbClr val="0060AA"/>
                </a:solidFill>
              </a:rPr>
              <a:t>Detailed estimate supporting documentation is required and should be uploaded to the SMART Portal</a:t>
            </a:r>
          </a:p>
          <a:p>
            <a:pPr marL="533387" indent="-380990">
              <a:buSzPct val="100000"/>
              <a:buChar char="•"/>
            </a:pPr>
            <a:r>
              <a:rPr lang="en" b="0" dirty="0">
                <a:solidFill>
                  <a:srgbClr val="0060AA"/>
                </a:solidFill>
              </a:rPr>
              <a:t>Documentation format and clarity needs to be appropriate for independent review</a:t>
            </a:r>
          </a:p>
          <a:p>
            <a:pPr marL="533387" indent="-380990">
              <a:buSzPct val="100000"/>
              <a:buChar char="•"/>
            </a:pPr>
            <a:r>
              <a:rPr lang="en" b="0" dirty="0">
                <a:solidFill>
                  <a:srgbClr val="0060AA"/>
                </a:solidFill>
              </a:rPr>
              <a:t>Major items estimate must be provided at a minimum</a:t>
            </a:r>
          </a:p>
          <a:p>
            <a:pPr marL="533387" indent="-380990">
              <a:buSzPct val="100000"/>
              <a:buChar char="•"/>
            </a:pPr>
            <a:r>
              <a:rPr lang="en" b="0" dirty="0">
                <a:solidFill>
                  <a:srgbClr val="0060AA"/>
                </a:solidFill>
              </a:rPr>
              <a:t>Ensure current unit prices</a:t>
            </a:r>
          </a:p>
          <a:p>
            <a:pPr marL="533387" indent="-380990">
              <a:buSzPct val="100000"/>
              <a:buChar char="•"/>
            </a:pPr>
            <a:r>
              <a:rPr lang="en" b="0" dirty="0">
                <a:solidFill>
                  <a:srgbClr val="0060AA"/>
                </a:solidFill>
              </a:rPr>
              <a:t>Use tools endorsed by VDOT Cost Estimate Office, where appropriate</a:t>
            </a:r>
          </a:p>
          <a:p>
            <a:pPr marL="609585" indent="-457189">
              <a:buClr>
                <a:srgbClr val="0060AA"/>
              </a:buClr>
              <a:buSzPts val="1800"/>
              <a:buChar char="●"/>
            </a:pPr>
            <a:endParaRPr lang="en" dirty="0">
              <a:solidFill>
                <a:srgbClr val="0060AA"/>
              </a:solidFill>
            </a:endParaRPr>
          </a:p>
        </p:txBody>
      </p:sp>
    </p:spTree>
    <p:extLst>
      <p:ext uri="{BB962C8B-B14F-4D97-AF65-F5344CB8AC3E}">
        <p14:creationId xmlns:p14="http://schemas.microsoft.com/office/powerpoint/2010/main" val="3092071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F949B-C6EC-DB71-4CE8-CEB118A4732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FF7AA4B-D0B7-0475-6C44-9F80C5ADD757}"/>
              </a:ext>
            </a:extLst>
          </p:cNvPr>
          <p:cNvSpPr>
            <a:spLocks noGrp="1"/>
          </p:cNvSpPr>
          <p:nvPr>
            <p:ph type="title"/>
          </p:nvPr>
        </p:nvSpPr>
        <p:spPr/>
        <p:txBody>
          <a:bodyPr/>
          <a:lstStyle/>
          <a:p>
            <a:r>
              <a:rPr lang="en" dirty="0"/>
              <a:t>Project Sketch Recommendations</a:t>
            </a:r>
            <a:endParaRPr lang="en-US" dirty="0"/>
          </a:p>
        </p:txBody>
      </p:sp>
      <p:sp>
        <p:nvSpPr>
          <p:cNvPr id="2" name="TextBox 1">
            <a:extLst>
              <a:ext uri="{FF2B5EF4-FFF2-40B4-BE49-F238E27FC236}">
                <a16:creationId xmlns:a16="http://schemas.microsoft.com/office/drawing/2014/main" id="{44E52405-D27C-A63C-52A1-0A9745886A14}"/>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7CD65D45-3C2F-0BEC-FB53-7D160433EC6F}"/>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41</a:t>
            </a:fld>
            <a:endParaRPr lang="en-US"/>
          </a:p>
        </p:txBody>
      </p:sp>
      <p:sp>
        <p:nvSpPr>
          <p:cNvPr id="3" name="Google Shape;379;p52">
            <a:extLst>
              <a:ext uri="{FF2B5EF4-FFF2-40B4-BE49-F238E27FC236}">
                <a16:creationId xmlns:a16="http://schemas.microsoft.com/office/drawing/2014/main" id="{43951412-89D1-B349-1767-087B9BDCA826}"/>
              </a:ext>
            </a:extLst>
          </p:cNvPr>
          <p:cNvSpPr/>
          <p:nvPr/>
        </p:nvSpPr>
        <p:spPr>
          <a:xfrm>
            <a:off x="2268467" y="2464369"/>
            <a:ext cx="7320400" cy="2832400"/>
          </a:xfrm>
          <a:prstGeom prst="roundRect">
            <a:avLst>
              <a:gd name="adj" fmla="val 16667"/>
            </a:avLst>
          </a:prstGeom>
          <a:noFill/>
          <a:ln w="76200" cap="flat" cmpd="sng">
            <a:solidFill>
              <a:schemeClr val="accent4"/>
            </a:solidFill>
            <a:prstDash val="solid"/>
            <a:round/>
            <a:headEnd type="none" w="sm" len="sm"/>
            <a:tailEnd type="none" w="sm" len="sm"/>
          </a:ln>
        </p:spPr>
        <p:txBody>
          <a:bodyPr spcFirstLastPara="1" wrap="square" lIns="121900" tIns="60933" rIns="121900" bIns="60933" anchor="t" anchorCtr="0">
            <a:noAutofit/>
          </a:bodyPr>
          <a:lstStyle/>
          <a:p>
            <a:pPr marL="0" lvl="1" algn="ctr">
              <a:spcBef>
                <a:spcPts val="0"/>
              </a:spcBef>
              <a:spcAft>
                <a:spcPts val="0"/>
              </a:spcAft>
            </a:pPr>
            <a:endParaRPr sz="5333">
              <a:solidFill>
                <a:srgbClr val="C00000"/>
              </a:solidFill>
              <a:latin typeface="Libre Franklin Black"/>
              <a:ea typeface="Libre Franklin Black"/>
              <a:cs typeface="Libre Franklin Black"/>
              <a:sym typeface="Libre Franklin Black"/>
            </a:endParaRPr>
          </a:p>
          <a:p>
            <a:pPr marL="0" lvl="1" algn="ctr">
              <a:spcBef>
                <a:spcPts val="0"/>
              </a:spcBef>
              <a:spcAft>
                <a:spcPts val="0"/>
              </a:spcAft>
            </a:pPr>
            <a:r>
              <a:rPr lang="en" sz="4533">
                <a:solidFill>
                  <a:schemeClr val="dk1"/>
                </a:solidFill>
              </a:rPr>
              <a:t>Examples</a:t>
            </a:r>
            <a:endParaRPr sz="7066">
              <a:solidFill>
                <a:srgbClr val="242424"/>
              </a:solidFill>
            </a:endParaRPr>
          </a:p>
        </p:txBody>
      </p:sp>
    </p:spTree>
    <p:extLst>
      <p:ext uri="{BB962C8B-B14F-4D97-AF65-F5344CB8AC3E}">
        <p14:creationId xmlns:p14="http://schemas.microsoft.com/office/powerpoint/2010/main" val="1275390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A3200-946B-4950-E309-D0A32D85F2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1F83C1A-4138-A186-23E9-13A0111B5A8F}"/>
              </a:ext>
            </a:extLst>
          </p:cNvPr>
          <p:cNvSpPr>
            <a:spLocks noGrp="1"/>
          </p:cNvSpPr>
          <p:nvPr>
            <p:ph type="title"/>
          </p:nvPr>
        </p:nvSpPr>
        <p:spPr/>
        <p:txBody>
          <a:bodyPr/>
          <a:lstStyle/>
          <a:p>
            <a:r>
              <a:rPr lang="en" dirty="0"/>
              <a:t>Project Sketch Quality – Needs Improvement</a:t>
            </a:r>
            <a:endParaRPr lang="en-US" dirty="0"/>
          </a:p>
        </p:txBody>
      </p:sp>
      <p:sp>
        <p:nvSpPr>
          <p:cNvPr id="2" name="TextBox 1">
            <a:extLst>
              <a:ext uri="{FF2B5EF4-FFF2-40B4-BE49-F238E27FC236}">
                <a16:creationId xmlns:a16="http://schemas.microsoft.com/office/drawing/2014/main" id="{48B2AF83-49AD-D062-186B-7C20F550E464}"/>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EA07155A-4F54-B29F-E26B-B32C8AF6A106}"/>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42</a:t>
            </a:fld>
            <a:endParaRPr lang="en-US"/>
          </a:p>
        </p:txBody>
      </p:sp>
      <p:pic>
        <p:nvPicPr>
          <p:cNvPr id="5" name="Google Shape;385;p53" descr="Map showing a low-quality sketch of a roundabout">
            <a:extLst>
              <a:ext uri="{FF2B5EF4-FFF2-40B4-BE49-F238E27FC236}">
                <a16:creationId xmlns:a16="http://schemas.microsoft.com/office/drawing/2014/main" id="{9AFD7E17-DB1B-C4B9-243F-526D13B81F4E}"/>
              </a:ext>
            </a:extLst>
          </p:cNvPr>
          <p:cNvPicPr preferRelativeResize="0"/>
          <p:nvPr/>
        </p:nvPicPr>
        <p:blipFill>
          <a:blip r:embed="rId3">
            <a:alphaModFix/>
          </a:blip>
          <a:stretch>
            <a:fillRect/>
          </a:stretch>
        </p:blipFill>
        <p:spPr>
          <a:xfrm>
            <a:off x="455513" y="1616696"/>
            <a:ext cx="6233121" cy="4644531"/>
          </a:xfrm>
          <a:prstGeom prst="rect">
            <a:avLst/>
          </a:prstGeom>
          <a:noFill/>
          <a:ln>
            <a:noFill/>
          </a:ln>
        </p:spPr>
      </p:pic>
      <p:sp>
        <p:nvSpPr>
          <p:cNvPr id="6" name="Google Shape;386;p53">
            <a:extLst>
              <a:ext uri="{FF2B5EF4-FFF2-40B4-BE49-F238E27FC236}">
                <a16:creationId xmlns:a16="http://schemas.microsoft.com/office/drawing/2014/main" id="{37B88FD0-97B9-DEA5-E968-8A4648D64762}"/>
              </a:ext>
            </a:extLst>
          </p:cNvPr>
          <p:cNvSpPr txBox="1"/>
          <p:nvPr/>
        </p:nvSpPr>
        <p:spPr>
          <a:xfrm>
            <a:off x="6865257" y="1802557"/>
            <a:ext cx="4717143" cy="4279867"/>
          </a:xfrm>
          <a:prstGeom prst="rect">
            <a:avLst/>
          </a:prstGeom>
          <a:noFill/>
          <a:ln>
            <a:noFill/>
          </a:ln>
        </p:spPr>
        <p:txBody>
          <a:bodyPr spcFirstLastPara="1" wrap="square" lIns="121900" tIns="121900" rIns="121900" bIns="121900" anchor="t" anchorCtr="0">
            <a:noAutofit/>
          </a:bodyPr>
          <a:lstStyle/>
          <a:p>
            <a:r>
              <a:rPr lang="en" sz="2000" u="sng" dirty="0">
                <a:solidFill>
                  <a:srgbClr val="0060AA"/>
                </a:solidFill>
              </a:rPr>
              <a:t>Positives: </a:t>
            </a:r>
            <a:endParaRPr lang="en-US" sz="2000" u="sng" dirty="0">
              <a:solidFill>
                <a:srgbClr val="0060AA"/>
              </a:solidFill>
            </a:endParaRPr>
          </a:p>
          <a:p>
            <a:r>
              <a:rPr lang="en" sz="2000" b="0" dirty="0">
                <a:solidFill>
                  <a:srgbClr val="0060AA"/>
                </a:solidFill>
              </a:rPr>
              <a:t>RW area summary, design speed, classification, typical section, some labels</a:t>
            </a:r>
            <a:endParaRPr lang="en-US" sz="2000" b="0" dirty="0">
              <a:solidFill>
                <a:srgbClr val="0060AA"/>
              </a:solidFill>
            </a:endParaRPr>
          </a:p>
          <a:p>
            <a:endParaRPr lang="en-US" sz="2000" dirty="0">
              <a:solidFill>
                <a:srgbClr val="0060AA"/>
              </a:solidFill>
            </a:endParaRPr>
          </a:p>
          <a:p>
            <a:r>
              <a:rPr lang="en" sz="2000" u="sng" dirty="0">
                <a:solidFill>
                  <a:srgbClr val="0060AA"/>
                </a:solidFill>
              </a:rPr>
              <a:t>Negatives: </a:t>
            </a:r>
            <a:endParaRPr lang="en-US" sz="2000" u="sng" dirty="0">
              <a:solidFill>
                <a:srgbClr val="0060AA"/>
              </a:solidFill>
            </a:endParaRPr>
          </a:p>
          <a:p>
            <a:r>
              <a:rPr lang="en" sz="2000" b="0" dirty="0">
                <a:solidFill>
                  <a:srgbClr val="0060AA"/>
                </a:solidFill>
              </a:rPr>
              <a:t>Plot scale, no SWM assumptions, difficult to even tell lane configuration or widths, no approximate construction limits, drainage features, </a:t>
            </a:r>
            <a:r>
              <a:rPr lang="en" sz="2000" b="0" u="sng" dirty="0">
                <a:solidFill>
                  <a:srgbClr val="0060AA"/>
                </a:solidFill>
              </a:rPr>
              <a:t>would require a significant contingency with so many unknowns.</a:t>
            </a:r>
            <a:endParaRPr lang="en-US" sz="2000" b="0" dirty="0">
              <a:solidFill>
                <a:srgbClr val="0060AA"/>
              </a:solidFill>
            </a:endParaRPr>
          </a:p>
          <a:p>
            <a:endParaRPr lang="en" sz="2000" dirty="0"/>
          </a:p>
        </p:txBody>
      </p:sp>
    </p:spTree>
    <p:extLst>
      <p:ext uri="{BB962C8B-B14F-4D97-AF65-F5344CB8AC3E}">
        <p14:creationId xmlns:p14="http://schemas.microsoft.com/office/powerpoint/2010/main" val="3293802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5CE32-5889-165B-14B2-063D1FB56BE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42E81D-5EBD-D101-7D85-80300C33796C}"/>
              </a:ext>
            </a:extLst>
          </p:cNvPr>
          <p:cNvSpPr>
            <a:spLocks noGrp="1"/>
          </p:cNvSpPr>
          <p:nvPr>
            <p:ph type="title"/>
          </p:nvPr>
        </p:nvSpPr>
        <p:spPr/>
        <p:txBody>
          <a:bodyPr/>
          <a:lstStyle/>
          <a:p>
            <a:r>
              <a:rPr lang="en" dirty="0"/>
              <a:t>Project Sketch Quality – Significantly Better</a:t>
            </a:r>
            <a:endParaRPr lang="en-US" dirty="0"/>
          </a:p>
        </p:txBody>
      </p:sp>
      <p:sp>
        <p:nvSpPr>
          <p:cNvPr id="2" name="TextBox 1">
            <a:extLst>
              <a:ext uri="{FF2B5EF4-FFF2-40B4-BE49-F238E27FC236}">
                <a16:creationId xmlns:a16="http://schemas.microsoft.com/office/drawing/2014/main" id="{86742DE1-9BAB-7BE3-FF0D-9A2FE9166F3D}"/>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653CBA67-6243-8EEB-A376-DD65B19143B6}"/>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43</a:t>
            </a:fld>
            <a:endParaRPr lang="en-US"/>
          </a:p>
        </p:txBody>
      </p:sp>
      <p:pic>
        <p:nvPicPr>
          <p:cNvPr id="3" name="Google Shape;406;p56" descr="Typical section for commerce rd">
            <a:extLst>
              <a:ext uri="{FF2B5EF4-FFF2-40B4-BE49-F238E27FC236}">
                <a16:creationId xmlns:a16="http://schemas.microsoft.com/office/drawing/2014/main" id="{C70B85AF-A228-EA25-C6A0-591BBE3F2D87}"/>
              </a:ext>
            </a:extLst>
          </p:cNvPr>
          <p:cNvPicPr preferRelativeResize="0"/>
          <p:nvPr/>
        </p:nvPicPr>
        <p:blipFill>
          <a:blip r:embed="rId3">
            <a:alphaModFix/>
          </a:blip>
          <a:stretch>
            <a:fillRect/>
          </a:stretch>
        </p:blipFill>
        <p:spPr>
          <a:xfrm>
            <a:off x="6715457" y="2874199"/>
            <a:ext cx="4999800" cy="1170300"/>
          </a:xfrm>
          <a:prstGeom prst="rect">
            <a:avLst/>
          </a:prstGeom>
          <a:noFill/>
          <a:ln>
            <a:noFill/>
          </a:ln>
        </p:spPr>
      </p:pic>
      <p:pic>
        <p:nvPicPr>
          <p:cNvPr id="7" name="Google Shape;407;p56" descr="Map with a high quality sketch of a roundabout">
            <a:extLst>
              <a:ext uri="{FF2B5EF4-FFF2-40B4-BE49-F238E27FC236}">
                <a16:creationId xmlns:a16="http://schemas.microsoft.com/office/drawing/2014/main" id="{9C73777A-1D6D-A754-61F9-3C7FF9A4FD75}"/>
              </a:ext>
            </a:extLst>
          </p:cNvPr>
          <p:cNvPicPr preferRelativeResize="0"/>
          <p:nvPr/>
        </p:nvPicPr>
        <p:blipFill>
          <a:blip r:embed="rId4">
            <a:alphaModFix/>
          </a:blip>
          <a:stretch>
            <a:fillRect/>
          </a:stretch>
        </p:blipFill>
        <p:spPr>
          <a:xfrm>
            <a:off x="230750" y="1620442"/>
            <a:ext cx="6292937" cy="4666661"/>
          </a:xfrm>
          <a:prstGeom prst="rect">
            <a:avLst/>
          </a:prstGeom>
          <a:noFill/>
          <a:ln>
            <a:noFill/>
          </a:ln>
        </p:spPr>
      </p:pic>
      <p:pic>
        <p:nvPicPr>
          <p:cNvPr id="9" name="Google Shape;408;p56">
            <a:extLst>
              <a:ext uri="{FF2B5EF4-FFF2-40B4-BE49-F238E27FC236}">
                <a16:creationId xmlns:a16="http://schemas.microsoft.com/office/drawing/2014/main" id="{1530A3F1-B344-20EB-F7E5-97DFC4B318BD}"/>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710439" y="1616795"/>
            <a:ext cx="3002171" cy="1249887"/>
          </a:xfrm>
          <a:prstGeom prst="rect">
            <a:avLst/>
          </a:prstGeom>
          <a:noFill/>
          <a:ln>
            <a:noFill/>
          </a:ln>
        </p:spPr>
      </p:pic>
      <p:sp>
        <p:nvSpPr>
          <p:cNvPr id="10" name="Google Shape;409;p56">
            <a:extLst>
              <a:ext uri="{FF2B5EF4-FFF2-40B4-BE49-F238E27FC236}">
                <a16:creationId xmlns:a16="http://schemas.microsoft.com/office/drawing/2014/main" id="{F2EC5D4E-7382-734F-F7F5-2DB20AEB4A95}"/>
              </a:ext>
            </a:extLst>
          </p:cNvPr>
          <p:cNvSpPr txBox="1"/>
          <p:nvPr/>
        </p:nvSpPr>
        <p:spPr>
          <a:xfrm>
            <a:off x="6710216" y="3926183"/>
            <a:ext cx="5271344" cy="1953353"/>
          </a:xfrm>
          <a:prstGeom prst="rect">
            <a:avLst/>
          </a:prstGeom>
          <a:noFill/>
          <a:ln>
            <a:noFill/>
          </a:ln>
        </p:spPr>
        <p:txBody>
          <a:bodyPr spcFirstLastPara="1" wrap="square" lIns="121900" tIns="121900" rIns="121900" bIns="121900" anchor="t" anchorCtr="0">
            <a:noAutofit/>
          </a:bodyPr>
          <a:lstStyle/>
          <a:p>
            <a:r>
              <a:rPr lang="en" sz="2000" u="sng" dirty="0">
                <a:solidFill>
                  <a:srgbClr val="0060AA"/>
                </a:solidFill>
              </a:rPr>
              <a:t>Positives:</a:t>
            </a:r>
            <a:r>
              <a:rPr lang="en" sz="2000" dirty="0">
                <a:solidFill>
                  <a:srgbClr val="0060AA"/>
                </a:solidFill>
              </a:rPr>
              <a:t> </a:t>
            </a:r>
            <a:r>
              <a:rPr lang="en" sz="2000" b="0" dirty="0">
                <a:solidFill>
                  <a:srgbClr val="0060AA"/>
                </a:solidFill>
              </a:rPr>
              <a:t>roundabout lanes clearly depicted, shows full depth and mill/overlay pavement, proposed right of way impacts shown, extensive legend, typical section is clear, modified entrances shown</a:t>
            </a:r>
          </a:p>
          <a:p>
            <a:pPr>
              <a:spcBef>
                <a:spcPts val="0"/>
              </a:spcBef>
              <a:spcAft>
                <a:spcPts val="0"/>
              </a:spcAft>
            </a:pPr>
            <a:endParaRPr lang="en-US" sz="2000" b="0" dirty="0">
              <a:solidFill>
                <a:srgbClr val="0060AA"/>
              </a:solidFill>
            </a:endParaRPr>
          </a:p>
          <a:p>
            <a:r>
              <a:rPr lang="en" sz="2000" u="sng" dirty="0">
                <a:solidFill>
                  <a:srgbClr val="0060AA"/>
                </a:solidFill>
              </a:rPr>
              <a:t>Negatives:</a:t>
            </a:r>
            <a:r>
              <a:rPr lang="en" sz="2000" dirty="0">
                <a:solidFill>
                  <a:srgbClr val="0060AA"/>
                </a:solidFill>
              </a:rPr>
              <a:t> </a:t>
            </a:r>
            <a:r>
              <a:rPr lang="en-US" sz="2000" b="0" dirty="0">
                <a:solidFill>
                  <a:srgbClr val="0060AA"/>
                </a:solidFill>
              </a:rPr>
              <a:t>unclear SWM</a:t>
            </a:r>
          </a:p>
          <a:p>
            <a:endParaRPr lang="en-US" sz="2000" b="0" dirty="0"/>
          </a:p>
        </p:txBody>
      </p:sp>
    </p:spTree>
    <p:extLst>
      <p:ext uri="{BB962C8B-B14F-4D97-AF65-F5344CB8AC3E}">
        <p14:creationId xmlns:p14="http://schemas.microsoft.com/office/powerpoint/2010/main" val="1048833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C8CD3-473E-EBDF-47F0-95F4336118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78CFE3-DA58-85A5-ECE4-F8C6395D897A}"/>
              </a:ext>
            </a:extLst>
          </p:cNvPr>
          <p:cNvSpPr>
            <a:spLocks noGrp="1"/>
          </p:cNvSpPr>
          <p:nvPr>
            <p:ph type="title"/>
          </p:nvPr>
        </p:nvSpPr>
        <p:spPr/>
        <p:txBody>
          <a:bodyPr/>
          <a:lstStyle/>
          <a:p>
            <a:r>
              <a:rPr lang="en" dirty="0"/>
              <a:t>Validation – Best Practices</a:t>
            </a:r>
            <a:endParaRPr lang="en-US" dirty="0"/>
          </a:p>
        </p:txBody>
      </p:sp>
      <p:sp>
        <p:nvSpPr>
          <p:cNvPr id="2" name="TextBox 1">
            <a:extLst>
              <a:ext uri="{FF2B5EF4-FFF2-40B4-BE49-F238E27FC236}">
                <a16:creationId xmlns:a16="http://schemas.microsoft.com/office/drawing/2014/main" id="{028187BC-59DF-9CB8-B260-1CED90928DDA}"/>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D4423A9F-F5E6-311F-86E3-44987F0F2B73}"/>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44</a:t>
            </a:fld>
            <a:endParaRPr lang="en-US"/>
          </a:p>
        </p:txBody>
      </p:sp>
      <p:sp>
        <p:nvSpPr>
          <p:cNvPr id="36" name="Google Shape;277;p44">
            <a:extLst>
              <a:ext uri="{FF2B5EF4-FFF2-40B4-BE49-F238E27FC236}">
                <a16:creationId xmlns:a16="http://schemas.microsoft.com/office/drawing/2014/main" id="{D738277D-6FC5-3DEB-7021-C6930D4F06A3}"/>
              </a:ext>
            </a:extLst>
          </p:cNvPr>
          <p:cNvSpPr/>
          <p:nvPr/>
        </p:nvSpPr>
        <p:spPr>
          <a:xfrm>
            <a:off x="416711" y="2080994"/>
            <a:ext cx="11320179" cy="544831"/>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r>
              <a:rPr lang="en-US" dirty="0">
                <a:solidFill>
                  <a:schemeClr val="lt1"/>
                </a:solidFill>
              </a:rPr>
              <a:t>Scope and Project Features</a:t>
            </a:r>
            <a:endParaRPr lang="en-US" dirty="0">
              <a:solidFill>
                <a:schemeClr val="lt1"/>
              </a:solidFill>
              <a:latin typeface="Arial"/>
              <a:ea typeface="Arial"/>
              <a:cs typeface="Arial"/>
              <a:sym typeface="Arial"/>
            </a:endParaRPr>
          </a:p>
        </p:txBody>
      </p:sp>
      <p:sp>
        <p:nvSpPr>
          <p:cNvPr id="3" name="Google Shape;439;p60">
            <a:extLst>
              <a:ext uri="{FF2B5EF4-FFF2-40B4-BE49-F238E27FC236}">
                <a16:creationId xmlns:a16="http://schemas.microsoft.com/office/drawing/2014/main" id="{202DE1B9-4418-9A13-09AB-71F2CCC2D748}"/>
              </a:ext>
            </a:extLst>
          </p:cNvPr>
          <p:cNvSpPr/>
          <p:nvPr/>
        </p:nvSpPr>
        <p:spPr>
          <a:xfrm>
            <a:off x="406977" y="2416819"/>
            <a:ext cx="11265200" cy="3445600"/>
          </a:xfrm>
          <a:prstGeom prst="rect">
            <a:avLst/>
          </a:prstGeom>
          <a:noFill/>
          <a:ln>
            <a:noFill/>
          </a:ln>
        </p:spPr>
        <p:txBody>
          <a:bodyPr spcFirstLastPara="1" wrap="square" lIns="121900" tIns="60933" rIns="121900" bIns="60933" anchor="t" anchorCtr="0">
            <a:noAutofit/>
          </a:bodyPr>
          <a:lstStyle/>
          <a:p>
            <a:pPr marL="380990" indent="-380990">
              <a:buClr>
                <a:srgbClr val="0060AA"/>
              </a:buClr>
              <a:buSzPts val="1800"/>
              <a:buFont typeface="Arial"/>
              <a:buChar char="•"/>
            </a:pPr>
            <a:endParaRPr lang="en" dirty="0">
              <a:solidFill>
                <a:srgbClr val="0060AA"/>
              </a:solidFill>
            </a:endParaRPr>
          </a:p>
          <a:p>
            <a:pPr marL="380990" indent="-380990">
              <a:buClr>
                <a:srgbClr val="0060AA"/>
              </a:buClr>
              <a:buSzPct val="100000"/>
              <a:buFont typeface="Arial"/>
              <a:buChar char="•"/>
            </a:pPr>
            <a:r>
              <a:rPr lang="en" b="0" dirty="0">
                <a:solidFill>
                  <a:srgbClr val="0060AA"/>
                </a:solidFill>
              </a:rPr>
              <a:t>Clearly define major features:  Includes lanes, shoulders, pedestrian facilities, traffic signals, PROWAG requirements, stormwater management, structures</a:t>
            </a:r>
            <a:endParaRPr lang="en-US" b="0" dirty="0">
              <a:solidFill>
                <a:srgbClr val="0060AA"/>
              </a:solidFill>
            </a:endParaRPr>
          </a:p>
          <a:p>
            <a:pPr marL="380990" indent="-380990">
              <a:buClr>
                <a:srgbClr val="0060AA"/>
              </a:buClr>
              <a:buSzPct val="100000"/>
              <a:buFont typeface="Arial"/>
              <a:buChar char="•"/>
            </a:pPr>
            <a:r>
              <a:rPr lang="en" b="0" dirty="0">
                <a:solidFill>
                  <a:srgbClr val="0060AA"/>
                </a:solidFill>
              </a:rPr>
              <a:t>Clearly define locations of new and mill/overlay pavement</a:t>
            </a:r>
          </a:p>
          <a:p>
            <a:pPr marL="380990" indent="-380990">
              <a:buClr>
                <a:srgbClr val="0060AA"/>
              </a:buClr>
              <a:buSzPct val="100000"/>
              <a:buFont typeface="Arial"/>
              <a:buChar char="•"/>
            </a:pPr>
            <a:r>
              <a:rPr lang="en" b="0" dirty="0">
                <a:solidFill>
                  <a:srgbClr val="0060AA"/>
                </a:solidFill>
              </a:rPr>
              <a:t>Establish clear project limits that consider MOT needs and profile changes</a:t>
            </a:r>
            <a:endParaRPr lang="en" b="0" dirty="0">
              <a:solidFill>
                <a:srgbClr val="0060AA"/>
              </a:solidFill>
              <a:latin typeface="Arial"/>
              <a:ea typeface="Arial"/>
              <a:cs typeface="Arial"/>
            </a:endParaRPr>
          </a:p>
          <a:p>
            <a:pPr marL="380990" indent="-380990">
              <a:buClr>
                <a:srgbClr val="0060AA"/>
              </a:buClr>
              <a:buSzPct val="100000"/>
              <a:buFont typeface="Arial"/>
              <a:buChar char="•"/>
            </a:pPr>
            <a:r>
              <a:rPr lang="en" b="0" dirty="0">
                <a:solidFill>
                  <a:srgbClr val="0060AA"/>
                </a:solidFill>
              </a:rPr>
              <a:t>Obtain VDOT concurrence on intent to use Design Exceptions or Waivers</a:t>
            </a:r>
          </a:p>
          <a:p>
            <a:pPr marL="380990" indent="-380990">
              <a:buClr>
                <a:srgbClr val="0060AA"/>
              </a:buClr>
              <a:buSzPct val="100000"/>
              <a:buFont typeface="Arial"/>
              <a:buChar char="•"/>
            </a:pPr>
            <a:r>
              <a:rPr lang="en" b="0" dirty="0">
                <a:solidFill>
                  <a:srgbClr val="0060AA"/>
                </a:solidFill>
              </a:rPr>
              <a:t>Don't upload more than one version of the project sketch or estimate</a:t>
            </a:r>
            <a:endParaRPr lang="en" b="0" dirty="0">
              <a:solidFill>
                <a:srgbClr val="0060AA"/>
              </a:solidFill>
              <a:latin typeface="Arial"/>
              <a:ea typeface="Arial"/>
              <a:cs typeface="Arial"/>
            </a:endParaRPr>
          </a:p>
          <a:p>
            <a:pPr marL="380990" lvl="6" indent="-380990">
              <a:lnSpc>
                <a:spcPct val="150000"/>
              </a:lnSpc>
              <a:buClr>
                <a:srgbClr val="0060AA"/>
              </a:buClr>
              <a:buSzPts val="1800"/>
              <a:buChar char="•"/>
            </a:pPr>
            <a:endParaRPr lang="en" dirty="0">
              <a:solidFill>
                <a:srgbClr val="0060AA"/>
              </a:solidFill>
            </a:endParaRPr>
          </a:p>
          <a:p>
            <a:pPr marL="380990" indent="-228594">
              <a:spcBef>
                <a:spcPts val="800"/>
              </a:spcBef>
              <a:buClr>
                <a:srgbClr val="0060AA"/>
              </a:buClr>
              <a:buSzPts val="1800"/>
            </a:pPr>
            <a:endParaRPr lang="en-US" dirty="0">
              <a:solidFill>
                <a:srgbClr val="0060AA"/>
              </a:solidFill>
            </a:endParaRPr>
          </a:p>
          <a:p>
            <a:pPr marL="380990" indent="-228594">
              <a:spcBef>
                <a:spcPts val="800"/>
              </a:spcBef>
              <a:buClr>
                <a:srgbClr val="0060AA"/>
              </a:buClr>
              <a:buSzPts val="1800"/>
            </a:pPr>
            <a:endParaRPr lang="en-US" dirty="0">
              <a:solidFill>
                <a:srgbClr val="0060AA"/>
              </a:solidFill>
            </a:endParaRPr>
          </a:p>
        </p:txBody>
      </p:sp>
    </p:spTree>
    <p:extLst>
      <p:ext uri="{BB962C8B-B14F-4D97-AF65-F5344CB8AC3E}">
        <p14:creationId xmlns:p14="http://schemas.microsoft.com/office/powerpoint/2010/main" val="1381611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27388-B815-0CB5-3775-C1C80A48BF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DD308A2-B03C-DFE9-B66D-28B8CA4235B2}"/>
              </a:ext>
            </a:extLst>
          </p:cNvPr>
          <p:cNvSpPr>
            <a:spLocks noGrp="1"/>
          </p:cNvSpPr>
          <p:nvPr>
            <p:ph type="title"/>
          </p:nvPr>
        </p:nvSpPr>
        <p:spPr/>
        <p:txBody>
          <a:bodyPr/>
          <a:lstStyle/>
          <a:p>
            <a:r>
              <a:rPr lang="en" dirty="0"/>
              <a:t>Validation – Estimate Documentation</a:t>
            </a:r>
            <a:endParaRPr lang="en-US" dirty="0"/>
          </a:p>
        </p:txBody>
      </p:sp>
      <p:sp>
        <p:nvSpPr>
          <p:cNvPr id="2" name="TextBox 1">
            <a:extLst>
              <a:ext uri="{FF2B5EF4-FFF2-40B4-BE49-F238E27FC236}">
                <a16:creationId xmlns:a16="http://schemas.microsoft.com/office/drawing/2014/main" id="{94BB11AA-DFFD-79C3-5B41-3D64D00562CF}"/>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447555AF-9D0C-31F0-99A9-0675BF043F4E}"/>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45</a:t>
            </a:fld>
            <a:endParaRPr lang="en-US"/>
          </a:p>
        </p:txBody>
      </p:sp>
      <p:sp>
        <p:nvSpPr>
          <p:cNvPr id="36" name="Google Shape;277;p44">
            <a:extLst>
              <a:ext uri="{FF2B5EF4-FFF2-40B4-BE49-F238E27FC236}">
                <a16:creationId xmlns:a16="http://schemas.microsoft.com/office/drawing/2014/main" id="{005FE039-D8DC-CC97-D9E6-3BF1185E7BE9}"/>
              </a:ext>
            </a:extLst>
          </p:cNvPr>
          <p:cNvSpPr/>
          <p:nvPr/>
        </p:nvSpPr>
        <p:spPr>
          <a:xfrm>
            <a:off x="416711" y="2080994"/>
            <a:ext cx="11320179" cy="544831"/>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r>
              <a:rPr lang="en-US" dirty="0">
                <a:solidFill>
                  <a:schemeClr val="lt1"/>
                </a:solidFill>
                <a:latin typeface="Arial"/>
                <a:ea typeface="Arial"/>
                <a:cs typeface="Arial"/>
                <a:sym typeface="Arial"/>
              </a:rPr>
              <a:t>Estimate Documentation</a:t>
            </a:r>
            <a:r>
              <a:rPr lang="en-US" dirty="0">
                <a:solidFill>
                  <a:schemeClr val="lt1"/>
                </a:solidFill>
              </a:rPr>
              <a:t> Checklist</a:t>
            </a:r>
            <a:endParaRPr lang="en-US" dirty="0">
              <a:solidFill>
                <a:schemeClr val="lt1"/>
              </a:solidFill>
              <a:latin typeface="Arial"/>
              <a:ea typeface="Arial"/>
              <a:cs typeface="Arial"/>
              <a:sym typeface="Arial"/>
            </a:endParaRPr>
          </a:p>
        </p:txBody>
      </p:sp>
      <p:sp>
        <p:nvSpPr>
          <p:cNvPr id="3" name="Google Shape;439;p60">
            <a:extLst>
              <a:ext uri="{FF2B5EF4-FFF2-40B4-BE49-F238E27FC236}">
                <a16:creationId xmlns:a16="http://schemas.microsoft.com/office/drawing/2014/main" id="{48AE73F6-7EA8-7EDA-062C-4CE8679C1D9E}"/>
              </a:ext>
              <a:ext uri="{C183D7F6-B498-43B3-948B-1728B52AA6E4}">
                <adec:decorative xmlns:adec="http://schemas.microsoft.com/office/drawing/2017/decorative" val="1"/>
              </a:ext>
            </a:extLst>
          </p:cNvPr>
          <p:cNvSpPr/>
          <p:nvPr/>
        </p:nvSpPr>
        <p:spPr>
          <a:xfrm>
            <a:off x="406977" y="2416819"/>
            <a:ext cx="11265200" cy="3445600"/>
          </a:xfrm>
          <a:prstGeom prst="rect">
            <a:avLst/>
          </a:prstGeom>
          <a:noFill/>
          <a:ln>
            <a:noFill/>
          </a:ln>
        </p:spPr>
        <p:txBody>
          <a:bodyPr spcFirstLastPara="1" wrap="square" lIns="121900" tIns="60933" rIns="121900" bIns="60933" anchor="t" anchorCtr="0">
            <a:noAutofit/>
          </a:bodyPr>
          <a:lstStyle/>
          <a:p>
            <a:pPr marL="380990" indent="-380990">
              <a:buClr>
                <a:srgbClr val="0060AA"/>
              </a:buClr>
              <a:buSzPts val="1800"/>
              <a:buFont typeface="Arial"/>
              <a:buChar char="•"/>
            </a:pPr>
            <a:endParaRPr lang="en" dirty="0">
              <a:solidFill>
                <a:srgbClr val="0060AA"/>
              </a:solidFill>
            </a:endParaRPr>
          </a:p>
          <a:p>
            <a:pPr marL="380990" lvl="6" indent="-380990">
              <a:lnSpc>
                <a:spcPct val="150000"/>
              </a:lnSpc>
              <a:buClr>
                <a:srgbClr val="0060AA"/>
              </a:buClr>
              <a:buSzPts val="1800"/>
              <a:buChar char="•"/>
            </a:pPr>
            <a:endParaRPr lang="en" dirty="0">
              <a:solidFill>
                <a:srgbClr val="0060AA"/>
              </a:solidFill>
            </a:endParaRPr>
          </a:p>
          <a:p>
            <a:pPr marL="380990" indent="-228594">
              <a:spcBef>
                <a:spcPts val="800"/>
              </a:spcBef>
              <a:buClr>
                <a:srgbClr val="0060AA"/>
              </a:buClr>
              <a:buSzPts val="1800"/>
            </a:pPr>
            <a:endParaRPr lang="en-US" dirty="0">
              <a:solidFill>
                <a:srgbClr val="0060AA"/>
              </a:solidFill>
            </a:endParaRPr>
          </a:p>
          <a:p>
            <a:pPr marL="380990" indent="-228594">
              <a:spcBef>
                <a:spcPts val="800"/>
              </a:spcBef>
              <a:buClr>
                <a:srgbClr val="0060AA"/>
              </a:buClr>
              <a:buSzPts val="1800"/>
            </a:pPr>
            <a:endParaRPr lang="en-US" dirty="0">
              <a:solidFill>
                <a:srgbClr val="0060AA"/>
              </a:solidFill>
            </a:endParaRPr>
          </a:p>
        </p:txBody>
      </p:sp>
      <p:sp>
        <p:nvSpPr>
          <p:cNvPr id="5" name="Google Shape;432;p59">
            <a:extLst>
              <a:ext uri="{FF2B5EF4-FFF2-40B4-BE49-F238E27FC236}">
                <a16:creationId xmlns:a16="http://schemas.microsoft.com/office/drawing/2014/main" id="{1F667362-A974-5061-62B4-9604CAA1395B}"/>
              </a:ext>
            </a:extLst>
          </p:cNvPr>
          <p:cNvSpPr/>
          <p:nvPr/>
        </p:nvSpPr>
        <p:spPr>
          <a:xfrm>
            <a:off x="416507" y="2651025"/>
            <a:ext cx="11276924" cy="3229076"/>
          </a:xfrm>
          <a:prstGeom prst="rect">
            <a:avLst/>
          </a:prstGeom>
          <a:noFill/>
          <a:ln>
            <a:noFill/>
          </a:ln>
        </p:spPr>
        <p:txBody>
          <a:bodyPr spcFirstLastPara="1" wrap="square" lIns="121900" tIns="60933" rIns="121900" bIns="60933" anchor="t" anchorCtr="0">
            <a:noAutofit/>
          </a:bodyPr>
          <a:lstStyle/>
          <a:p>
            <a:pPr marL="380990" indent="-380990">
              <a:spcBef>
                <a:spcPts val="0"/>
              </a:spcBef>
              <a:spcAft>
                <a:spcPts val="0"/>
              </a:spcAft>
              <a:buClr>
                <a:srgbClr val="0060AA"/>
              </a:buClr>
              <a:buSzPts val="1800"/>
              <a:buFont typeface="Noto Sans Symbols"/>
              <a:buChar char="❑"/>
            </a:pPr>
            <a:r>
              <a:rPr lang="en" b="0" dirty="0">
                <a:solidFill>
                  <a:srgbClr val="0060AA"/>
                </a:solidFill>
                <a:latin typeface="Arial"/>
                <a:ea typeface="Arial"/>
                <a:cs typeface="Arial"/>
                <a:sym typeface="Arial"/>
              </a:rPr>
              <a:t>Upload the PES into the Smart Portal</a:t>
            </a:r>
            <a:endParaRPr sz="3200" dirty="0"/>
          </a:p>
          <a:p>
            <a:pPr marL="380990" indent="-380990">
              <a:spcBef>
                <a:spcPts val="1600"/>
              </a:spcBef>
              <a:spcAft>
                <a:spcPts val="0"/>
              </a:spcAft>
              <a:buClr>
                <a:srgbClr val="0060AA"/>
              </a:buClr>
              <a:buSzPts val="1800"/>
              <a:buFont typeface="Noto Sans Symbols"/>
              <a:buChar char="❑"/>
            </a:pPr>
            <a:r>
              <a:rPr lang="en" dirty="0">
                <a:solidFill>
                  <a:srgbClr val="0060AA"/>
                </a:solidFill>
              </a:rPr>
              <a:t>Include detailed, supporting documentation for PES in Smart Portal upload</a:t>
            </a:r>
            <a:endParaRPr lang="en" b="0" dirty="0">
              <a:solidFill>
                <a:srgbClr val="0060AA"/>
              </a:solidFill>
              <a:latin typeface="Arial"/>
              <a:ea typeface="Arial"/>
              <a:cs typeface="Arial"/>
            </a:endParaRPr>
          </a:p>
          <a:p>
            <a:pPr marL="380990" indent="-380990">
              <a:spcBef>
                <a:spcPts val="1600"/>
              </a:spcBef>
              <a:spcAft>
                <a:spcPts val="0"/>
              </a:spcAft>
              <a:buClr>
                <a:srgbClr val="0060AA"/>
              </a:buClr>
              <a:buSzPts val="1800"/>
              <a:buFont typeface="Noto Sans Symbols"/>
              <a:buChar char="❑"/>
            </a:pPr>
            <a:r>
              <a:rPr lang="en" dirty="0">
                <a:solidFill>
                  <a:srgbClr val="0060AA"/>
                </a:solidFill>
              </a:rPr>
              <a:t>Supporting documentation to include major items estimate at a minimum</a:t>
            </a:r>
          </a:p>
          <a:p>
            <a:pPr marL="380990" indent="-380990">
              <a:spcBef>
                <a:spcPts val="1600"/>
              </a:spcBef>
              <a:spcAft>
                <a:spcPts val="0"/>
              </a:spcAft>
              <a:buClr>
                <a:srgbClr val="0060AA"/>
              </a:buClr>
              <a:buSzPts val="1800"/>
              <a:buFont typeface="Noto Sans Symbols"/>
              <a:buChar char="❑"/>
            </a:pPr>
            <a:r>
              <a:rPr lang="en" b="0" dirty="0">
                <a:solidFill>
                  <a:srgbClr val="0060AA"/>
                </a:solidFill>
                <a:latin typeface="Arial"/>
                <a:ea typeface="Arial"/>
                <a:cs typeface="Arial"/>
                <a:sym typeface="Arial"/>
              </a:rPr>
              <a:t>Ensure that </a:t>
            </a:r>
            <a:r>
              <a:rPr lang="en" dirty="0">
                <a:solidFill>
                  <a:srgbClr val="0060AA"/>
                </a:solidFill>
              </a:rPr>
              <a:t>supporting</a:t>
            </a:r>
            <a:r>
              <a:rPr lang="en" b="0" dirty="0">
                <a:solidFill>
                  <a:srgbClr val="0060AA"/>
                </a:solidFill>
                <a:latin typeface="Arial"/>
                <a:ea typeface="Arial"/>
                <a:cs typeface="Arial"/>
                <a:sym typeface="Arial"/>
              </a:rPr>
              <a:t> documentation is consistent with the PES</a:t>
            </a:r>
          </a:p>
          <a:p>
            <a:pPr marL="380990" indent="-380990">
              <a:spcBef>
                <a:spcPts val="1600"/>
              </a:spcBef>
              <a:spcAft>
                <a:spcPts val="0"/>
              </a:spcAft>
              <a:buClr>
                <a:srgbClr val="0060AA"/>
              </a:buClr>
              <a:buSzPts val="1800"/>
              <a:buFont typeface="Noto Sans Symbols"/>
              <a:buChar char="❑"/>
            </a:pPr>
            <a:r>
              <a:rPr lang="en" dirty="0">
                <a:solidFill>
                  <a:srgbClr val="0060AA"/>
                </a:solidFill>
              </a:rPr>
              <a:t>Ensure the project sketch is clear and consistent with the application</a:t>
            </a:r>
          </a:p>
          <a:p>
            <a:pPr algn="ctr">
              <a:spcBef>
                <a:spcPts val="1600"/>
              </a:spcBef>
              <a:buClr>
                <a:srgbClr val="0060AA"/>
              </a:buClr>
              <a:buSzPts val="1800"/>
            </a:pPr>
            <a:r>
              <a:rPr lang="en" dirty="0">
                <a:solidFill>
                  <a:srgbClr val="0060AA"/>
                </a:solidFill>
              </a:rPr>
              <a:t>A SMART Portal upload similar to a Cost Estimate Package is optimal</a:t>
            </a:r>
          </a:p>
        </p:txBody>
      </p:sp>
    </p:spTree>
    <p:extLst>
      <p:ext uri="{BB962C8B-B14F-4D97-AF65-F5344CB8AC3E}">
        <p14:creationId xmlns:p14="http://schemas.microsoft.com/office/powerpoint/2010/main" val="40076672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4DDD2-5812-70D2-FBFA-C8AD421AA9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1852883-E69F-E03C-ED32-EC8B3142034A}"/>
              </a:ext>
            </a:extLst>
          </p:cNvPr>
          <p:cNvSpPr>
            <a:spLocks noGrp="1"/>
          </p:cNvSpPr>
          <p:nvPr>
            <p:ph type="title"/>
          </p:nvPr>
        </p:nvSpPr>
        <p:spPr/>
        <p:txBody>
          <a:bodyPr/>
          <a:lstStyle/>
          <a:p>
            <a:r>
              <a:rPr lang="en" dirty="0"/>
              <a:t>Validation – Estimate Documentation Cont’d</a:t>
            </a:r>
            <a:endParaRPr lang="en-US" dirty="0"/>
          </a:p>
        </p:txBody>
      </p:sp>
      <p:sp>
        <p:nvSpPr>
          <p:cNvPr id="2" name="TextBox 1">
            <a:extLst>
              <a:ext uri="{FF2B5EF4-FFF2-40B4-BE49-F238E27FC236}">
                <a16:creationId xmlns:a16="http://schemas.microsoft.com/office/drawing/2014/main" id="{03E9E35B-0CC4-81FE-9F43-793DBC5CDD94}"/>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7FABB781-0A28-3883-5045-943A03D3813A}"/>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46</a:t>
            </a:fld>
            <a:endParaRPr lang="en-US"/>
          </a:p>
        </p:txBody>
      </p:sp>
      <p:pic>
        <p:nvPicPr>
          <p:cNvPr id="6" name="Google Shape;423;p58">
            <a:extLst>
              <a:ext uri="{FF2B5EF4-FFF2-40B4-BE49-F238E27FC236}">
                <a16:creationId xmlns:a16="http://schemas.microsoft.com/office/drawing/2014/main" id="{A62A8F99-009A-6C5A-5104-FD18A89030CA}"/>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753" y="1616804"/>
            <a:ext cx="8008369" cy="2559817"/>
          </a:xfrm>
          <a:prstGeom prst="rect">
            <a:avLst/>
          </a:prstGeom>
          <a:noFill/>
          <a:ln>
            <a:noFill/>
          </a:ln>
        </p:spPr>
      </p:pic>
      <p:pic>
        <p:nvPicPr>
          <p:cNvPr id="7" name="Google Shape;424;p58">
            <a:extLst>
              <a:ext uri="{FF2B5EF4-FFF2-40B4-BE49-F238E27FC236}">
                <a16:creationId xmlns:a16="http://schemas.microsoft.com/office/drawing/2014/main" id="{E1A86123-4F48-AEFC-C9BC-CFB6647661FA}"/>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629755" y="4174070"/>
            <a:ext cx="8442791" cy="2171631"/>
          </a:xfrm>
          <a:prstGeom prst="rect">
            <a:avLst/>
          </a:prstGeom>
          <a:noFill/>
          <a:ln>
            <a:noFill/>
          </a:ln>
        </p:spPr>
      </p:pic>
      <p:sp>
        <p:nvSpPr>
          <p:cNvPr id="9" name="Google Shape;425;p58">
            <a:extLst>
              <a:ext uri="{FF2B5EF4-FFF2-40B4-BE49-F238E27FC236}">
                <a16:creationId xmlns:a16="http://schemas.microsoft.com/office/drawing/2014/main" id="{DAE2D600-D0D8-2DAE-2E98-9A142D29104B}"/>
              </a:ext>
            </a:extLst>
          </p:cNvPr>
          <p:cNvSpPr txBox="1"/>
          <p:nvPr/>
        </p:nvSpPr>
        <p:spPr>
          <a:xfrm>
            <a:off x="435059" y="4402151"/>
            <a:ext cx="2939491" cy="1519740"/>
          </a:xfrm>
          <a:prstGeom prst="rect">
            <a:avLst/>
          </a:prstGeom>
          <a:noFill/>
          <a:ln>
            <a:noFill/>
          </a:ln>
        </p:spPr>
        <p:txBody>
          <a:bodyPr spcFirstLastPara="1" wrap="square" lIns="121900" tIns="121900" rIns="121900" bIns="121900" anchor="t" anchorCtr="0">
            <a:noAutofit/>
          </a:bodyPr>
          <a:lstStyle/>
          <a:p>
            <a:pPr marL="380990" indent="-380990">
              <a:buChar char="•"/>
            </a:pPr>
            <a:r>
              <a:rPr lang="en" sz="2000">
                <a:solidFill>
                  <a:schemeClr val="dk1"/>
                </a:solidFill>
              </a:rPr>
              <a:t>Major Items Estimate can be easily matched up with the PES</a:t>
            </a:r>
            <a:endParaRPr lang="en-US" sz="3200"/>
          </a:p>
        </p:txBody>
      </p:sp>
      <p:sp>
        <p:nvSpPr>
          <p:cNvPr id="10" name="Google Shape;425;p58">
            <a:extLst>
              <a:ext uri="{FF2B5EF4-FFF2-40B4-BE49-F238E27FC236}">
                <a16:creationId xmlns:a16="http://schemas.microsoft.com/office/drawing/2014/main" id="{FD8F02FE-DA2F-08AB-789A-B5522BEACD43}"/>
              </a:ext>
            </a:extLst>
          </p:cNvPr>
          <p:cNvSpPr txBox="1"/>
          <p:nvPr/>
        </p:nvSpPr>
        <p:spPr>
          <a:xfrm>
            <a:off x="8281092" y="2141865"/>
            <a:ext cx="3579483" cy="1750177"/>
          </a:xfrm>
          <a:prstGeom prst="rect">
            <a:avLst/>
          </a:prstGeom>
          <a:noFill/>
          <a:ln>
            <a:noFill/>
          </a:ln>
        </p:spPr>
        <p:txBody>
          <a:bodyPr spcFirstLastPara="1" wrap="square" lIns="121900" tIns="121900" rIns="121900" bIns="121900" anchor="t" anchorCtr="0">
            <a:noAutofit/>
          </a:bodyPr>
          <a:lstStyle/>
          <a:p>
            <a:pPr marL="380990" indent="-380990">
              <a:buChar char="•"/>
            </a:pPr>
            <a:r>
              <a:rPr lang="en" sz="2000">
                <a:solidFill>
                  <a:schemeClr val="dk1"/>
                </a:solidFill>
              </a:rPr>
              <a:t>Combination of major item quantities and lump sums</a:t>
            </a:r>
            <a:endParaRPr lang="en-US" sz="3200"/>
          </a:p>
          <a:p>
            <a:pPr marL="380990" indent="-380990">
              <a:buChar char="•"/>
            </a:pPr>
            <a:r>
              <a:rPr lang="en" sz="2000">
                <a:solidFill>
                  <a:schemeClr val="dk1"/>
                </a:solidFill>
              </a:rPr>
              <a:t>User-friendly format for independent review</a:t>
            </a:r>
          </a:p>
        </p:txBody>
      </p:sp>
    </p:spTree>
    <p:extLst>
      <p:ext uri="{BB962C8B-B14F-4D97-AF65-F5344CB8AC3E}">
        <p14:creationId xmlns:p14="http://schemas.microsoft.com/office/powerpoint/2010/main" val="571496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14FB4-B31D-2ECF-9B42-E2C74E48D4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1FC66E9-94A9-8FB8-041E-4A2498BBB0B9}"/>
              </a:ext>
            </a:extLst>
          </p:cNvPr>
          <p:cNvSpPr>
            <a:spLocks noGrp="1"/>
          </p:cNvSpPr>
          <p:nvPr>
            <p:ph type="title"/>
          </p:nvPr>
        </p:nvSpPr>
        <p:spPr/>
        <p:txBody>
          <a:bodyPr/>
          <a:lstStyle/>
          <a:p>
            <a:r>
              <a:rPr lang="en" dirty="0"/>
              <a:t>Cost Estimate Best Practices</a:t>
            </a:r>
            <a:endParaRPr lang="en-US" dirty="0"/>
          </a:p>
        </p:txBody>
      </p:sp>
      <p:sp>
        <p:nvSpPr>
          <p:cNvPr id="2" name="TextBox 1">
            <a:extLst>
              <a:ext uri="{FF2B5EF4-FFF2-40B4-BE49-F238E27FC236}">
                <a16:creationId xmlns:a16="http://schemas.microsoft.com/office/drawing/2014/main" id="{DF8AAC63-18B5-B34F-B084-BE672BE2D953}"/>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44D685F3-A90F-ABF6-FDA5-1470B2FD005E}"/>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47</a:t>
            </a:fld>
            <a:endParaRPr lang="en-US"/>
          </a:p>
        </p:txBody>
      </p:sp>
      <p:sp>
        <p:nvSpPr>
          <p:cNvPr id="36" name="Google Shape;277;p44">
            <a:extLst>
              <a:ext uri="{FF2B5EF4-FFF2-40B4-BE49-F238E27FC236}">
                <a16:creationId xmlns:a16="http://schemas.microsoft.com/office/drawing/2014/main" id="{0ED67708-E1F8-9C33-9D02-C50394F159F3}"/>
              </a:ext>
            </a:extLst>
          </p:cNvPr>
          <p:cNvSpPr/>
          <p:nvPr/>
        </p:nvSpPr>
        <p:spPr>
          <a:xfrm>
            <a:off x="416711" y="2080994"/>
            <a:ext cx="11320179" cy="544831"/>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r>
              <a:rPr lang="en-US" dirty="0">
                <a:solidFill>
                  <a:schemeClr val="lt1"/>
                </a:solidFill>
              </a:rPr>
              <a:t>Cost Estimates</a:t>
            </a:r>
            <a:endParaRPr lang="en-US" dirty="0">
              <a:solidFill>
                <a:schemeClr val="lt1"/>
              </a:solidFill>
              <a:latin typeface="Arial"/>
              <a:ea typeface="Arial"/>
              <a:cs typeface="Arial"/>
              <a:sym typeface="Arial"/>
            </a:endParaRPr>
          </a:p>
        </p:txBody>
      </p:sp>
      <p:sp>
        <p:nvSpPr>
          <p:cNvPr id="3" name="Google Shape;439;p60">
            <a:extLst>
              <a:ext uri="{FF2B5EF4-FFF2-40B4-BE49-F238E27FC236}">
                <a16:creationId xmlns:a16="http://schemas.microsoft.com/office/drawing/2014/main" id="{11C4A1F7-FB7B-3272-820F-7A572E223D1A}"/>
              </a:ext>
              <a:ext uri="{C183D7F6-B498-43B3-948B-1728B52AA6E4}">
                <adec:decorative xmlns:adec="http://schemas.microsoft.com/office/drawing/2017/decorative" val="1"/>
              </a:ext>
            </a:extLst>
          </p:cNvPr>
          <p:cNvSpPr/>
          <p:nvPr/>
        </p:nvSpPr>
        <p:spPr>
          <a:xfrm>
            <a:off x="406977" y="2416819"/>
            <a:ext cx="11265200" cy="3445600"/>
          </a:xfrm>
          <a:prstGeom prst="rect">
            <a:avLst/>
          </a:prstGeom>
          <a:noFill/>
          <a:ln>
            <a:noFill/>
          </a:ln>
        </p:spPr>
        <p:txBody>
          <a:bodyPr spcFirstLastPara="1" wrap="square" lIns="121900" tIns="60933" rIns="121900" bIns="60933" anchor="t" anchorCtr="0">
            <a:noAutofit/>
          </a:bodyPr>
          <a:lstStyle/>
          <a:p>
            <a:pPr marL="380990" indent="-380990">
              <a:buClr>
                <a:srgbClr val="0060AA"/>
              </a:buClr>
              <a:buSzPts val="1800"/>
              <a:buFont typeface="Arial"/>
              <a:buChar char="•"/>
            </a:pPr>
            <a:endParaRPr lang="en" dirty="0">
              <a:solidFill>
                <a:srgbClr val="0060AA"/>
              </a:solidFill>
            </a:endParaRPr>
          </a:p>
          <a:p>
            <a:pPr marL="380990" lvl="6" indent="-380990">
              <a:lnSpc>
                <a:spcPct val="150000"/>
              </a:lnSpc>
              <a:buClr>
                <a:srgbClr val="0060AA"/>
              </a:buClr>
              <a:buSzPts val="1800"/>
              <a:buChar char="•"/>
            </a:pPr>
            <a:endParaRPr lang="en" dirty="0">
              <a:solidFill>
                <a:srgbClr val="0060AA"/>
              </a:solidFill>
            </a:endParaRPr>
          </a:p>
          <a:p>
            <a:pPr marL="380990" indent="-228594">
              <a:spcBef>
                <a:spcPts val="800"/>
              </a:spcBef>
              <a:buClr>
                <a:srgbClr val="0060AA"/>
              </a:buClr>
              <a:buSzPts val="1800"/>
            </a:pPr>
            <a:endParaRPr lang="en-US" dirty="0">
              <a:solidFill>
                <a:srgbClr val="0060AA"/>
              </a:solidFill>
            </a:endParaRPr>
          </a:p>
          <a:p>
            <a:pPr marL="380990" indent="-228594">
              <a:spcBef>
                <a:spcPts val="800"/>
              </a:spcBef>
              <a:buClr>
                <a:srgbClr val="0060AA"/>
              </a:buClr>
              <a:buSzPts val="1800"/>
            </a:pPr>
            <a:endParaRPr lang="en-US" dirty="0">
              <a:solidFill>
                <a:srgbClr val="0060AA"/>
              </a:solidFill>
            </a:endParaRPr>
          </a:p>
        </p:txBody>
      </p:sp>
      <p:sp>
        <p:nvSpPr>
          <p:cNvPr id="6" name="Google Shape;439;p60">
            <a:extLst>
              <a:ext uri="{FF2B5EF4-FFF2-40B4-BE49-F238E27FC236}">
                <a16:creationId xmlns:a16="http://schemas.microsoft.com/office/drawing/2014/main" id="{0D299A2D-2317-841F-9AB2-A6684110340C}"/>
              </a:ext>
            </a:extLst>
          </p:cNvPr>
          <p:cNvSpPr/>
          <p:nvPr/>
        </p:nvSpPr>
        <p:spPr>
          <a:xfrm>
            <a:off x="406978" y="2258669"/>
            <a:ext cx="11236445" cy="3948807"/>
          </a:xfrm>
          <a:prstGeom prst="rect">
            <a:avLst/>
          </a:prstGeom>
          <a:noFill/>
          <a:ln>
            <a:noFill/>
          </a:ln>
        </p:spPr>
        <p:txBody>
          <a:bodyPr spcFirstLastPara="1" wrap="square" lIns="121900" tIns="60933" rIns="121900" bIns="60933" anchor="t" anchorCtr="0">
            <a:noAutofit/>
          </a:bodyPr>
          <a:lstStyle/>
          <a:p>
            <a:pPr marL="380990" indent="-380990">
              <a:buClr>
                <a:srgbClr val="0060AA"/>
              </a:buClr>
              <a:buSzPts val="1800"/>
              <a:buFont typeface="Arial"/>
              <a:buChar char="•"/>
            </a:pPr>
            <a:endParaRPr lang="en" b="0" dirty="0">
              <a:solidFill>
                <a:srgbClr val="0060AA"/>
              </a:solidFill>
            </a:endParaRPr>
          </a:p>
          <a:p>
            <a:pPr marL="380990" indent="-380990">
              <a:buClr>
                <a:srgbClr val="0060AA"/>
              </a:buClr>
              <a:buSzPct val="100000"/>
              <a:buFont typeface="Arial"/>
              <a:buChar char="•"/>
            </a:pPr>
            <a:r>
              <a:rPr lang="en" b="0" dirty="0">
                <a:solidFill>
                  <a:srgbClr val="0060AA"/>
                </a:solidFill>
              </a:rPr>
              <a:t>Focus on accuracy of major items:  pavement, pedestrian facilities, earthwork, bridge, retaining walls, stormwater management, large culverts</a:t>
            </a:r>
            <a:endParaRPr lang="en-US" b="0" dirty="0"/>
          </a:p>
          <a:p>
            <a:pPr marL="380990" indent="-380990">
              <a:buClr>
                <a:srgbClr val="0060AA"/>
              </a:buClr>
              <a:buSzPct val="100000"/>
              <a:buFont typeface="Arial"/>
              <a:buChar char="•"/>
            </a:pPr>
            <a:r>
              <a:rPr lang="en" b="0" dirty="0">
                <a:solidFill>
                  <a:srgbClr val="0060AA"/>
                </a:solidFill>
              </a:rPr>
              <a:t>Ensure major MOT items are included:  concrete barrier, temporary pavement</a:t>
            </a:r>
            <a:endParaRPr lang="en" b="0" dirty="0">
              <a:solidFill>
                <a:srgbClr val="0060AA"/>
              </a:solidFill>
              <a:latin typeface="Arial"/>
              <a:ea typeface="Arial"/>
              <a:cs typeface="Arial"/>
            </a:endParaRPr>
          </a:p>
          <a:p>
            <a:pPr marL="380990" indent="-380990">
              <a:buClr>
                <a:srgbClr val="0060AA"/>
              </a:buClr>
              <a:buSzPct val="100000"/>
              <a:buFont typeface="Arial"/>
              <a:buChar char="•"/>
            </a:pPr>
            <a:r>
              <a:rPr lang="en" b="0" dirty="0">
                <a:solidFill>
                  <a:srgbClr val="0060AA"/>
                </a:solidFill>
              </a:rPr>
              <a:t>Include contingencies based on project specific risks and unknowns – document those risks and assumptions</a:t>
            </a:r>
            <a:endParaRPr lang="en" b="0" dirty="0">
              <a:solidFill>
                <a:srgbClr val="0060AA"/>
              </a:solidFill>
              <a:latin typeface="Arial"/>
              <a:ea typeface="Arial"/>
              <a:cs typeface="Arial"/>
            </a:endParaRPr>
          </a:p>
          <a:p>
            <a:pPr marL="380990" indent="-380990">
              <a:buClr>
                <a:srgbClr val="0060AA"/>
              </a:buClr>
              <a:buSzPct val="100000"/>
              <a:buChar char="•"/>
            </a:pPr>
            <a:r>
              <a:rPr lang="en" b="0" dirty="0">
                <a:solidFill>
                  <a:srgbClr val="0060AA"/>
                </a:solidFill>
              </a:rPr>
              <a:t>Ensure recent bid data is used for unit prices to reflect the current market</a:t>
            </a:r>
          </a:p>
          <a:p>
            <a:pPr marL="380990" indent="-380990">
              <a:buClr>
                <a:srgbClr val="0060AA"/>
              </a:buClr>
              <a:buSzPct val="100000"/>
              <a:buChar char="•"/>
            </a:pPr>
            <a:r>
              <a:rPr lang="en" b="0" dirty="0">
                <a:solidFill>
                  <a:srgbClr val="0060AA"/>
                </a:solidFill>
              </a:rPr>
              <a:t>Adjust noise wall and bridge unit prices for site specific constraints</a:t>
            </a:r>
          </a:p>
          <a:p>
            <a:pPr marL="380990" indent="-228594">
              <a:spcBef>
                <a:spcPts val="800"/>
              </a:spcBef>
              <a:buClr>
                <a:srgbClr val="0060AA"/>
              </a:buClr>
              <a:buSzPts val="1800"/>
            </a:pPr>
            <a:endParaRPr lang="en-US" b="0" dirty="0">
              <a:solidFill>
                <a:srgbClr val="0060AA"/>
              </a:solidFill>
            </a:endParaRPr>
          </a:p>
          <a:p>
            <a:pPr marL="380990" indent="-228594">
              <a:spcBef>
                <a:spcPts val="800"/>
              </a:spcBef>
              <a:buClr>
                <a:srgbClr val="0060AA"/>
              </a:buClr>
              <a:buSzPts val="1800"/>
            </a:pPr>
            <a:endParaRPr lang="en-US" b="0" dirty="0">
              <a:solidFill>
                <a:srgbClr val="0060AA"/>
              </a:solidFill>
            </a:endParaRPr>
          </a:p>
        </p:txBody>
      </p:sp>
    </p:spTree>
    <p:extLst>
      <p:ext uri="{BB962C8B-B14F-4D97-AF65-F5344CB8AC3E}">
        <p14:creationId xmlns:p14="http://schemas.microsoft.com/office/powerpoint/2010/main" val="17062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F9190-285E-B609-5F23-E8FAFF019DD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E4C923-85D7-F4BA-904E-CBEFD02BF480}"/>
              </a:ext>
            </a:extLst>
          </p:cNvPr>
          <p:cNvSpPr>
            <a:spLocks noGrp="1"/>
          </p:cNvSpPr>
          <p:nvPr>
            <p:ph type="title"/>
          </p:nvPr>
        </p:nvSpPr>
        <p:spPr/>
        <p:txBody>
          <a:bodyPr/>
          <a:lstStyle/>
          <a:p>
            <a:r>
              <a:rPr lang="en" dirty="0"/>
              <a:t>Cost Estimate Best Practices Cont’d</a:t>
            </a:r>
            <a:endParaRPr lang="en-US" dirty="0"/>
          </a:p>
        </p:txBody>
      </p:sp>
      <p:sp>
        <p:nvSpPr>
          <p:cNvPr id="2" name="TextBox 1">
            <a:extLst>
              <a:ext uri="{FF2B5EF4-FFF2-40B4-BE49-F238E27FC236}">
                <a16:creationId xmlns:a16="http://schemas.microsoft.com/office/drawing/2014/main" id="{196E7693-E6FC-DBA8-A22D-460685ACA825}"/>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86CE3CB4-AF50-28F0-4F48-B5302A330193}"/>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48</a:t>
            </a:fld>
            <a:endParaRPr lang="en-US"/>
          </a:p>
        </p:txBody>
      </p:sp>
      <p:sp>
        <p:nvSpPr>
          <p:cNvPr id="36" name="Google Shape;277;p44">
            <a:extLst>
              <a:ext uri="{FF2B5EF4-FFF2-40B4-BE49-F238E27FC236}">
                <a16:creationId xmlns:a16="http://schemas.microsoft.com/office/drawing/2014/main" id="{E6D9FB72-FA07-3AC6-EFAF-D2427667DA60}"/>
              </a:ext>
            </a:extLst>
          </p:cNvPr>
          <p:cNvSpPr/>
          <p:nvPr/>
        </p:nvSpPr>
        <p:spPr>
          <a:xfrm>
            <a:off x="416711" y="2080994"/>
            <a:ext cx="11320179" cy="544831"/>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r>
              <a:rPr lang="en-US" dirty="0">
                <a:solidFill>
                  <a:schemeClr val="lt1"/>
                </a:solidFill>
              </a:rPr>
              <a:t>Cost Estimates</a:t>
            </a:r>
            <a:endParaRPr lang="en-US" dirty="0">
              <a:solidFill>
                <a:schemeClr val="lt1"/>
              </a:solidFill>
              <a:latin typeface="Arial"/>
              <a:ea typeface="Arial"/>
              <a:cs typeface="Arial"/>
              <a:sym typeface="Arial"/>
            </a:endParaRPr>
          </a:p>
        </p:txBody>
      </p:sp>
      <p:sp>
        <p:nvSpPr>
          <p:cNvPr id="3" name="Google Shape;439;p60">
            <a:extLst>
              <a:ext uri="{FF2B5EF4-FFF2-40B4-BE49-F238E27FC236}">
                <a16:creationId xmlns:a16="http://schemas.microsoft.com/office/drawing/2014/main" id="{CF66A642-A254-0C3B-556E-1A2855D98F18}"/>
              </a:ext>
              <a:ext uri="{C183D7F6-B498-43B3-948B-1728B52AA6E4}">
                <adec:decorative xmlns:adec="http://schemas.microsoft.com/office/drawing/2017/decorative" val="1"/>
              </a:ext>
            </a:extLst>
          </p:cNvPr>
          <p:cNvSpPr/>
          <p:nvPr/>
        </p:nvSpPr>
        <p:spPr>
          <a:xfrm>
            <a:off x="406977" y="2416819"/>
            <a:ext cx="11265200" cy="3445600"/>
          </a:xfrm>
          <a:prstGeom prst="rect">
            <a:avLst/>
          </a:prstGeom>
          <a:noFill/>
          <a:ln>
            <a:noFill/>
          </a:ln>
        </p:spPr>
        <p:txBody>
          <a:bodyPr spcFirstLastPara="1" wrap="square" lIns="121900" tIns="60933" rIns="121900" bIns="60933" anchor="t" anchorCtr="0">
            <a:noAutofit/>
          </a:bodyPr>
          <a:lstStyle/>
          <a:p>
            <a:pPr marL="380990" indent="-380990">
              <a:buClr>
                <a:srgbClr val="0060AA"/>
              </a:buClr>
              <a:buSzPts val="1800"/>
              <a:buFont typeface="Arial"/>
              <a:buChar char="•"/>
            </a:pPr>
            <a:endParaRPr lang="en" dirty="0">
              <a:solidFill>
                <a:srgbClr val="0060AA"/>
              </a:solidFill>
            </a:endParaRPr>
          </a:p>
          <a:p>
            <a:pPr marL="380990" lvl="6" indent="-380990">
              <a:lnSpc>
                <a:spcPct val="150000"/>
              </a:lnSpc>
              <a:buClr>
                <a:srgbClr val="0060AA"/>
              </a:buClr>
              <a:buSzPts val="1800"/>
              <a:buChar char="•"/>
            </a:pPr>
            <a:endParaRPr lang="en" dirty="0">
              <a:solidFill>
                <a:srgbClr val="0060AA"/>
              </a:solidFill>
            </a:endParaRPr>
          </a:p>
          <a:p>
            <a:pPr marL="380990" indent="-228594">
              <a:spcBef>
                <a:spcPts val="800"/>
              </a:spcBef>
              <a:buClr>
                <a:srgbClr val="0060AA"/>
              </a:buClr>
              <a:buSzPts val="1800"/>
            </a:pPr>
            <a:endParaRPr lang="en-US" dirty="0">
              <a:solidFill>
                <a:srgbClr val="0060AA"/>
              </a:solidFill>
            </a:endParaRPr>
          </a:p>
          <a:p>
            <a:pPr marL="380990" indent="-228594">
              <a:spcBef>
                <a:spcPts val="800"/>
              </a:spcBef>
              <a:buClr>
                <a:srgbClr val="0060AA"/>
              </a:buClr>
              <a:buSzPts val="1800"/>
            </a:pPr>
            <a:endParaRPr lang="en-US" dirty="0">
              <a:solidFill>
                <a:srgbClr val="0060AA"/>
              </a:solidFill>
            </a:endParaRPr>
          </a:p>
        </p:txBody>
      </p:sp>
      <p:sp>
        <p:nvSpPr>
          <p:cNvPr id="6" name="Google Shape;439;p60">
            <a:extLst>
              <a:ext uri="{FF2B5EF4-FFF2-40B4-BE49-F238E27FC236}">
                <a16:creationId xmlns:a16="http://schemas.microsoft.com/office/drawing/2014/main" id="{CD72A7B3-2B5B-1D9B-ACB5-4E3E08C49503}"/>
              </a:ext>
            </a:extLst>
          </p:cNvPr>
          <p:cNvSpPr/>
          <p:nvPr/>
        </p:nvSpPr>
        <p:spPr>
          <a:xfrm>
            <a:off x="406978" y="2258669"/>
            <a:ext cx="11236445" cy="3948807"/>
          </a:xfrm>
          <a:prstGeom prst="rect">
            <a:avLst/>
          </a:prstGeom>
          <a:noFill/>
          <a:ln>
            <a:noFill/>
          </a:ln>
        </p:spPr>
        <p:txBody>
          <a:bodyPr spcFirstLastPara="1" wrap="square" lIns="121900" tIns="60933" rIns="121900" bIns="60933" anchor="t" anchorCtr="0">
            <a:noAutofit/>
          </a:bodyPr>
          <a:lstStyle/>
          <a:p>
            <a:pPr marL="380990" indent="-380990">
              <a:buClr>
                <a:srgbClr val="0060AA"/>
              </a:buClr>
              <a:buSzPts val="1800"/>
              <a:buFont typeface="Arial"/>
              <a:buChar char="•"/>
            </a:pPr>
            <a:endParaRPr lang="en" b="0" dirty="0">
              <a:solidFill>
                <a:srgbClr val="0060AA"/>
              </a:solidFill>
            </a:endParaRPr>
          </a:p>
          <a:p>
            <a:pPr marL="457200" indent="-457200">
              <a:buClr>
                <a:srgbClr val="0060AA"/>
              </a:buClr>
              <a:buSzPct val="100000"/>
              <a:buFont typeface="Arial" panose="020B0604020202020204" pitchFamily="34" charset="0"/>
              <a:buChar char="•"/>
            </a:pPr>
            <a:r>
              <a:rPr lang="en" b="0" dirty="0">
                <a:solidFill>
                  <a:srgbClr val="0060AA"/>
                </a:solidFill>
              </a:rPr>
              <a:t>Document what is assumed in lump sum costs – no "miscellaneous" items</a:t>
            </a:r>
            <a:endParaRPr lang="en-US" sz="3200" b="0" dirty="0"/>
          </a:p>
          <a:p>
            <a:pPr marL="457200" indent="-457200">
              <a:buClr>
                <a:srgbClr val="0060AA"/>
              </a:buClr>
              <a:buSzPct val="100000"/>
              <a:buFont typeface="Arial" panose="020B0604020202020204" pitchFamily="34" charset="0"/>
              <a:buChar char="•"/>
            </a:pPr>
            <a:r>
              <a:rPr lang="en" b="0" dirty="0">
                <a:solidFill>
                  <a:srgbClr val="0060AA"/>
                </a:solidFill>
              </a:rPr>
              <a:t>Contingency and inflation should never be included in the base cost</a:t>
            </a:r>
          </a:p>
          <a:p>
            <a:pPr marL="457200" indent="-457200">
              <a:buClr>
                <a:srgbClr val="0060AA"/>
              </a:buClr>
              <a:buSzPct val="100000"/>
              <a:buFont typeface="Arial" panose="020B0604020202020204" pitchFamily="34" charset="0"/>
              <a:buChar char="•"/>
            </a:pPr>
            <a:r>
              <a:rPr lang="en" b="0" dirty="0">
                <a:solidFill>
                  <a:srgbClr val="0060AA"/>
                </a:solidFill>
              </a:rPr>
              <a:t>Ensure the project features, sketch and estimate match supporting readiness gate documentation (IAJR, OSAR, SJR, etc.)</a:t>
            </a:r>
          </a:p>
          <a:p>
            <a:pPr marL="457200" indent="-457200">
              <a:buClr>
                <a:srgbClr val="0060AA"/>
              </a:buClr>
              <a:buSzPct val="100000"/>
              <a:buFont typeface="Arial" panose="020B0604020202020204" pitchFamily="34" charset="0"/>
              <a:buChar char="•"/>
            </a:pPr>
            <a:r>
              <a:rPr lang="en" b="0" dirty="0">
                <a:solidFill>
                  <a:srgbClr val="0060AA"/>
                </a:solidFill>
              </a:rPr>
              <a:t>Include environmental and railroad costs</a:t>
            </a:r>
          </a:p>
          <a:p>
            <a:pPr marL="457200" indent="-457200">
              <a:buClr>
                <a:srgbClr val="0060AA"/>
              </a:buClr>
              <a:buSzPct val="100000"/>
              <a:buFont typeface="Arial" panose="020B0604020202020204" pitchFamily="34" charset="0"/>
              <a:buChar char="•"/>
            </a:pPr>
            <a:r>
              <a:rPr lang="en" b="0" dirty="0">
                <a:solidFill>
                  <a:srgbClr val="0060AA"/>
                </a:solidFill>
              </a:rPr>
              <a:t>Ensure Stormwater Management cost and assumptions are clear, especially those impacting right of way</a:t>
            </a:r>
          </a:p>
          <a:p>
            <a:pPr marL="380990" indent="-228594">
              <a:spcBef>
                <a:spcPts val="800"/>
              </a:spcBef>
              <a:buClr>
                <a:srgbClr val="0060AA"/>
              </a:buClr>
              <a:buSzPts val="1800"/>
            </a:pPr>
            <a:endParaRPr lang="en-US" b="0" dirty="0">
              <a:solidFill>
                <a:srgbClr val="0060AA"/>
              </a:solidFill>
            </a:endParaRPr>
          </a:p>
          <a:p>
            <a:pPr marL="380990" indent="-228594">
              <a:spcBef>
                <a:spcPts val="800"/>
              </a:spcBef>
              <a:buClr>
                <a:srgbClr val="0060AA"/>
              </a:buClr>
              <a:buSzPts val="1800"/>
            </a:pPr>
            <a:endParaRPr lang="en-US" b="0" dirty="0">
              <a:solidFill>
                <a:srgbClr val="0060AA"/>
              </a:solidFill>
            </a:endParaRPr>
          </a:p>
        </p:txBody>
      </p:sp>
    </p:spTree>
    <p:extLst>
      <p:ext uri="{BB962C8B-B14F-4D97-AF65-F5344CB8AC3E}">
        <p14:creationId xmlns:p14="http://schemas.microsoft.com/office/powerpoint/2010/main" val="851686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5D142-122C-1AB4-8F20-C43B380B444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56B7412-F77A-9E37-ECD7-EB98AA48542C}"/>
              </a:ext>
            </a:extLst>
          </p:cNvPr>
          <p:cNvSpPr>
            <a:spLocks noGrp="1"/>
          </p:cNvSpPr>
          <p:nvPr>
            <p:ph type="title"/>
          </p:nvPr>
        </p:nvSpPr>
        <p:spPr/>
        <p:txBody>
          <a:bodyPr/>
          <a:lstStyle/>
          <a:p>
            <a:r>
              <a:rPr lang="en" dirty="0"/>
              <a:t>Validation – Lessons Learned</a:t>
            </a:r>
            <a:endParaRPr lang="en-US" dirty="0"/>
          </a:p>
        </p:txBody>
      </p:sp>
      <p:sp>
        <p:nvSpPr>
          <p:cNvPr id="2" name="TextBox 1">
            <a:extLst>
              <a:ext uri="{FF2B5EF4-FFF2-40B4-BE49-F238E27FC236}">
                <a16:creationId xmlns:a16="http://schemas.microsoft.com/office/drawing/2014/main" id="{8EC4A23B-690B-20BD-0F92-2466ACACB770}"/>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18E1E18D-3565-4D6C-C297-27D633E63B4D}"/>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49</a:t>
            </a:fld>
            <a:endParaRPr lang="en-US"/>
          </a:p>
        </p:txBody>
      </p:sp>
      <p:sp>
        <p:nvSpPr>
          <p:cNvPr id="36" name="Google Shape;277;p44">
            <a:extLst>
              <a:ext uri="{FF2B5EF4-FFF2-40B4-BE49-F238E27FC236}">
                <a16:creationId xmlns:a16="http://schemas.microsoft.com/office/drawing/2014/main" id="{79D278AB-F754-FBA1-A0C6-0138EF51C22E}"/>
              </a:ext>
            </a:extLst>
          </p:cNvPr>
          <p:cNvSpPr/>
          <p:nvPr/>
        </p:nvSpPr>
        <p:spPr>
          <a:xfrm>
            <a:off x="416711" y="2080994"/>
            <a:ext cx="11320179" cy="544831"/>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r>
              <a:rPr lang="en-US" dirty="0">
                <a:solidFill>
                  <a:schemeClr val="lt1"/>
                </a:solidFill>
              </a:rPr>
              <a:t>Cost Estimates</a:t>
            </a:r>
            <a:endParaRPr lang="en-US" dirty="0">
              <a:solidFill>
                <a:schemeClr val="lt1"/>
              </a:solidFill>
              <a:latin typeface="Arial"/>
              <a:ea typeface="Arial"/>
              <a:cs typeface="Arial"/>
              <a:sym typeface="Arial"/>
            </a:endParaRPr>
          </a:p>
        </p:txBody>
      </p:sp>
      <p:sp>
        <p:nvSpPr>
          <p:cNvPr id="3" name="Google Shape;439;p60">
            <a:extLst>
              <a:ext uri="{FF2B5EF4-FFF2-40B4-BE49-F238E27FC236}">
                <a16:creationId xmlns:a16="http://schemas.microsoft.com/office/drawing/2014/main" id="{E401A700-56E3-BE27-50AC-CB8535A4FB5E}"/>
              </a:ext>
              <a:ext uri="{C183D7F6-B498-43B3-948B-1728B52AA6E4}">
                <adec:decorative xmlns:adec="http://schemas.microsoft.com/office/drawing/2017/decorative" val="1"/>
              </a:ext>
            </a:extLst>
          </p:cNvPr>
          <p:cNvSpPr/>
          <p:nvPr/>
        </p:nvSpPr>
        <p:spPr>
          <a:xfrm>
            <a:off x="406977" y="2416819"/>
            <a:ext cx="11265200" cy="3445600"/>
          </a:xfrm>
          <a:prstGeom prst="rect">
            <a:avLst/>
          </a:prstGeom>
          <a:noFill/>
          <a:ln>
            <a:noFill/>
          </a:ln>
        </p:spPr>
        <p:txBody>
          <a:bodyPr spcFirstLastPara="1" wrap="square" lIns="121900" tIns="60933" rIns="121900" bIns="60933" anchor="t" anchorCtr="0">
            <a:noAutofit/>
          </a:bodyPr>
          <a:lstStyle/>
          <a:p>
            <a:pPr marL="380990" indent="-380990">
              <a:buClr>
                <a:srgbClr val="0060AA"/>
              </a:buClr>
              <a:buSzPts val="1800"/>
              <a:buFont typeface="Arial"/>
              <a:buChar char="•"/>
            </a:pPr>
            <a:endParaRPr lang="en" dirty="0">
              <a:solidFill>
                <a:srgbClr val="0060AA"/>
              </a:solidFill>
            </a:endParaRPr>
          </a:p>
          <a:p>
            <a:pPr marL="380990" lvl="6" indent="-380990">
              <a:lnSpc>
                <a:spcPct val="150000"/>
              </a:lnSpc>
              <a:buClr>
                <a:srgbClr val="0060AA"/>
              </a:buClr>
              <a:buSzPts val="1800"/>
              <a:buChar char="•"/>
            </a:pPr>
            <a:endParaRPr lang="en" dirty="0">
              <a:solidFill>
                <a:srgbClr val="0060AA"/>
              </a:solidFill>
            </a:endParaRPr>
          </a:p>
          <a:p>
            <a:pPr marL="380990" indent="-228594">
              <a:spcBef>
                <a:spcPts val="800"/>
              </a:spcBef>
              <a:buClr>
                <a:srgbClr val="0060AA"/>
              </a:buClr>
              <a:buSzPts val="1800"/>
            </a:pPr>
            <a:endParaRPr lang="en-US" dirty="0">
              <a:solidFill>
                <a:srgbClr val="0060AA"/>
              </a:solidFill>
            </a:endParaRPr>
          </a:p>
          <a:p>
            <a:pPr marL="380990" indent="-228594">
              <a:spcBef>
                <a:spcPts val="800"/>
              </a:spcBef>
              <a:buClr>
                <a:srgbClr val="0060AA"/>
              </a:buClr>
              <a:buSzPts val="1800"/>
            </a:pPr>
            <a:endParaRPr lang="en-US" dirty="0">
              <a:solidFill>
                <a:srgbClr val="0060AA"/>
              </a:solidFill>
            </a:endParaRPr>
          </a:p>
        </p:txBody>
      </p:sp>
      <p:sp>
        <p:nvSpPr>
          <p:cNvPr id="6" name="Google Shape;439;p60">
            <a:extLst>
              <a:ext uri="{FF2B5EF4-FFF2-40B4-BE49-F238E27FC236}">
                <a16:creationId xmlns:a16="http://schemas.microsoft.com/office/drawing/2014/main" id="{56018372-D103-D7D0-46A7-3C7B6A9FD95F}"/>
              </a:ext>
            </a:extLst>
          </p:cNvPr>
          <p:cNvSpPr/>
          <p:nvPr/>
        </p:nvSpPr>
        <p:spPr>
          <a:xfrm>
            <a:off x="406978" y="2258669"/>
            <a:ext cx="11236445" cy="3948807"/>
          </a:xfrm>
          <a:prstGeom prst="rect">
            <a:avLst/>
          </a:prstGeom>
          <a:noFill/>
          <a:ln>
            <a:noFill/>
          </a:ln>
        </p:spPr>
        <p:txBody>
          <a:bodyPr spcFirstLastPara="1" wrap="square" lIns="121900" tIns="60933" rIns="121900" bIns="60933" anchor="t" anchorCtr="0">
            <a:noAutofit/>
          </a:bodyPr>
          <a:lstStyle/>
          <a:p>
            <a:pPr marL="380990" indent="-380990">
              <a:buClr>
                <a:srgbClr val="0060AA"/>
              </a:buClr>
              <a:buSzPts val="1800"/>
              <a:buFont typeface="Arial"/>
              <a:buChar char="•"/>
            </a:pPr>
            <a:endParaRPr lang="en" b="0" dirty="0">
              <a:solidFill>
                <a:srgbClr val="0060AA"/>
              </a:solidFill>
            </a:endParaRPr>
          </a:p>
          <a:p>
            <a:pPr marL="380990" indent="-380990">
              <a:spcBef>
                <a:spcPts val="800"/>
              </a:spcBef>
              <a:buClr>
                <a:srgbClr val="0060AA"/>
              </a:buClr>
              <a:buSzPct val="100000"/>
              <a:buFont typeface="Arial"/>
              <a:buChar char="•"/>
            </a:pPr>
            <a:r>
              <a:rPr lang="en-US" b="0" dirty="0">
                <a:solidFill>
                  <a:srgbClr val="0060AA"/>
                </a:solidFill>
                <a:latin typeface="Arial"/>
                <a:ea typeface="Arial"/>
                <a:cs typeface="Arial"/>
                <a:sym typeface="Arial"/>
              </a:rPr>
              <a:t>Documented assumptions </a:t>
            </a:r>
            <a:r>
              <a:rPr lang="en-US" dirty="0">
                <a:solidFill>
                  <a:srgbClr val="0060AA"/>
                </a:solidFill>
              </a:rPr>
              <a:t>should</a:t>
            </a:r>
            <a:r>
              <a:rPr lang="en-US" b="0" dirty="0">
                <a:solidFill>
                  <a:srgbClr val="0060AA"/>
                </a:solidFill>
                <a:latin typeface="Arial"/>
                <a:ea typeface="Arial"/>
                <a:cs typeface="Arial"/>
                <a:sym typeface="Arial"/>
              </a:rPr>
              <a:t> describe what is included or </a:t>
            </a:r>
            <a:r>
              <a:rPr lang="en-US" dirty="0">
                <a:solidFill>
                  <a:srgbClr val="0060AA"/>
                </a:solidFill>
              </a:rPr>
              <a:t>excluded</a:t>
            </a:r>
            <a:endParaRPr lang="en-US" sz="3200" dirty="0"/>
          </a:p>
          <a:p>
            <a:pPr marL="380990" indent="-380990">
              <a:spcBef>
                <a:spcPts val="800"/>
              </a:spcBef>
              <a:spcAft>
                <a:spcPts val="0"/>
              </a:spcAft>
              <a:buClr>
                <a:srgbClr val="0060AA"/>
              </a:buClr>
              <a:buSzPct val="100000"/>
              <a:buFont typeface="Arial"/>
              <a:buChar char="•"/>
            </a:pPr>
            <a:r>
              <a:rPr lang="en-US" dirty="0">
                <a:solidFill>
                  <a:srgbClr val="0060AA"/>
                </a:solidFill>
              </a:rPr>
              <a:t>Be careful using percentages to determine Maintenance of Traffic costs – ensure the cost is consistent with project complexity</a:t>
            </a:r>
            <a:endParaRPr lang="en-US" sz="3200" dirty="0"/>
          </a:p>
          <a:p>
            <a:pPr marL="380990" indent="-380990">
              <a:spcBef>
                <a:spcPts val="800"/>
              </a:spcBef>
              <a:buClr>
                <a:srgbClr val="0060AA"/>
              </a:buClr>
              <a:buSzPct val="100000"/>
              <a:buFont typeface="Arial"/>
              <a:buChar char="•"/>
            </a:pPr>
            <a:r>
              <a:rPr lang="en-US" dirty="0">
                <a:solidFill>
                  <a:srgbClr val="0060AA"/>
                </a:solidFill>
              </a:rPr>
              <a:t>Consider high-risk property owners, stakeholders, and environmental constraints in project concept development and contingencies</a:t>
            </a:r>
          </a:p>
          <a:p>
            <a:pPr marL="380990" indent="-380990">
              <a:spcBef>
                <a:spcPts val="800"/>
              </a:spcBef>
              <a:spcAft>
                <a:spcPts val="0"/>
              </a:spcAft>
              <a:buClr>
                <a:srgbClr val="0060AA"/>
              </a:buClr>
              <a:buSzPct val="100000"/>
              <a:buFont typeface="Arial"/>
              <a:buChar char="•"/>
            </a:pPr>
            <a:r>
              <a:rPr lang="en-US" b="0" dirty="0">
                <a:solidFill>
                  <a:srgbClr val="0060AA"/>
                </a:solidFill>
                <a:latin typeface="Arial"/>
                <a:ea typeface="Arial"/>
                <a:cs typeface="Arial"/>
                <a:sym typeface="Arial"/>
              </a:rPr>
              <a:t>Documentation should be prepared keeping in mind that it will be used for an independent validation</a:t>
            </a:r>
            <a:endParaRPr lang="en-US" sz="3200" dirty="0"/>
          </a:p>
          <a:p>
            <a:pPr marL="380990" indent="-228594">
              <a:spcBef>
                <a:spcPts val="800"/>
              </a:spcBef>
              <a:buClr>
                <a:srgbClr val="0060AA"/>
              </a:buClr>
              <a:buSzPts val="1800"/>
            </a:pPr>
            <a:endParaRPr lang="en-US" b="0" dirty="0">
              <a:solidFill>
                <a:srgbClr val="0060AA"/>
              </a:solidFill>
            </a:endParaRPr>
          </a:p>
          <a:p>
            <a:pPr marL="380990" indent="-228594">
              <a:spcBef>
                <a:spcPts val="800"/>
              </a:spcBef>
              <a:buClr>
                <a:srgbClr val="0060AA"/>
              </a:buClr>
              <a:buSzPts val="1800"/>
            </a:pPr>
            <a:endParaRPr lang="en-US" b="0" dirty="0">
              <a:solidFill>
                <a:srgbClr val="0060AA"/>
              </a:solidFill>
            </a:endParaRPr>
          </a:p>
        </p:txBody>
      </p:sp>
    </p:spTree>
    <p:extLst>
      <p:ext uri="{BB962C8B-B14F-4D97-AF65-F5344CB8AC3E}">
        <p14:creationId xmlns:p14="http://schemas.microsoft.com/office/powerpoint/2010/main" val="1525803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BED8D8-655F-F903-82CA-36F9D4005C14}"/>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Policy Update</a:t>
            </a:r>
          </a:p>
        </p:txBody>
      </p:sp>
      <p:sp>
        <p:nvSpPr>
          <p:cNvPr id="5" name="Title 3">
            <a:extLst>
              <a:ext uri="{FF2B5EF4-FFF2-40B4-BE49-F238E27FC236}">
                <a16:creationId xmlns:a16="http://schemas.microsoft.com/office/drawing/2014/main" id="{1A9C0F75-A8C2-26AF-FAD5-EB76D4A6F869}"/>
              </a:ext>
            </a:extLst>
          </p:cNvPr>
          <p:cNvSpPr txBox="1">
            <a:spLocks noGrp="1"/>
          </p:cNvSpPr>
          <p:nvPr>
            <p:ph type="title" idx="4294967295"/>
          </p:nvPr>
        </p:nvSpPr>
        <p:spPr bwMode="auto">
          <a:xfrm>
            <a:off x="406400" y="320040"/>
            <a:ext cx="11404600" cy="114300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400" b="1">
                <a:solidFill>
                  <a:schemeClr val="tx1"/>
                </a:solidFill>
                <a:latin typeface="Arial" charset="0"/>
                <a:ea typeface="ＭＳ Ｐゴシック" pitchFamily="1" charset="-128"/>
              </a:defRPr>
            </a:lvl2pPr>
            <a:lvl3pPr algn="l" rtl="0" fontAlgn="base">
              <a:spcBef>
                <a:spcPct val="0"/>
              </a:spcBef>
              <a:spcAft>
                <a:spcPct val="0"/>
              </a:spcAft>
              <a:defRPr sz="2400" b="1">
                <a:solidFill>
                  <a:schemeClr val="tx1"/>
                </a:solidFill>
                <a:latin typeface="Arial" charset="0"/>
                <a:ea typeface="ＭＳ Ｐゴシック" pitchFamily="1" charset="-128"/>
              </a:defRPr>
            </a:lvl3pPr>
            <a:lvl4pPr algn="l" rtl="0" fontAlgn="base">
              <a:spcBef>
                <a:spcPct val="0"/>
              </a:spcBef>
              <a:spcAft>
                <a:spcPct val="0"/>
              </a:spcAft>
              <a:defRPr sz="2400" b="1">
                <a:solidFill>
                  <a:schemeClr val="tx1"/>
                </a:solidFill>
                <a:latin typeface="Arial" charset="0"/>
                <a:ea typeface="ＭＳ Ｐゴシック" pitchFamily="1" charset="-128"/>
              </a:defRPr>
            </a:lvl4pPr>
            <a:lvl5pPr algn="l" rtl="0" fontAlgn="base">
              <a:spcBef>
                <a:spcPct val="0"/>
              </a:spcBef>
              <a:spcAft>
                <a:spcPct val="0"/>
              </a:spcAft>
              <a:defRPr sz="2400" b="1">
                <a:solidFill>
                  <a:schemeClr val="tx1"/>
                </a:solidFill>
                <a:latin typeface="Arial" charset="0"/>
                <a:ea typeface="ＭＳ Ｐゴシック" pitchFamily="1" charset="-128"/>
              </a:defRPr>
            </a:lvl5pPr>
            <a:lvl6pPr marL="457189" algn="l" rtl="0" fontAlgn="base">
              <a:spcBef>
                <a:spcPct val="0"/>
              </a:spcBef>
              <a:spcAft>
                <a:spcPct val="0"/>
              </a:spcAft>
              <a:defRPr sz="2400" b="1">
                <a:solidFill>
                  <a:schemeClr val="tx1"/>
                </a:solidFill>
                <a:latin typeface="Arial" charset="0"/>
                <a:ea typeface="ＭＳ Ｐゴシック" pitchFamily="1" charset="-128"/>
              </a:defRPr>
            </a:lvl6pPr>
            <a:lvl7pPr marL="914377" algn="l" rtl="0" fontAlgn="base">
              <a:spcBef>
                <a:spcPct val="0"/>
              </a:spcBef>
              <a:spcAft>
                <a:spcPct val="0"/>
              </a:spcAft>
              <a:defRPr sz="2400" b="1">
                <a:solidFill>
                  <a:schemeClr val="tx1"/>
                </a:solidFill>
                <a:latin typeface="Arial" charset="0"/>
                <a:ea typeface="ＭＳ Ｐゴシック" pitchFamily="1" charset="-128"/>
              </a:defRPr>
            </a:lvl7pPr>
            <a:lvl8pPr marL="1371566" algn="l" rtl="0" fontAlgn="base">
              <a:spcBef>
                <a:spcPct val="0"/>
              </a:spcBef>
              <a:spcAft>
                <a:spcPct val="0"/>
              </a:spcAft>
              <a:defRPr sz="2400" b="1">
                <a:solidFill>
                  <a:schemeClr val="tx1"/>
                </a:solidFill>
                <a:latin typeface="Arial" charset="0"/>
                <a:ea typeface="ＭＳ Ｐゴシック" pitchFamily="1" charset="-128"/>
              </a:defRPr>
            </a:lvl8pPr>
            <a:lvl9pPr marL="1828754" algn="l" rtl="0" fontAlgn="base">
              <a:spcBef>
                <a:spcPct val="0"/>
              </a:spcBef>
              <a:spcAft>
                <a:spcPct val="0"/>
              </a:spcAft>
              <a:defRPr sz="2400" b="1">
                <a:solidFill>
                  <a:schemeClr val="tx1"/>
                </a:solidFill>
                <a:latin typeface="Arial" charset="0"/>
                <a:ea typeface="ＭＳ Ｐゴシック"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ptos Display" panose="020B0004020202020204" pitchFamily="34" charset="0"/>
                <a:ea typeface="+mj-ea"/>
                <a:cs typeface="Arial"/>
              </a:rPr>
              <a:t>2026 Policy and Administrative Revisions Continued</a:t>
            </a:r>
          </a:p>
        </p:txBody>
      </p:sp>
      <p:sp>
        <p:nvSpPr>
          <p:cNvPr id="2" name="Content Placeholder 1">
            <a:extLst>
              <a:ext uri="{FF2B5EF4-FFF2-40B4-BE49-F238E27FC236}">
                <a16:creationId xmlns:a16="http://schemas.microsoft.com/office/drawing/2014/main" id="{D7B0673E-B7BE-AF75-4431-842330B9027F}"/>
              </a:ext>
            </a:extLst>
          </p:cNvPr>
          <p:cNvSpPr>
            <a:spLocks noGrp="1"/>
          </p:cNvSpPr>
          <p:nvPr>
            <p:ph idx="1"/>
          </p:nvPr>
        </p:nvSpPr>
        <p:spPr>
          <a:xfrm>
            <a:off x="406400" y="1600200"/>
            <a:ext cx="6055360" cy="3886200"/>
          </a:xfrm>
        </p:spPr>
        <p:txBody>
          <a:bodyPr/>
          <a:lstStyle/>
          <a:p>
            <a:pPr fontAlgn="ctr">
              <a:spcBef>
                <a:spcPts val="200"/>
              </a:spcBef>
            </a:pPr>
            <a:r>
              <a:rPr lang="en-US" sz="2200" dirty="0">
                <a:latin typeface="Aptos" panose="020B0004020202020204" pitchFamily="34" charset="0"/>
              </a:rPr>
              <a:t>HPP eligibility added for Innovative Intersections</a:t>
            </a:r>
          </a:p>
          <a:p>
            <a:pPr fontAlgn="ctr">
              <a:spcBef>
                <a:spcPts val="200"/>
              </a:spcBef>
            </a:pPr>
            <a:r>
              <a:rPr lang="en-US" sz="2200" dirty="0">
                <a:latin typeface="Aptos" panose="020B0004020202020204" pitchFamily="34" charset="0"/>
              </a:rPr>
              <a:t>HPP funded first vs. DGP funded first</a:t>
            </a:r>
          </a:p>
          <a:p>
            <a:pPr marL="911208" lvl="2" indent="-457200">
              <a:spcBef>
                <a:spcPts val="200"/>
              </a:spcBef>
              <a:spcAft>
                <a:spcPts val="300"/>
              </a:spcAft>
              <a:buFont typeface="Courier New" panose="02070309020205020404" pitchFamily="49" charset="0"/>
              <a:buChar char="o"/>
            </a:pPr>
            <a:r>
              <a:rPr lang="en-US" sz="2200" dirty="0">
                <a:latin typeface="Aptos" panose="020B0004020202020204" pitchFamily="34" charset="0"/>
              </a:rPr>
              <a:t>Recommendation to vote on Round 7 results in January (24-Hour turnaround)</a:t>
            </a:r>
          </a:p>
          <a:p>
            <a:pPr fontAlgn="ctr">
              <a:spcBef>
                <a:spcPts val="200"/>
              </a:spcBef>
            </a:pPr>
            <a:r>
              <a:rPr lang="en-US" sz="2200" dirty="0">
                <a:latin typeface="Aptos" panose="020B0004020202020204" pitchFamily="34" charset="0"/>
              </a:rPr>
              <a:t>FYI Preferred Alternative – Allowing a phasing option if relying on Study for HPP</a:t>
            </a:r>
          </a:p>
          <a:p>
            <a:pPr fontAlgn="ctr">
              <a:spcBef>
                <a:spcPts val="200"/>
              </a:spcBef>
            </a:pPr>
            <a:r>
              <a:rPr lang="en-US" sz="2200" dirty="0">
                <a:latin typeface="Aptos" panose="020B0004020202020204" pitchFamily="34" charset="0"/>
              </a:rPr>
              <a:t>FYI Fix to VEDP process for Economic Development to include all sites and buildings</a:t>
            </a:r>
          </a:p>
          <a:p>
            <a:pPr marL="0" indent="0">
              <a:buNone/>
            </a:pPr>
            <a:endParaRPr lang="en-US" dirty="0"/>
          </a:p>
        </p:txBody>
      </p:sp>
      <p:sp>
        <p:nvSpPr>
          <p:cNvPr id="3" name="Slide Number Placeholder 2">
            <a:extLst>
              <a:ext uri="{FF2B5EF4-FFF2-40B4-BE49-F238E27FC236}">
                <a16:creationId xmlns:a16="http://schemas.microsoft.com/office/drawing/2014/main" id="{9445B025-4BB1-67F6-C3FE-19B7F0F1BF24}"/>
              </a:ext>
            </a:extLst>
          </p:cNvPr>
          <p:cNvSpPr>
            <a:spLocks noGrp="1"/>
          </p:cNvSpPr>
          <p:nvPr>
            <p:ph type="sldNum" sz="quarter" idx="10"/>
          </p:nvPr>
        </p:nvSpPr>
        <p:spPr/>
        <p:txBody>
          <a:bodyPr/>
          <a:lstStyle/>
          <a:p>
            <a:fld id="{2D053006-FB26-45B1-80AA-6376C0DF0BE0}" type="slidenum">
              <a:rPr lang="en-US" smtClean="0"/>
              <a:pPr/>
              <a:t>5</a:t>
            </a:fld>
            <a:endParaRPr lang="en-US" dirty="0"/>
          </a:p>
        </p:txBody>
      </p:sp>
      <p:pic>
        <p:nvPicPr>
          <p:cNvPr id="10" name="Picture 9" descr="Table 2.4 from the SMART SCALE technical guide">
            <a:extLst>
              <a:ext uri="{FF2B5EF4-FFF2-40B4-BE49-F238E27FC236}">
                <a16:creationId xmlns:a16="http://schemas.microsoft.com/office/drawing/2014/main" id="{C02637BA-6B57-83E4-3ABB-BECE7D16E245}"/>
              </a:ext>
            </a:extLst>
          </p:cNvPr>
          <p:cNvPicPr>
            <a:picLocks noChangeAspect="1"/>
          </p:cNvPicPr>
          <p:nvPr/>
        </p:nvPicPr>
        <p:blipFill>
          <a:blip r:embed="rId3"/>
          <a:stretch>
            <a:fillRect/>
          </a:stretch>
        </p:blipFill>
        <p:spPr>
          <a:xfrm>
            <a:off x="6677660" y="1654800"/>
            <a:ext cx="4856694" cy="2146551"/>
          </a:xfrm>
          <a:prstGeom prst="rect">
            <a:avLst/>
          </a:prstGeom>
          <a:ln>
            <a:solidFill>
              <a:srgbClr val="003B60"/>
            </a:solidFill>
          </a:ln>
        </p:spPr>
      </p:pic>
      <p:pic>
        <p:nvPicPr>
          <p:cNvPr id="7" name="Picture 6" descr="Screenshot of the Location Pearl from the Portal">
            <a:extLst>
              <a:ext uri="{FF2B5EF4-FFF2-40B4-BE49-F238E27FC236}">
                <a16:creationId xmlns:a16="http://schemas.microsoft.com/office/drawing/2014/main" id="{C4746ECD-FEE7-8F72-43DF-2573B15EA4BE}"/>
              </a:ext>
            </a:extLst>
          </p:cNvPr>
          <p:cNvPicPr>
            <a:picLocks noChangeAspect="1"/>
          </p:cNvPicPr>
          <p:nvPr/>
        </p:nvPicPr>
        <p:blipFill>
          <a:blip r:embed="rId4"/>
          <a:srcRect l="1650" t="4488" b="35984"/>
          <a:stretch>
            <a:fillRect/>
          </a:stretch>
        </p:blipFill>
        <p:spPr>
          <a:xfrm>
            <a:off x="6677660" y="3915652"/>
            <a:ext cx="4856694" cy="2322588"/>
          </a:xfrm>
          <a:prstGeom prst="rect">
            <a:avLst/>
          </a:prstGeom>
          <a:ln>
            <a:solidFill>
              <a:schemeClr val="tx1"/>
            </a:solidFill>
          </a:ln>
        </p:spPr>
      </p:pic>
    </p:spTree>
    <p:extLst>
      <p:ext uri="{BB962C8B-B14F-4D97-AF65-F5344CB8AC3E}">
        <p14:creationId xmlns:p14="http://schemas.microsoft.com/office/powerpoint/2010/main" val="19831165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0BAEF-D41B-9397-49BD-2B3E98C425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932BCE2-3340-66EE-2698-7BE8E36C4A4D}"/>
              </a:ext>
            </a:extLst>
          </p:cNvPr>
          <p:cNvSpPr>
            <a:spLocks noGrp="1"/>
          </p:cNvSpPr>
          <p:nvPr>
            <p:ph type="title"/>
          </p:nvPr>
        </p:nvSpPr>
        <p:spPr/>
        <p:txBody>
          <a:bodyPr/>
          <a:lstStyle/>
          <a:p>
            <a:r>
              <a:rPr lang="en" dirty="0"/>
              <a:t>Recap</a:t>
            </a:r>
            <a:endParaRPr lang="en-US" dirty="0"/>
          </a:p>
        </p:txBody>
      </p:sp>
      <p:sp>
        <p:nvSpPr>
          <p:cNvPr id="2" name="TextBox 1">
            <a:extLst>
              <a:ext uri="{FF2B5EF4-FFF2-40B4-BE49-F238E27FC236}">
                <a16:creationId xmlns:a16="http://schemas.microsoft.com/office/drawing/2014/main" id="{730E70F0-8E47-7C7A-24F2-9778B1FAFE4F}"/>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2BC59320-FADB-3CD0-79FA-9CEDA3A163F1}"/>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50</a:t>
            </a:fld>
            <a:endParaRPr lang="en-US"/>
          </a:p>
        </p:txBody>
      </p:sp>
      <p:sp>
        <p:nvSpPr>
          <p:cNvPr id="36" name="Google Shape;277;p44">
            <a:extLst>
              <a:ext uri="{FF2B5EF4-FFF2-40B4-BE49-F238E27FC236}">
                <a16:creationId xmlns:a16="http://schemas.microsoft.com/office/drawing/2014/main" id="{6F0208E2-A8F4-F236-5584-D694D8EE47B5}"/>
              </a:ext>
            </a:extLst>
          </p:cNvPr>
          <p:cNvSpPr/>
          <p:nvPr/>
        </p:nvSpPr>
        <p:spPr>
          <a:xfrm>
            <a:off x="416711" y="2080994"/>
            <a:ext cx="11320179" cy="544831"/>
          </a:xfrm>
          <a:prstGeom prst="roundRect">
            <a:avLst>
              <a:gd name="adj" fmla="val 16667"/>
            </a:avLst>
          </a:prstGeom>
          <a:solidFill>
            <a:schemeClr val="dk1"/>
          </a:solidFill>
          <a:ln w="25400" cap="flat" cmpd="sng">
            <a:solidFill>
              <a:srgbClr val="00467C"/>
            </a:solidFill>
            <a:prstDash val="solid"/>
            <a:round/>
            <a:headEnd type="none" w="sm" len="sm"/>
            <a:tailEnd type="none" w="sm" len="sm"/>
          </a:ln>
        </p:spPr>
        <p:txBody>
          <a:bodyPr spcFirstLastPara="1" wrap="square" lIns="121900" tIns="60933" rIns="121900" bIns="60933" anchor="ctr" anchorCtr="0">
            <a:noAutofit/>
          </a:bodyPr>
          <a:lstStyle/>
          <a:p>
            <a:pPr algn="ctr"/>
            <a:r>
              <a:rPr lang="en-US" dirty="0">
                <a:solidFill>
                  <a:schemeClr val="lt1"/>
                </a:solidFill>
              </a:rPr>
              <a:t>Key Takeaways</a:t>
            </a:r>
            <a:endParaRPr lang="en-US" dirty="0">
              <a:solidFill>
                <a:schemeClr val="lt1"/>
              </a:solidFill>
              <a:latin typeface="Arial"/>
              <a:ea typeface="Arial"/>
              <a:cs typeface="Arial"/>
              <a:sym typeface="Arial"/>
            </a:endParaRPr>
          </a:p>
        </p:txBody>
      </p:sp>
      <p:sp>
        <p:nvSpPr>
          <p:cNvPr id="3" name="Google Shape;439;p60">
            <a:extLst>
              <a:ext uri="{FF2B5EF4-FFF2-40B4-BE49-F238E27FC236}">
                <a16:creationId xmlns:a16="http://schemas.microsoft.com/office/drawing/2014/main" id="{9E1317F2-1B0E-1400-D113-6D9237E56EFA}"/>
              </a:ext>
              <a:ext uri="{C183D7F6-B498-43B3-948B-1728B52AA6E4}">
                <adec:decorative xmlns:adec="http://schemas.microsoft.com/office/drawing/2017/decorative" val="1"/>
              </a:ext>
            </a:extLst>
          </p:cNvPr>
          <p:cNvSpPr/>
          <p:nvPr/>
        </p:nvSpPr>
        <p:spPr>
          <a:xfrm>
            <a:off x="406977" y="2416819"/>
            <a:ext cx="11265200" cy="3445600"/>
          </a:xfrm>
          <a:prstGeom prst="rect">
            <a:avLst/>
          </a:prstGeom>
          <a:noFill/>
          <a:ln>
            <a:noFill/>
          </a:ln>
        </p:spPr>
        <p:txBody>
          <a:bodyPr spcFirstLastPara="1" wrap="square" lIns="121900" tIns="60933" rIns="121900" bIns="60933" anchor="t" anchorCtr="0">
            <a:noAutofit/>
          </a:bodyPr>
          <a:lstStyle/>
          <a:p>
            <a:pPr marL="380990" indent="-380990">
              <a:buClr>
                <a:srgbClr val="0060AA"/>
              </a:buClr>
              <a:buSzPts val="1800"/>
              <a:buFont typeface="Arial"/>
              <a:buChar char="•"/>
            </a:pPr>
            <a:endParaRPr lang="en" dirty="0">
              <a:solidFill>
                <a:srgbClr val="0060AA"/>
              </a:solidFill>
            </a:endParaRPr>
          </a:p>
          <a:p>
            <a:pPr marL="380990" lvl="6" indent="-380990">
              <a:lnSpc>
                <a:spcPct val="150000"/>
              </a:lnSpc>
              <a:buClr>
                <a:srgbClr val="0060AA"/>
              </a:buClr>
              <a:buSzPts val="1800"/>
              <a:buChar char="•"/>
            </a:pPr>
            <a:endParaRPr lang="en" dirty="0">
              <a:solidFill>
                <a:srgbClr val="0060AA"/>
              </a:solidFill>
            </a:endParaRPr>
          </a:p>
          <a:p>
            <a:pPr marL="380990" indent="-228594">
              <a:spcBef>
                <a:spcPts val="800"/>
              </a:spcBef>
              <a:buClr>
                <a:srgbClr val="0060AA"/>
              </a:buClr>
              <a:buSzPts val="1800"/>
            </a:pPr>
            <a:endParaRPr lang="en-US" dirty="0">
              <a:solidFill>
                <a:srgbClr val="0060AA"/>
              </a:solidFill>
            </a:endParaRPr>
          </a:p>
          <a:p>
            <a:pPr marL="380990" indent="-228594">
              <a:spcBef>
                <a:spcPts val="800"/>
              </a:spcBef>
              <a:buClr>
                <a:srgbClr val="0060AA"/>
              </a:buClr>
              <a:buSzPts val="1800"/>
            </a:pPr>
            <a:endParaRPr lang="en-US" dirty="0">
              <a:solidFill>
                <a:srgbClr val="0060AA"/>
              </a:solidFill>
            </a:endParaRPr>
          </a:p>
        </p:txBody>
      </p:sp>
      <p:sp>
        <p:nvSpPr>
          <p:cNvPr id="6" name="Google Shape;439;p60">
            <a:extLst>
              <a:ext uri="{FF2B5EF4-FFF2-40B4-BE49-F238E27FC236}">
                <a16:creationId xmlns:a16="http://schemas.microsoft.com/office/drawing/2014/main" id="{5B4521B3-9976-D06B-BC26-DE35C3F0220D}"/>
              </a:ext>
            </a:extLst>
          </p:cNvPr>
          <p:cNvSpPr/>
          <p:nvPr/>
        </p:nvSpPr>
        <p:spPr>
          <a:xfrm>
            <a:off x="406978" y="2961650"/>
            <a:ext cx="11236445" cy="3245826"/>
          </a:xfrm>
          <a:prstGeom prst="rect">
            <a:avLst/>
          </a:prstGeom>
          <a:noFill/>
          <a:ln>
            <a:noFill/>
          </a:ln>
        </p:spPr>
        <p:txBody>
          <a:bodyPr spcFirstLastPara="1" wrap="square" lIns="121900" tIns="60933" rIns="121900" bIns="60933" anchor="t" anchorCtr="0">
            <a:noAutofit/>
          </a:bodyPr>
          <a:lstStyle/>
          <a:p>
            <a:pPr marL="380990" indent="-380990">
              <a:spcBef>
                <a:spcPts val="0"/>
              </a:spcBef>
              <a:spcAft>
                <a:spcPts val="0"/>
              </a:spcAft>
              <a:buClr>
                <a:srgbClr val="0060AA"/>
              </a:buClr>
              <a:buSzPct val="100000"/>
              <a:buFont typeface="Arial"/>
              <a:buChar char="•"/>
            </a:pPr>
            <a:r>
              <a:rPr lang="en-US" b="0" dirty="0">
                <a:solidFill>
                  <a:srgbClr val="0060AA"/>
                </a:solidFill>
                <a:latin typeface="Arial"/>
                <a:ea typeface="Arial"/>
                <a:cs typeface="Arial"/>
                <a:sym typeface="Arial"/>
              </a:rPr>
              <a:t>Earliest funding start year is FY 2030 (August 2029)</a:t>
            </a:r>
          </a:p>
          <a:p>
            <a:pPr marL="380990" indent="-380990">
              <a:spcBef>
                <a:spcPts val="800"/>
              </a:spcBef>
              <a:spcAft>
                <a:spcPts val="0"/>
              </a:spcAft>
              <a:buClr>
                <a:srgbClr val="0060AA"/>
              </a:buClr>
              <a:buSzPct val="100000"/>
              <a:buFont typeface="Arial"/>
              <a:buChar char="•"/>
            </a:pPr>
            <a:r>
              <a:rPr lang="en-US" b="0" dirty="0">
                <a:solidFill>
                  <a:srgbClr val="0060AA"/>
                </a:solidFill>
                <a:latin typeface="Arial"/>
                <a:ea typeface="Arial"/>
                <a:cs typeface="Arial"/>
                <a:sym typeface="Arial"/>
              </a:rPr>
              <a:t>Estimate must be created based on current year </a:t>
            </a:r>
            <a:endParaRPr lang="en-US" sz="3200" dirty="0"/>
          </a:p>
          <a:p>
            <a:pPr marL="380990" lvl="1" indent="-380990">
              <a:spcBef>
                <a:spcPts val="800"/>
              </a:spcBef>
              <a:spcAft>
                <a:spcPts val="0"/>
              </a:spcAft>
              <a:buClr>
                <a:srgbClr val="0060AA"/>
              </a:buClr>
              <a:buSzPct val="100000"/>
              <a:buFont typeface="Arial"/>
              <a:buChar char="•"/>
            </a:pPr>
            <a:r>
              <a:rPr lang="en-US" b="0" dirty="0">
                <a:solidFill>
                  <a:srgbClr val="0060AA"/>
                </a:solidFill>
                <a:latin typeface="Arial"/>
                <a:ea typeface="Arial"/>
                <a:cs typeface="Arial"/>
                <a:sym typeface="Arial"/>
              </a:rPr>
              <a:t>Do not submit an old estimate with </a:t>
            </a:r>
            <a:r>
              <a:rPr lang="en-US" dirty="0">
                <a:solidFill>
                  <a:srgbClr val="0060AA"/>
                </a:solidFill>
              </a:rPr>
              <a:t>inflation</a:t>
            </a:r>
            <a:r>
              <a:rPr lang="en-US" b="0" dirty="0">
                <a:solidFill>
                  <a:srgbClr val="0060AA"/>
                </a:solidFill>
                <a:latin typeface="Arial"/>
                <a:ea typeface="Arial"/>
                <a:cs typeface="Arial"/>
                <a:sym typeface="Arial"/>
              </a:rPr>
              <a:t> applied</a:t>
            </a:r>
            <a:endParaRPr lang="en-US" sz="3200" dirty="0"/>
          </a:p>
          <a:p>
            <a:pPr marL="380990" indent="-380990">
              <a:spcBef>
                <a:spcPts val="800"/>
              </a:spcBef>
              <a:spcAft>
                <a:spcPts val="0"/>
              </a:spcAft>
              <a:buClr>
                <a:srgbClr val="0060AA"/>
              </a:buClr>
              <a:buSzPct val="100000"/>
              <a:buFont typeface="Arial"/>
              <a:buChar char="•"/>
            </a:pPr>
            <a:r>
              <a:rPr lang="en-US" dirty="0">
                <a:solidFill>
                  <a:srgbClr val="0060AA"/>
                </a:solidFill>
                <a:latin typeface="Arial"/>
                <a:ea typeface="Arial"/>
                <a:cs typeface="Arial"/>
                <a:sym typeface="Arial"/>
              </a:rPr>
              <a:t>S</a:t>
            </a:r>
            <a:r>
              <a:rPr lang="en-US" dirty="0">
                <a:solidFill>
                  <a:srgbClr val="0060AA"/>
                </a:solidFill>
              </a:rPr>
              <a:t>MART</a:t>
            </a:r>
            <a:r>
              <a:rPr lang="en-US" dirty="0">
                <a:solidFill>
                  <a:srgbClr val="0060AA"/>
                </a:solidFill>
                <a:latin typeface="Arial"/>
                <a:ea typeface="Arial"/>
                <a:cs typeface="Arial"/>
                <a:sym typeface="Arial"/>
              </a:rPr>
              <a:t> Portal </a:t>
            </a:r>
            <a:r>
              <a:rPr lang="en-US" b="0" dirty="0">
                <a:solidFill>
                  <a:srgbClr val="0060AA"/>
                </a:solidFill>
                <a:latin typeface="Arial"/>
                <a:ea typeface="Arial"/>
                <a:cs typeface="Arial"/>
                <a:sym typeface="Arial"/>
              </a:rPr>
              <a:t>will apply additional </a:t>
            </a:r>
            <a:r>
              <a:rPr lang="en-US" dirty="0">
                <a:solidFill>
                  <a:srgbClr val="0060AA"/>
                </a:solidFill>
              </a:rPr>
              <a:t>inflation</a:t>
            </a:r>
            <a:r>
              <a:rPr lang="en-US" b="0" dirty="0">
                <a:solidFill>
                  <a:srgbClr val="0060AA"/>
                </a:solidFill>
                <a:latin typeface="Arial"/>
                <a:ea typeface="Arial"/>
                <a:cs typeface="Arial"/>
                <a:sym typeface="Arial"/>
              </a:rPr>
              <a:t> (statewide) based on the phase dates entered</a:t>
            </a:r>
            <a:endParaRPr lang="en-US" sz="3200" dirty="0"/>
          </a:p>
        </p:txBody>
      </p:sp>
    </p:spTree>
    <p:extLst>
      <p:ext uri="{BB962C8B-B14F-4D97-AF65-F5344CB8AC3E}">
        <p14:creationId xmlns:p14="http://schemas.microsoft.com/office/powerpoint/2010/main" val="4090118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922F2-A328-D6C2-56D9-FA0E6C9BB2D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67A84B-976A-756F-ECCD-8036C65778B4}"/>
              </a:ext>
            </a:extLst>
          </p:cNvPr>
          <p:cNvSpPr>
            <a:spLocks noGrp="1"/>
          </p:cNvSpPr>
          <p:nvPr>
            <p:ph type="title"/>
          </p:nvPr>
        </p:nvSpPr>
        <p:spPr/>
        <p:txBody>
          <a:bodyPr/>
          <a:lstStyle/>
          <a:p>
            <a:r>
              <a:rPr lang="en" dirty="0"/>
              <a:t>Contact Information</a:t>
            </a:r>
            <a:endParaRPr lang="en-US" dirty="0"/>
          </a:p>
        </p:txBody>
      </p:sp>
      <p:sp>
        <p:nvSpPr>
          <p:cNvPr id="2" name="TextBox 1">
            <a:extLst>
              <a:ext uri="{FF2B5EF4-FFF2-40B4-BE49-F238E27FC236}">
                <a16:creationId xmlns:a16="http://schemas.microsoft.com/office/drawing/2014/main" id="{2BB77314-D0B6-4031-D639-18A861E876BB}"/>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Funding and Cost Estimate Validation Guidance</a:t>
            </a:r>
          </a:p>
        </p:txBody>
      </p:sp>
      <p:sp>
        <p:nvSpPr>
          <p:cNvPr id="8" name="Slide Number Placeholder 2">
            <a:extLst>
              <a:ext uri="{FF2B5EF4-FFF2-40B4-BE49-F238E27FC236}">
                <a16:creationId xmlns:a16="http://schemas.microsoft.com/office/drawing/2014/main" id="{7F3B3E8F-134A-0AA3-488E-FC75521164AA}"/>
              </a:ext>
            </a:extLst>
          </p:cNvPr>
          <p:cNvSpPr>
            <a:spLocks noGrp="1"/>
          </p:cNvSpPr>
          <p:nvPr>
            <p:ph type="sldNum" sz="quarter" idx="10"/>
          </p:nvPr>
        </p:nvSpPr>
        <p:spPr>
          <a:xfrm>
            <a:off x="406400" y="6523033"/>
            <a:ext cx="1117600" cy="228600"/>
          </a:xfrm>
        </p:spPr>
        <p:txBody>
          <a:bodyPr/>
          <a:lstStyle/>
          <a:p>
            <a:fld id="{2D053006-FB26-45B1-80AA-6376C0DF0BE0}" type="slidenum">
              <a:rPr lang="en-US" smtClean="0"/>
              <a:pPr/>
              <a:t>51</a:t>
            </a:fld>
            <a:endParaRPr lang="en-US"/>
          </a:p>
        </p:txBody>
      </p:sp>
      <p:sp>
        <p:nvSpPr>
          <p:cNvPr id="3" name="Google Shape;439;p60">
            <a:extLst>
              <a:ext uri="{FF2B5EF4-FFF2-40B4-BE49-F238E27FC236}">
                <a16:creationId xmlns:a16="http://schemas.microsoft.com/office/drawing/2014/main" id="{0A11FA86-CE5E-E071-9195-7047F4FCF6A2}"/>
              </a:ext>
              <a:ext uri="{C183D7F6-B498-43B3-948B-1728B52AA6E4}">
                <adec:decorative xmlns:adec="http://schemas.microsoft.com/office/drawing/2017/decorative" val="1"/>
              </a:ext>
            </a:extLst>
          </p:cNvPr>
          <p:cNvSpPr/>
          <p:nvPr/>
        </p:nvSpPr>
        <p:spPr>
          <a:xfrm>
            <a:off x="406977" y="2416819"/>
            <a:ext cx="11265200" cy="3445600"/>
          </a:xfrm>
          <a:prstGeom prst="rect">
            <a:avLst/>
          </a:prstGeom>
          <a:noFill/>
          <a:ln>
            <a:noFill/>
          </a:ln>
        </p:spPr>
        <p:txBody>
          <a:bodyPr spcFirstLastPara="1" wrap="square" lIns="121900" tIns="60933" rIns="121900" bIns="60933" anchor="t" anchorCtr="0">
            <a:noAutofit/>
          </a:bodyPr>
          <a:lstStyle/>
          <a:p>
            <a:pPr marL="380990" indent="-380990">
              <a:buClr>
                <a:srgbClr val="0060AA"/>
              </a:buClr>
              <a:buSzPts val="1800"/>
              <a:buFont typeface="Arial"/>
              <a:buChar char="•"/>
            </a:pPr>
            <a:endParaRPr lang="en" dirty="0">
              <a:solidFill>
                <a:srgbClr val="0060AA"/>
              </a:solidFill>
            </a:endParaRPr>
          </a:p>
          <a:p>
            <a:pPr marL="380990" lvl="6" indent="-380990">
              <a:lnSpc>
                <a:spcPct val="150000"/>
              </a:lnSpc>
              <a:buClr>
                <a:srgbClr val="0060AA"/>
              </a:buClr>
              <a:buSzPts val="1800"/>
              <a:buChar char="•"/>
            </a:pPr>
            <a:endParaRPr lang="en" dirty="0">
              <a:solidFill>
                <a:srgbClr val="0060AA"/>
              </a:solidFill>
            </a:endParaRPr>
          </a:p>
          <a:p>
            <a:pPr marL="380990" indent="-228594">
              <a:spcBef>
                <a:spcPts val="800"/>
              </a:spcBef>
              <a:buClr>
                <a:srgbClr val="0060AA"/>
              </a:buClr>
              <a:buSzPts val="1800"/>
            </a:pPr>
            <a:endParaRPr lang="en-US" dirty="0">
              <a:solidFill>
                <a:srgbClr val="0060AA"/>
              </a:solidFill>
            </a:endParaRPr>
          </a:p>
          <a:p>
            <a:pPr marL="380990" indent="-228594">
              <a:spcBef>
                <a:spcPts val="800"/>
              </a:spcBef>
              <a:buClr>
                <a:srgbClr val="0060AA"/>
              </a:buClr>
              <a:buSzPts val="1800"/>
            </a:pPr>
            <a:endParaRPr lang="en-US" dirty="0">
              <a:solidFill>
                <a:srgbClr val="0060AA"/>
              </a:solidFill>
            </a:endParaRPr>
          </a:p>
        </p:txBody>
      </p:sp>
      <p:sp>
        <p:nvSpPr>
          <p:cNvPr id="5" name="Google Shape;466;p64">
            <a:extLst>
              <a:ext uri="{FF2B5EF4-FFF2-40B4-BE49-F238E27FC236}">
                <a16:creationId xmlns:a16="http://schemas.microsoft.com/office/drawing/2014/main" id="{56348DF6-D2EF-6D46-E03A-A038086A9D01}"/>
              </a:ext>
            </a:extLst>
          </p:cNvPr>
          <p:cNvSpPr/>
          <p:nvPr/>
        </p:nvSpPr>
        <p:spPr>
          <a:xfrm>
            <a:off x="406400" y="1803401"/>
            <a:ext cx="11404800" cy="2749471"/>
          </a:xfrm>
          <a:prstGeom prst="rect">
            <a:avLst/>
          </a:prstGeom>
          <a:noFill/>
          <a:ln>
            <a:noFill/>
          </a:ln>
        </p:spPr>
        <p:txBody>
          <a:bodyPr spcFirstLastPara="1" wrap="square" lIns="121900" tIns="60933" rIns="121900" bIns="60933" anchor="t" anchorCtr="0">
            <a:noAutofit/>
          </a:bodyPr>
          <a:lstStyle/>
          <a:p>
            <a:pPr marL="380990" indent="-380990">
              <a:buClr>
                <a:srgbClr val="0060AA"/>
              </a:buClr>
              <a:buSzPct val="100000"/>
              <a:buFont typeface="Arial" panose="020B0604020202020204" pitchFamily="34" charset="0"/>
              <a:buChar char="•"/>
            </a:pPr>
            <a:r>
              <a:rPr lang="en" dirty="0">
                <a:solidFill>
                  <a:srgbClr val="0060AA"/>
                </a:solidFill>
              </a:rPr>
              <a:t>Sarah Rhodes, Infrastructure Investment Division, </a:t>
            </a:r>
            <a:r>
              <a:rPr lang="en" dirty="0">
                <a:solidFill>
                  <a:srgbClr val="0060AA"/>
                </a:solidFill>
                <a:hlinkClick r:id="rId3"/>
              </a:rPr>
              <a:t>sarah.rhodes@vdot.virginia.gov</a:t>
            </a:r>
            <a:endParaRPr lang="en" dirty="0">
              <a:solidFill>
                <a:srgbClr val="0060AA"/>
              </a:solidFill>
            </a:endParaRPr>
          </a:p>
          <a:p>
            <a:pPr>
              <a:buClr>
                <a:srgbClr val="0060AA"/>
              </a:buClr>
              <a:buSzPct val="100000"/>
            </a:pPr>
            <a:endParaRPr lang="en" dirty="0">
              <a:solidFill>
                <a:srgbClr val="0060AA"/>
              </a:solidFill>
            </a:endParaRPr>
          </a:p>
          <a:p>
            <a:pPr marL="380990" indent="-380990">
              <a:buClr>
                <a:srgbClr val="0060AA"/>
              </a:buClr>
              <a:buSzPct val="100000"/>
              <a:buFont typeface="Arial" panose="020B0604020202020204" pitchFamily="34" charset="0"/>
              <a:buChar char="•"/>
            </a:pPr>
            <a:r>
              <a:rPr lang="en" dirty="0">
                <a:solidFill>
                  <a:srgbClr val="0060AA"/>
                </a:solidFill>
              </a:rPr>
              <a:t>Butch Heishman, Location and Design Division, </a:t>
            </a:r>
            <a:r>
              <a:rPr lang="en" dirty="0">
                <a:solidFill>
                  <a:srgbClr val="0060AA"/>
                </a:solidFill>
                <a:hlinkClick r:id="rId4"/>
              </a:rPr>
              <a:t>vernon.heishman@vdot.virginia.gov</a:t>
            </a:r>
            <a:endParaRPr lang="en" dirty="0">
              <a:solidFill>
                <a:srgbClr val="0060AA"/>
              </a:solidFill>
            </a:endParaRPr>
          </a:p>
          <a:p>
            <a:pPr marL="342900" indent="-342900">
              <a:buClr>
                <a:srgbClr val="0060AA"/>
              </a:buClr>
              <a:buSzPct val="100000"/>
              <a:buFont typeface="Arial" panose="020B0604020202020204" pitchFamily="34" charset="0"/>
              <a:buChar char="•"/>
            </a:pPr>
            <a:endParaRPr lang="en" dirty="0">
              <a:solidFill>
                <a:srgbClr val="0060AA"/>
              </a:solidFill>
            </a:endParaRPr>
          </a:p>
        </p:txBody>
      </p:sp>
    </p:spTree>
    <p:extLst>
      <p:ext uri="{BB962C8B-B14F-4D97-AF65-F5344CB8AC3E}">
        <p14:creationId xmlns:p14="http://schemas.microsoft.com/office/powerpoint/2010/main" val="2521310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1752" y="1673352"/>
            <a:ext cx="8410733" cy="4270248"/>
          </a:xfrm>
        </p:spPr>
        <p:txBody>
          <a:bodyPr/>
          <a:lstStyle/>
          <a:p>
            <a:pPr marL="0" indent="0">
              <a:buNone/>
            </a:pPr>
            <a:r>
              <a:rPr lang="fr-FR" sz="2200" dirty="0">
                <a:hlinkClick r:id="rId3"/>
              </a:rPr>
              <a:t>SMART SCALE POC Contact Information</a:t>
            </a:r>
            <a:r>
              <a:rPr lang="en-US" sz="2200" dirty="0"/>
              <a:t> </a:t>
            </a:r>
          </a:p>
          <a:p>
            <a:pPr marL="0" indent="0">
              <a:buNone/>
            </a:pPr>
            <a:r>
              <a:rPr lang="en-US" sz="2000" dirty="0"/>
              <a:t>Reminders </a:t>
            </a:r>
          </a:p>
          <a:p>
            <a:r>
              <a:rPr lang="en-US" sz="2000" b="0" dirty="0"/>
              <a:t>Ctrl + F5 </a:t>
            </a:r>
          </a:p>
          <a:p>
            <a:r>
              <a:rPr lang="en-US" sz="2000" b="0" dirty="0"/>
              <a:t>Application consistency is key</a:t>
            </a:r>
          </a:p>
          <a:p>
            <a:pPr lvl="1">
              <a:buFont typeface="Courier New" panose="02070309020205020404" pitchFamily="49" charset="0"/>
              <a:buChar char="o"/>
            </a:pPr>
            <a:r>
              <a:rPr lang="en-US" sz="1800" b="0" dirty="0"/>
              <a:t>Updates to one (Project Description, Features, Cost Estimate, Sketch, Linework, Sketch) means updates to all! </a:t>
            </a:r>
          </a:p>
          <a:p>
            <a:r>
              <a:rPr lang="en-US" sz="2000" b="0" dirty="0"/>
              <a:t>Review Submission Readiness</a:t>
            </a:r>
          </a:p>
          <a:p>
            <a:pPr lvl="1">
              <a:buFont typeface="Courier New" panose="02070309020205020404" pitchFamily="49" charset="0"/>
              <a:buChar char="o"/>
            </a:pPr>
            <a:r>
              <a:rPr lang="en-US" sz="1800" b="0" dirty="0"/>
              <a:t>When slider is on, Highlights in red which items need to be addressed</a:t>
            </a:r>
          </a:p>
          <a:p>
            <a:pPr lvl="1">
              <a:buFont typeface="Courier New" panose="02070309020205020404" pitchFamily="49" charset="0"/>
              <a:buChar char="o"/>
            </a:pPr>
            <a:r>
              <a:rPr lang="en-US" sz="1800" b="0" dirty="0"/>
              <a:t>Slider must be off to Save Application and Continue  </a:t>
            </a:r>
          </a:p>
          <a:p>
            <a:pPr lvl="1"/>
            <a:endParaRPr lang="en-US" sz="1800" b="0" dirty="0"/>
          </a:p>
          <a:p>
            <a:pPr lvl="1"/>
            <a:endParaRPr lang="en-US" sz="1800" b="0" dirty="0">
              <a:highlight>
                <a:srgbClr val="FFFF00"/>
              </a:highlight>
            </a:endParaRPr>
          </a:p>
        </p:txBody>
      </p:sp>
      <p:sp>
        <p:nvSpPr>
          <p:cNvPr id="3" name="Slide Number Placeholder 2"/>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D053006-FB26-45B1-80AA-6376C0DF0BE0}" type="slidenum">
              <a:rPr kumimoji="0" lang="en-US" sz="1000" b="0" i="0" u="none" strike="noStrike" kern="1200" cap="none" spc="0" normalizeH="0" baseline="0" noProof="0" smtClean="0">
                <a:ln>
                  <a:noFill/>
                </a:ln>
                <a:solidFill>
                  <a:srgbClr val="FFFFFF"/>
                </a:solidFill>
                <a:effectLst/>
                <a:uLnTx/>
                <a:uFillTx/>
                <a:latin typeface="Arial" charset="0"/>
                <a:ea typeface="ＭＳ Ｐゴシック" pitchFamily="1"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52</a:t>
            </a:fld>
            <a:endParaRPr kumimoji="0" lang="en-US" sz="1000" b="0" i="0" u="none" strike="noStrike" kern="1200" cap="none" spc="0" normalizeH="0" baseline="0" noProof="0" dirty="0">
              <a:ln>
                <a:noFill/>
              </a:ln>
              <a:solidFill>
                <a:srgbClr val="FFFFFF"/>
              </a:solidFill>
              <a:effectLst/>
              <a:uLnTx/>
              <a:uFillTx/>
              <a:latin typeface="Arial" charset="0"/>
              <a:ea typeface="ＭＳ Ｐゴシック" pitchFamily="1" charset="-128"/>
              <a:cs typeface="+mn-cs"/>
            </a:endParaRPr>
          </a:p>
        </p:txBody>
      </p:sp>
      <p:sp>
        <p:nvSpPr>
          <p:cNvPr id="4" name="Title 3"/>
          <p:cNvSpPr>
            <a:spLocks noGrp="1"/>
          </p:cNvSpPr>
          <p:nvPr>
            <p:ph type="title"/>
          </p:nvPr>
        </p:nvSpPr>
        <p:spPr/>
        <p:txBody>
          <a:bodyPr/>
          <a:lstStyle/>
          <a:p>
            <a:r>
              <a:rPr lang="en-US" sz="3200" dirty="0"/>
              <a:t>SMART Portal </a:t>
            </a:r>
            <a:br>
              <a:rPr lang="en-US" sz="3200" dirty="0"/>
            </a:br>
            <a:r>
              <a:rPr lang="en-US" sz="3200" dirty="0"/>
              <a:t>Demo Highlights </a:t>
            </a:r>
          </a:p>
        </p:txBody>
      </p:sp>
      <p:pic>
        <p:nvPicPr>
          <p:cNvPr id="6" name="Picture 5" descr="Screenshot of readiness warnings">
            <a:extLst>
              <a:ext uri="{FF2B5EF4-FFF2-40B4-BE49-F238E27FC236}">
                <a16:creationId xmlns:a16="http://schemas.microsoft.com/office/drawing/2014/main" id="{EEE5EF60-0624-EDCF-E80A-389B5C9BF268}"/>
              </a:ext>
            </a:extLst>
          </p:cNvPr>
          <p:cNvPicPr>
            <a:picLocks noChangeAspect="1"/>
          </p:cNvPicPr>
          <p:nvPr/>
        </p:nvPicPr>
        <p:blipFill>
          <a:blip r:embed="rId4"/>
          <a:stretch>
            <a:fillRect/>
          </a:stretch>
        </p:blipFill>
        <p:spPr>
          <a:xfrm>
            <a:off x="8456386" y="2871575"/>
            <a:ext cx="3589504" cy="3072025"/>
          </a:xfrm>
          <a:prstGeom prst="rect">
            <a:avLst/>
          </a:prstGeom>
        </p:spPr>
      </p:pic>
      <p:sp>
        <p:nvSpPr>
          <p:cNvPr id="5" name="TextBox 4">
            <a:extLst>
              <a:ext uri="{FF2B5EF4-FFF2-40B4-BE49-F238E27FC236}">
                <a16:creationId xmlns:a16="http://schemas.microsoft.com/office/drawing/2014/main" id="{5CD0B9B3-3201-A2FB-D792-4F21EF55A966}"/>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SMART Portal Demo</a:t>
            </a:r>
          </a:p>
        </p:txBody>
      </p:sp>
    </p:spTree>
    <p:extLst>
      <p:ext uri="{BB962C8B-B14F-4D97-AF65-F5344CB8AC3E}">
        <p14:creationId xmlns:p14="http://schemas.microsoft.com/office/powerpoint/2010/main" val="139299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9EBF18-0163-0996-C2A1-483C19221894}"/>
              </a:ext>
            </a:extLst>
          </p:cNvPr>
          <p:cNvSpPr>
            <a:spLocks noGrp="1"/>
          </p:cNvSpPr>
          <p:nvPr>
            <p:ph idx="1"/>
          </p:nvPr>
        </p:nvSpPr>
        <p:spPr/>
        <p:txBody>
          <a:bodyPr/>
          <a:lstStyle/>
          <a:p>
            <a:r>
              <a:rPr lang="en-US" sz="2000" dirty="0"/>
              <a:t>Pre-Screening feedback is available </a:t>
            </a:r>
          </a:p>
          <a:p>
            <a:pPr lvl="1">
              <a:buFont typeface="Courier New" panose="02070309020205020404" pitchFamily="49" charset="0"/>
              <a:buChar char="o"/>
            </a:pPr>
            <a:r>
              <a:rPr lang="en-US" sz="1800" b="0" dirty="0"/>
              <a:t>Both District and Central Office Screening forms in the Portal</a:t>
            </a:r>
          </a:p>
          <a:p>
            <a:pPr lvl="1">
              <a:buFont typeface="Courier New" panose="02070309020205020404" pitchFamily="49" charset="0"/>
              <a:buChar char="o"/>
            </a:pPr>
            <a:r>
              <a:rPr lang="en-US" sz="1800" b="0" dirty="0"/>
              <a:t>Email went out with CO Screening feedback </a:t>
            </a:r>
          </a:p>
          <a:p>
            <a:pPr lvl="2">
              <a:buFont typeface="Courier New" panose="02070309020205020404" pitchFamily="49" charset="0"/>
              <a:buChar char="o"/>
            </a:pPr>
            <a:r>
              <a:rPr lang="en-US" sz="1600" dirty="0"/>
              <a:t>Includes Readiness and Eligibility feedback</a:t>
            </a:r>
          </a:p>
          <a:p>
            <a:pPr lvl="2">
              <a:buFont typeface="Courier New" panose="02070309020205020404" pitchFamily="49" charset="0"/>
              <a:buChar char="o"/>
            </a:pPr>
            <a:r>
              <a:rPr lang="en-US" sz="1600" b="0" dirty="0"/>
              <a:t>See form in Portal for </a:t>
            </a:r>
            <a:r>
              <a:rPr lang="en-US" sz="1600" b="0" dirty="0" err="1"/>
              <a:t>VTrans</a:t>
            </a:r>
            <a:r>
              <a:rPr lang="en-US" sz="1600" b="0" dirty="0"/>
              <a:t> </a:t>
            </a:r>
          </a:p>
          <a:p>
            <a:pPr marL="914377" lvl="2" indent="0">
              <a:buNone/>
            </a:pPr>
            <a:endParaRPr lang="en-US" sz="1600" dirty="0"/>
          </a:p>
          <a:p>
            <a:pPr marL="914377" lvl="2" indent="0">
              <a:buNone/>
            </a:pPr>
            <a:endParaRPr lang="en-US" sz="1600" b="0" dirty="0"/>
          </a:p>
          <a:p>
            <a:pPr lvl="1"/>
            <a:endParaRPr lang="en-US" dirty="0"/>
          </a:p>
        </p:txBody>
      </p:sp>
      <p:sp>
        <p:nvSpPr>
          <p:cNvPr id="3" name="Slide Number Placeholder 2">
            <a:extLst>
              <a:ext uri="{FF2B5EF4-FFF2-40B4-BE49-F238E27FC236}">
                <a16:creationId xmlns:a16="http://schemas.microsoft.com/office/drawing/2014/main" id="{53717CBE-BBFD-4430-F916-8A988A12E835}"/>
              </a:ext>
            </a:extLst>
          </p:cNvPr>
          <p:cNvSpPr>
            <a:spLocks noGrp="1"/>
          </p:cNvSpPr>
          <p:nvPr>
            <p:ph type="sldNum" sz="quarter" idx="10"/>
          </p:nvPr>
        </p:nvSpPr>
        <p:spPr/>
        <p:txBody>
          <a:bodyPr/>
          <a:lstStyle/>
          <a:p>
            <a:fld id="{2D053006-FB26-45B1-80AA-6376C0DF0BE0}" type="slidenum">
              <a:rPr lang="en-US" smtClean="0"/>
              <a:pPr/>
              <a:t>53</a:t>
            </a:fld>
            <a:endParaRPr lang="en-US" dirty="0"/>
          </a:p>
        </p:txBody>
      </p:sp>
      <p:sp>
        <p:nvSpPr>
          <p:cNvPr id="4" name="Title 3">
            <a:extLst>
              <a:ext uri="{FF2B5EF4-FFF2-40B4-BE49-F238E27FC236}">
                <a16:creationId xmlns:a16="http://schemas.microsoft.com/office/drawing/2014/main" id="{E318F792-9D93-F289-83DE-C6312FB6B6BD}"/>
              </a:ext>
            </a:extLst>
          </p:cNvPr>
          <p:cNvSpPr>
            <a:spLocks noGrp="1"/>
          </p:cNvSpPr>
          <p:nvPr>
            <p:ph type="title"/>
          </p:nvPr>
        </p:nvSpPr>
        <p:spPr/>
        <p:txBody>
          <a:bodyPr/>
          <a:lstStyle/>
          <a:p>
            <a:r>
              <a:rPr lang="en-US" dirty="0"/>
              <a:t>SMART Portal </a:t>
            </a:r>
            <a:br>
              <a:rPr lang="en-US" dirty="0"/>
            </a:br>
            <a:r>
              <a:rPr lang="en-US" dirty="0"/>
              <a:t>Demo Highlights Cont’d </a:t>
            </a:r>
          </a:p>
        </p:txBody>
      </p:sp>
      <p:pic>
        <p:nvPicPr>
          <p:cNvPr id="6" name="Picture 5" descr="Screenshot of co screening form">
            <a:extLst>
              <a:ext uri="{FF2B5EF4-FFF2-40B4-BE49-F238E27FC236}">
                <a16:creationId xmlns:a16="http://schemas.microsoft.com/office/drawing/2014/main" id="{105C6D76-071E-64B0-B4BD-D5C03D3EC076}"/>
              </a:ext>
            </a:extLst>
          </p:cNvPr>
          <p:cNvPicPr>
            <a:picLocks noChangeAspect="1"/>
          </p:cNvPicPr>
          <p:nvPr/>
        </p:nvPicPr>
        <p:blipFill>
          <a:blip r:embed="rId3"/>
          <a:stretch>
            <a:fillRect/>
          </a:stretch>
        </p:blipFill>
        <p:spPr>
          <a:xfrm>
            <a:off x="965200" y="3840561"/>
            <a:ext cx="9561816" cy="2103039"/>
          </a:xfrm>
          <a:prstGeom prst="rect">
            <a:avLst/>
          </a:prstGeom>
        </p:spPr>
      </p:pic>
      <p:sp>
        <p:nvSpPr>
          <p:cNvPr id="7" name="Rectangle 6">
            <a:extLst>
              <a:ext uri="{FF2B5EF4-FFF2-40B4-BE49-F238E27FC236}">
                <a16:creationId xmlns:a16="http://schemas.microsoft.com/office/drawing/2014/main" id="{A45F3D5C-F1FD-2CE1-928C-36135B3820BF}"/>
              </a:ext>
              <a:ext uri="{C183D7F6-B498-43B3-948B-1728B52AA6E4}">
                <adec:decorative xmlns:adec="http://schemas.microsoft.com/office/drawing/2017/decorative" val="1"/>
              </a:ext>
            </a:extLst>
          </p:cNvPr>
          <p:cNvSpPr/>
          <p:nvPr/>
        </p:nvSpPr>
        <p:spPr bwMode="auto">
          <a:xfrm>
            <a:off x="4921321" y="5414481"/>
            <a:ext cx="3092522" cy="205483"/>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5" name="TextBox 4">
            <a:extLst>
              <a:ext uri="{FF2B5EF4-FFF2-40B4-BE49-F238E27FC236}">
                <a16:creationId xmlns:a16="http://schemas.microsoft.com/office/drawing/2014/main" id="{10A3DB54-D6A3-9AEF-403A-18D496FA6A62}"/>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SMART Portal Demo</a:t>
            </a:r>
          </a:p>
        </p:txBody>
      </p:sp>
    </p:spTree>
    <p:extLst>
      <p:ext uri="{BB962C8B-B14F-4D97-AF65-F5344CB8AC3E}">
        <p14:creationId xmlns:p14="http://schemas.microsoft.com/office/powerpoint/2010/main" val="34766818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88904A-7A9A-B3D8-A619-008CA0E7F7F3}"/>
              </a:ext>
            </a:extLst>
          </p:cNvPr>
          <p:cNvSpPr>
            <a:spLocks noGrp="1"/>
          </p:cNvSpPr>
          <p:nvPr>
            <p:ph idx="1"/>
          </p:nvPr>
        </p:nvSpPr>
        <p:spPr/>
        <p:txBody>
          <a:bodyPr/>
          <a:lstStyle/>
          <a:p>
            <a:r>
              <a:rPr lang="en-US" sz="2000" dirty="0"/>
              <a:t>General Pearl </a:t>
            </a:r>
          </a:p>
          <a:p>
            <a:pPr lvl="1">
              <a:buFont typeface="Courier New" panose="02070309020205020404" pitchFamily="49" charset="0"/>
              <a:buChar char="o"/>
            </a:pPr>
            <a:r>
              <a:rPr lang="en-US" sz="1800" b="0" dirty="0"/>
              <a:t>Has Scope been finalized? If NO in Pre-App, should be YES by Full App submission </a:t>
            </a:r>
            <a:endParaRPr lang="en-US" sz="2000" b="0" dirty="0">
              <a:highlight>
                <a:srgbClr val="FFFF00"/>
              </a:highlight>
            </a:endParaRPr>
          </a:p>
          <a:p>
            <a:pPr marL="457188" lvl="1" indent="0">
              <a:buNone/>
            </a:pPr>
            <a:endParaRPr lang="en-US" sz="2000" b="0" dirty="0">
              <a:highlight>
                <a:srgbClr val="FFFF00"/>
              </a:highlight>
            </a:endParaRPr>
          </a:p>
          <a:p>
            <a:pPr>
              <a:buFont typeface="Arial" panose="020B0604020202020204" pitchFamily="34" charset="0"/>
              <a:buChar char="•"/>
            </a:pPr>
            <a:r>
              <a:rPr lang="en-US" sz="2000" dirty="0"/>
              <a:t>Features Pearl</a:t>
            </a:r>
          </a:p>
          <a:p>
            <a:pPr lvl="1">
              <a:buFont typeface="Courier New" panose="02070309020205020404" pitchFamily="49" charset="0"/>
              <a:buChar char="o"/>
            </a:pPr>
            <a:r>
              <a:rPr lang="en-US" sz="1800" b="0" dirty="0"/>
              <a:t>CO pre-screening feedback will indicate whether features need to be modified </a:t>
            </a:r>
          </a:p>
          <a:p>
            <a:pPr lvl="1">
              <a:buFont typeface="Courier New" panose="02070309020205020404" pitchFamily="49" charset="0"/>
              <a:buChar char="o"/>
            </a:pPr>
            <a:r>
              <a:rPr lang="en-US" sz="1800" b="0" dirty="0"/>
              <a:t>Any feature feedback not included in screening feedback will need to be coordinated with state staff </a:t>
            </a:r>
          </a:p>
          <a:p>
            <a:pPr lvl="2">
              <a:buFont typeface="Courier New" panose="02070309020205020404" pitchFamily="49" charset="0"/>
              <a:buChar char="o"/>
            </a:pPr>
            <a:r>
              <a:rPr lang="en-US" sz="1600" dirty="0"/>
              <a:t>Gate 2 features disabled for all applicants </a:t>
            </a:r>
          </a:p>
          <a:p>
            <a:pPr lvl="2">
              <a:buFont typeface="Courier New" panose="02070309020205020404" pitchFamily="49" charset="0"/>
              <a:buChar char="o"/>
            </a:pPr>
            <a:r>
              <a:rPr lang="en-US" sz="1600" b="0" dirty="0"/>
              <a:t>Gate 3 able to be selected </a:t>
            </a:r>
          </a:p>
        </p:txBody>
      </p:sp>
      <p:sp>
        <p:nvSpPr>
          <p:cNvPr id="3" name="Slide Number Placeholder 2">
            <a:extLst>
              <a:ext uri="{FF2B5EF4-FFF2-40B4-BE49-F238E27FC236}">
                <a16:creationId xmlns:a16="http://schemas.microsoft.com/office/drawing/2014/main" id="{7C4612AE-3E7D-8223-10B9-74A1F8792CD6}"/>
              </a:ext>
            </a:extLst>
          </p:cNvPr>
          <p:cNvSpPr>
            <a:spLocks noGrp="1"/>
          </p:cNvSpPr>
          <p:nvPr>
            <p:ph type="sldNum" sz="quarter" idx="10"/>
          </p:nvPr>
        </p:nvSpPr>
        <p:spPr/>
        <p:txBody>
          <a:bodyPr/>
          <a:lstStyle/>
          <a:p>
            <a:fld id="{2D053006-FB26-45B1-80AA-6376C0DF0BE0}" type="slidenum">
              <a:rPr lang="en-US" smtClean="0"/>
              <a:pPr/>
              <a:t>54</a:t>
            </a:fld>
            <a:endParaRPr lang="en-US" dirty="0"/>
          </a:p>
        </p:txBody>
      </p:sp>
      <p:sp>
        <p:nvSpPr>
          <p:cNvPr id="4" name="Title 3">
            <a:extLst>
              <a:ext uri="{FF2B5EF4-FFF2-40B4-BE49-F238E27FC236}">
                <a16:creationId xmlns:a16="http://schemas.microsoft.com/office/drawing/2014/main" id="{75FA5164-3192-3153-DDC9-0D085035CE16}"/>
              </a:ext>
            </a:extLst>
          </p:cNvPr>
          <p:cNvSpPr>
            <a:spLocks noGrp="1"/>
          </p:cNvSpPr>
          <p:nvPr>
            <p:ph type="title"/>
          </p:nvPr>
        </p:nvSpPr>
        <p:spPr/>
        <p:txBody>
          <a:bodyPr/>
          <a:lstStyle/>
          <a:p>
            <a:r>
              <a:rPr lang="en-US" dirty="0"/>
              <a:t>SMART Portal Demo Highlights: General &amp; Features</a:t>
            </a:r>
          </a:p>
        </p:txBody>
      </p:sp>
      <p:sp>
        <p:nvSpPr>
          <p:cNvPr id="5" name="TextBox 4">
            <a:extLst>
              <a:ext uri="{FF2B5EF4-FFF2-40B4-BE49-F238E27FC236}">
                <a16:creationId xmlns:a16="http://schemas.microsoft.com/office/drawing/2014/main" id="{4685F3A4-500A-0DE7-07F5-F6D0F618BDF7}"/>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SMART Portal Demo</a:t>
            </a:r>
          </a:p>
        </p:txBody>
      </p:sp>
    </p:spTree>
    <p:extLst>
      <p:ext uri="{BB962C8B-B14F-4D97-AF65-F5344CB8AC3E}">
        <p14:creationId xmlns:p14="http://schemas.microsoft.com/office/powerpoint/2010/main" val="2311308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B94A64-553C-E1A0-D2F3-61B32F9C5E29}"/>
              </a:ext>
            </a:extLst>
          </p:cNvPr>
          <p:cNvSpPr>
            <a:spLocks noGrp="1"/>
          </p:cNvSpPr>
          <p:nvPr>
            <p:ph idx="1"/>
          </p:nvPr>
        </p:nvSpPr>
        <p:spPr/>
        <p:txBody>
          <a:bodyPr/>
          <a:lstStyle/>
          <a:p>
            <a:r>
              <a:rPr lang="en-US" sz="2000" dirty="0"/>
              <a:t>Transit Pearl </a:t>
            </a:r>
          </a:p>
          <a:p>
            <a:pPr lvl="1">
              <a:buFont typeface="Courier New" panose="02070309020205020404" pitchFamily="49" charset="0"/>
              <a:buChar char="o"/>
            </a:pPr>
            <a:r>
              <a:rPr lang="en-US" sz="1800" b="0" dirty="0"/>
              <a:t>Transit Environmental Review built into Pearl (previously SS03 form)</a:t>
            </a:r>
          </a:p>
          <a:p>
            <a:pPr lvl="1">
              <a:buFont typeface="Courier New" panose="02070309020205020404" pitchFamily="49" charset="0"/>
              <a:buChar char="o"/>
            </a:pPr>
            <a:r>
              <a:rPr lang="en-US" sz="1800" b="0" dirty="0"/>
              <a:t>Feature to Pearl automatic connection </a:t>
            </a:r>
          </a:p>
          <a:p>
            <a:pPr lvl="1">
              <a:buFont typeface="Courier New" panose="02070309020205020404" pitchFamily="49" charset="0"/>
              <a:buChar char="o"/>
            </a:pPr>
            <a:r>
              <a:rPr lang="en-US" sz="1800" b="0" dirty="0"/>
              <a:t>Supplemental questions on Pearl are feature dependent </a:t>
            </a:r>
          </a:p>
          <a:p>
            <a:pPr lvl="1">
              <a:buFont typeface="Courier New" panose="02070309020205020404" pitchFamily="49" charset="0"/>
              <a:buChar char="o"/>
            </a:pPr>
            <a:endParaRPr lang="en-US" sz="1800" b="0" dirty="0"/>
          </a:p>
          <a:p>
            <a:pPr lvl="1">
              <a:buFont typeface="Courier New" panose="02070309020205020404" pitchFamily="49" charset="0"/>
              <a:buChar char="o"/>
            </a:pPr>
            <a:endParaRPr lang="en-US" sz="1800" b="0" dirty="0"/>
          </a:p>
          <a:p>
            <a:pPr lvl="1">
              <a:buFont typeface="Courier New" panose="02070309020205020404" pitchFamily="49" charset="0"/>
              <a:buChar char="o"/>
            </a:pPr>
            <a:endParaRPr lang="en-US" sz="1800" b="0" dirty="0"/>
          </a:p>
          <a:p>
            <a:pPr marL="457188" lvl="1" indent="0">
              <a:buNone/>
            </a:pPr>
            <a:endParaRPr lang="en-US" sz="1800" b="0" dirty="0"/>
          </a:p>
        </p:txBody>
      </p:sp>
      <p:sp>
        <p:nvSpPr>
          <p:cNvPr id="3" name="Slide Number Placeholder 2">
            <a:extLst>
              <a:ext uri="{FF2B5EF4-FFF2-40B4-BE49-F238E27FC236}">
                <a16:creationId xmlns:a16="http://schemas.microsoft.com/office/drawing/2014/main" id="{E30D86BC-B3E0-6B25-720B-2E10E64BAD73}"/>
              </a:ext>
            </a:extLst>
          </p:cNvPr>
          <p:cNvSpPr>
            <a:spLocks noGrp="1"/>
          </p:cNvSpPr>
          <p:nvPr>
            <p:ph type="sldNum" sz="quarter" idx="10"/>
          </p:nvPr>
        </p:nvSpPr>
        <p:spPr/>
        <p:txBody>
          <a:bodyPr/>
          <a:lstStyle/>
          <a:p>
            <a:fld id="{2D053006-FB26-45B1-80AA-6376C0DF0BE0}" type="slidenum">
              <a:rPr lang="en-US" smtClean="0"/>
              <a:pPr/>
              <a:t>55</a:t>
            </a:fld>
            <a:endParaRPr lang="en-US" dirty="0"/>
          </a:p>
        </p:txBody>
      </p:sp>
      <p:sp>
        <p:nvSpPr>
          <p:cNvPr id="4" name="Title 3">
            <a:extLst>
              <a:ext uri="{FF2B5EF4-FFF2-40B4-BE49-F238E27FC236}">
                <a16:creationId xmlns:a16="http://schemas.microsoft.com/office/drawing/2014/main" id="{87660AD7-70AF-D4A0-B1F9-9ABB4AC3F2DB}"/>
              </a:ext>
            </a:extLst>
          </p:cNvPr>
          <p:cNvSpPr>
            <a:spLocks noGrp="1"/>
          </p:cNvSpPr>
          <p:nvPr>
            <p:ph type="title"/>
          </p:nvPr>
        </p:nvSpPr>
        <p:spPr/>
        <p:txBody>
          <a:bodyPr/>
          <a:lstStyle/>
          <a:p>
            <a:r>
              <a:rPr lang="en-US" dirty="0"/>
              <a:t>SMART Portal Demo Highlights: Transit</a:t>
            </a:r>
          </a:p>
        </p:txBody>
      </p:sp>
      <p:sp>
        <p:nvSpPr>
          <p:cNvPr id="5" name="TextBox 4">
            <a:extLst>
              <a:ext uri="{FF2B5EF4-FFF2-40B4-BE49-F238E27FC236}">
                <a16:creationId xmlns:a16="http://schemas.microsoft.com/office/drawing/2014/main" id="{ED39BC14-646F-76D6-BF5D-97107D90C23F}"/>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SMART Portal Demo</a:t>
            </a:r>
          </a:p>
        </p:txBody>
      </p:sp>
    </p:spTree>
    <p:extLst>
      <p:ext uri="{BB962C8B-B14F-4D97-AF65-F5344CB8AC3E}">
        <p14:creationId xmlns:p14="http://schemas.microsoft.com/office/powerpoint/2010/main" val="2352568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BA3900-90E4-90E0-F7EE-EFDB35799EC7}"/>
              </a:ext>
            </a:extLst>
          </p:cNvPr>
          <p:cNvSpPr>
            <a:spLocks noGrp="1"/>
          </p:cNvSpPr>
          <p:nvPr>
            <p:ph idx="1"/>
          </p:nvPr>
        </p:nvSpPr>
        <p:spPr>
          <a:xfrm>
            <a:off x="121007" y="1661057"/>
            <a:ext cx="11949986" cy="4038600"/>
          </a:xfrm>
        </p:spPr>
        <p:txBody>
          <a:bodyPr/>
          <a:lstStyle/>
          <a:p>
            <a:r>
              <a:rPr lang="en-US" sz="2000" dirty="0"/>
              <a:t>Location Pearl </a:t>
            </a:r>
          </a:p>
          <a:p>
            <a:pPr lvl="1">
              <a:buFont typeface="Courier New" panose="02070309020205020404" pitchFamily="49" charset="0"/>
              <a:buChar char="o"/>
            </a:pPr>
            <a:r>
              <a:rPr lang="en-US" sz="1800" b="0" dirty="0"/>
              <a:t>Editing linework, as directed</a:t>
            </a:r>
          </a:p>
          <a:p>
            <a:pPr lvl="1">
              <a:buFont typeface="Courier New" panose="02070309020205020404" pitchFamily="49" charset="0"/>
              <a:buChar char="o"/>
            </a:pPr>
            <a:r>
              <a:rPr lang="en-US" sz="1800" b="0" dirty="0" err="1"/>
              <a:t>VTrans</a:t>
            </a:r>
            <a:r>
              <a:rPr lang="en-US" sz="1800" b="0" dirty="0"/>
              <a:t> Needs selection </a:t>
            </a:r>
          </a:p>
          <a:p>
            <a:pPr lvl="2">
              <a:buFont typeface="Courier New" panose="02070309020205020404" pitchFamily="49" charset="0"/>
              <a:buChar char="o"/>
            </a:pPr>
            <a:r>
              <a:rPr lang="en-US" sz="1600" dirty="0"/>
              <a:t>Hotfix coming, Portal bug on the Location Pearl </a:t>
            </a:r>
            <a:endParaRPr lang="en-US" sz="1600" b="0" dirty="0"/>
          </a:p>
          <a:p>
            <a:pPr lvl="1">
              <a:buFont typeface="Courier New" panose="02070309020205020404" pitchFamily="49" charset="0"/>
              <a:buChar char="o"/>
            </a:pPr>
            <a:r>
              <a:rPr lang="en-US" sz="1800" b="0" dirty="0"/>
              <a:t>Transit </a:t>
            </a:r>
            <a:r>
              <a:rPr lang="en-US" sz="1800" b="0" dirty="0" err="1"/>
              <a:t>subpearl</a:t>
            </a:r>
            <a:r>
              <a:rPr lang="en-US" sz="1800" b="0" dirty="0"/>
              <a:t>, selecting routes and/or stops</a:t>
            </a:r>
          </a:p>
          <a:p>
            <a:pPr lvl="2">
              <a:buFont typeface="Courier New" panose="02070309020205020404" pitchFamily="49" charset="0"/>
              <a:buChar char="o"/>
            </a:pPr>
            <a:r>
              <a:rPr lang="en-US" sz="1600" b="0" dirty="0"/>
              <a:t>Hotfix coming, legend </a:t>
            </a:r>
          </a:p>
          <a:p>
            <a:pPr marL="457188" lvl="1" indent="0">
              <a:buNone/>
            </a:pPr>
            <a:endParaRPr lang="en-US" sz="1800" b="0" dirty="0"/>
          </a:p>
          <a:p>
            <a:r>
              <a:rPr lang="en-US" sz="2000" dirty="0"/>
              <a:t>Factors Pearl </a:t>
            </a:r>
          </a:p>
          <a:p>
            <a:pPr lvl="1">
              <a:buFont typeface="Courier New" panose="02070309020205020404" pitchFamily="49" charset="0"/>
              <a:buChar char="o"/>
            </a:pPr>
            <a:r>
              <a:rPr lang="en-US" sz="1800" b="0" dirty="0"/>
              <a:t>Supporting Info required for full app submission</a:t>
            </a:r>
          </a:p>
          <a:p>
            <a:pPr lvl="1">
              <a:buFont typeface="Courier New" panose="02070309020205020404" pitchFamily="49" charset="0"/>
              <a:buChar char="o"/>
            </a:pPr>
            <a:r>
              <a:rPr lang="en-US" sz="1800" b="0" dirty="0"/>
              <a:t>Some answers may have been pre-selected based on feature selection. If pre-selected “YES”, supporting info is required </a:t>
            </a:r>
          </a:p>
          <a:p>
            <a:pPr marL="457188" lvl="1" indent="0">
              <a:buNone/>
            </a:pPr>
            <a:r>
              <a:rPr lang="en-US" sz="1800" b="0" dirty="0"/>
              <a:t> </a:t>
            </a:r>
          </a:p>
        </p:txBody>
      </p:sp>
      <p:sp>
        <p:nvSpPr>
          <p:cNvPr id="3" name="Slide Number Placeholder 2">
            <a:extLst>
              <a:ext uri="{FF2B5EF4-FFF2-40B4-BE49-F238E27FC236}">
                <a16:creationId xmlns:a16="http://schemas.microsoft.com/office/drawing/2014/main" id="{4C4393E8-C641-1437-8086-AFB3BA84925C}"/>
              </a:ext>
            </a:extLst>
          </p:cNvPr>
          <p:cNvSpPr>
            <a:spLocks noGrp="1"/>
          </p:cNvSpPr>
          <p:nvPr>
            <p:ph type="sldNum" sz="quarter" idx="10"/>
          </p:nvPr>
        </p:nvSpPr>
        <p:spPr/>
        <p:txBody>
          <a:bodyPr/>
          <a:lstStyle/>
          <a:p>
            <a:fld id="{2D053006-FB26-45B1-80AA-6376C0DF0BE0}" type="slidenum">
              <a:rPr lang="en-US" smtClean="0"/>
              <a:pPr/>
              <a:t>56</a:t>
            </a:fld>
            <a:endParaRPr lang="en-US" dirty="0"/>
          </a:p>
        </p:txBody>
      </p:sp>
      <p:sp>
        <p:nvSpPr>
          <p:cNvPr id="4" name="Title 3">
            <a:extLst>
              <a:ext uri="{FF2B5EF4-FFF2-40B4-BE49-F238E27FC236}">
                <a16:creationId xmlns:a16="http://schemas.microsoft.com/office/drawing/2014/main" id="{A3C88CEB-AA39-4B8E-5FAB-DDCB822F9F92}"/>
              </a:ext>
            </a:extLst>
          </p:cNvPr>
          <p:cNvSpPr>
            <a:spLocks noGrp="1"/>
          </p:cNvSpPr>
          <p:nvPr>
            <p:ph type="title"/>
          </p:nvPr>
        </p:nvSpPr>
        <p:spPr/>
        <p:txBody>
          <a:bodyPr/>
          <a:lstStyle/>
          <a:p>
            <a:r>
              <a:rPr lang="en-US" dirty="0"/>
              <a:t>SMART Portal Demo Highlights: Location &amp; Factors</a:t>
            </a:r>
          </a:p>
        </p:txBody>
      </p:sp>
      <p:pic>
        <p:nvPicPr>
          <p:cNvPr id="6" name="Picture 5">
            <a:extLst>
              <a:ext uri="{FF2B5EF4-FFF2-40B4-BE49-F238E27FC236}">
                <a16:creationId xmlns:a16="http://schemas.microsoft.com/office/drawing/2014/main" id="{E7B57A5B-CB1B-B843-B8C5-C81DD6527430}"/>
              </a:ext>
              <a:ext uri="{C183D7F6-B498-43B3-948B-1728B52AA6E4}">
                <adec:decorative xmlns:adec="http://schemas.microsoft.com/office/drawing/2017/decorative" val="1"/>
              </a:ext>
            </a:extLst>
          </p:cNvPr>
          <p:cNvPicPr>
            <a:picLocks noChangeAspect="1"/>
          </p:cNvPicPr>
          <p:nvPr/>
        </p:nvPicPr>
        <p:blipFill>
          <a:blip r:embed="rId3"/>
          <a:srcRect b="30437"/>
          <a:stretch>
            <a:fillRect/>
          </a:stretch>
        </p:blipFill>
        <p:spPr>
          <a:xfrm>
            <a:off x="3686295" y="5006517"/>
            <a:ext cx="5435029" cy="1386280"/>
          </a:xfrm>
          <a:prstGeom prst="rect">
            <a:avLst/>
          </a:prstGeom>
        </p:spPr>
      </p:pic>
      <p:sp>
        <p:nvSpPr>
          <p:cNvPr id="5" name="TextBox 4">
            <a:extLst>
              <a:ext uri="{FF2B5EF4-FFF2-40B4-BE49-F238E27FC236}">
                <a16:creationId xmlns:a16="http://schemas.microsoft.com/office/drawing/2014/main" id="{31BEEB36-E7E3-C0EA-C6C8-9B586E00401B}"/>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SMART Portal Demo</a:t>
            </a:r>
          </a:p>
        </p:txBody>
      </p:sp>
    </p:spTree>
    <p:extLst>
      <p:ext uri="{BB962C8B-B14F-4D97-AF65-F5344CB8AC3E}">
        <p14:creationId xmlns:p14="http://schemas.microsoft.com/office/powerpoint/2010/main" val="14115703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6A1F5-96B4-7B5B-A807-E6EAA87F0E5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7DE4E6-BD61-43CA-36BC-8C80F7D70D89}"/>
              </a:ext>
            </a:extLst>
          </p:cNvPr>
          <p:cNvSpPr>
            <a:spLocks noGrp="1"/>
          </p:cNvSpPr>
          <p:nvPr>
            <p:ph idx="1"/>
          </p:nvPr>
        </p:nvSpPr>
        <p:spPr/>
        <p:txBody>
          <a:bodyPr/>
          <a:lstStyle/>
          <a:p>
            <a:r>
              <a:rPr lang="en-US" sz="2000" dirty="0"/>
              <a:t>Delivery &amp; Funding </a:t>
            </a:r>
          </a:p>
          <a:p>
            <a:pPr lvl="1">
              <a:buFont typeface="Courier New" panose="02070309020205020404" pitchFamily="49" charset="0"/>
              <a:buChar char="o"/>
            </a:pPr>
            <a:r>
              <a:rPr lang="en-US" sz="1800" b="0" dirty="0"/>
              <a:t>Covered by Sarah in the Delivery and Funding Guidance section! </a:t>
            </a:r>
          </a:p>
        </p:txBody>
      </p:sp>
      <p:sp>
        <p:nvSpPr>
          <p:cNvPr id="3" name="Slide Number Placeholder 2">
            <a:extLst>
              <a:ext uri="{FF2B5EF4-FFF2-40B4-BE49-F238E27FC236}">
                <a16:creationId xmlns:a16="http://schemas.microsoft.com/office/drawing/2014/main" id="{CBDBEA09-5D91-C63A-91C6-57442EA9C527}"/>
              </a:ext>
            </a:extLst>
          </p:cNvPr>
          <p:cNvSpPr>
            <a:spLocks noGrp="1"/>
          </p:cNvSpPr>
          <p:nvPr>
            <p:ph type="sldNum" sz="quarter" idx="10"/>
          </p:nvPr>
        </p:nvSpPr>
        <p:spPr/>
        <p:txBody>
          <a:bodyPr/>
          <a:lstStyle/>
          <a:p>
            <a:fld id="{2D053006-FB26-45B1-80AA-6376C0DF0BE0}" type="slidenum">
              <a:rPr lang="en-US" smtClean="0"/>
              <a:pPr/>
              <a:t>57</a:t>
            </a:fld>
            <a:endParaRPr lang="en-US" dirty="0"/>
          </a:p>
        </p:txBody>
      </p:sp>
      <p:sp>
        <p:nvSpPr>
          <p:cNvPr id="4" name="Title 3">
            <a:extLst>
              <a:ext uri="{FF2B5EF4-FFF2-40B4-BE49-F238E27FC236}">
                <a16:creationId xmlns:a16="http://schemas.microsoft.com/office/drawing/2014/main" id="{EC18C063-BE69-1E74-C98D-0787EF7D9B4C}"/>
              </a:ext>
            </a:extLst>
          </p:cNvPr>
          <p:cNvSpPr>
            <a:spLocks noGrp="1"/>
          </p:cNvSpPr>
          <p:nvPr>
            <p:ph type="title"/>
          </p:nvPr>
        </p:nvSpPr>
        <p:spPr/>
        <p:txBody>
          <a:bodyPr/>
          <a:lstStyle/>
          <a:p>
            <a:r>
              <a:rPr lang="en-US" dirty="0"/>
              <a:t>SMART Portal Demo Highlights: Delivery &amp; Funding</a:t>
            </a:r>
          </a:p>
        </p:txBody>
      </p:sp>
      <p:sp>
        <p:nvSpPr>
          <p:cNvPr id="5" name="TextBox 4">
            <a:extLst>
              <a:ext uri="{FF2B5EF4-FFF2-40B4-BE49-F238E27FC236}">
                <a16:creationId xmlns:a16="http://schemas.microsoft.com/office/drawing/2014/main" id="{D6C9060A-5A8E-19FB-DAC1-4B97948CADB3}"/>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SMART Portal Demo</a:t>
            </a:r>
          </a:p>
        </p:txBody>
      </p:sp>
    </p:spTree>
    <p:extLst>
      <p:ext uri="{BB962C8B-B14F-4D97-AF65-F5344CB8AC3E}">
        <p14:creationId xmlns:p14="http://schemas.microsoft.com/office/powerpoint/2010/main" val="40177214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DEBD11-2D20-0524-C252-8BF465C1EDDE}"/>
              </a:ext>
            </a:extLst>
          </p:cNvPr>
          <p:cNvSpPr>
            <a:spLocks noGrp="1"/>
          </p:cNvSpPr>
          <p:nvPr>
            <p:ph idx="1"/>
          </p:nvPr>
        </p:nvSpPr>
        <p:spPr>
          <a:xfrm>
            <a:off x="133564" y="1711071"/>
            <a:ext cx="11907747" cy="4038600"/>
          </a:xfrm>
        </p:spPr>
        <p:txBody>
          <a:bodyPr/>
          <a:lstStyle/>
          <a:p>
            <a:r>
              <a:rPr lang="en-US" sz="2000" dirty="0"/>
              <a:t>Supporting Documents </a:t>
            </a:r>
          </a:p>
          <a:p>
            <a:pPr lvl="1">
              <a:buFont typeface="Courier New" panose="02070309020205020404" pitchFamily="49" charset="0"/>
              <a:buChar char="o"/>
            </a:pPr>
            <a:r>
              <a:rPr lang="en-US" sz="1800" b="0" dirty="0"/>
              <a:t>All documents should be in final form </a:t>
            </a:r>
          </a:p>
          <a:p>
            <a:pPr lvl="1">
              <a:buFont typeface="Courier New" panose="02070309020205020404" pitchFamily="49" charset="0"/>
              <a:buChar char="o"/>
            </a:pPr>
            <a:r>
              <a:rPr lang="en-US" sz="1800" b="0" dirty="0"/>
              <a:t>All applications will require PES, which is a new document type </a:t>
            </a:r>
          </a:p>
          <a:p>
            <a:pPr lvl="1">
              <a:buFont typeface="Courier New" panose="02070309020205020404" pitchFamily="49" charset="0"/>
              <a:buChar char="o"/>
            </a:pPr>
            <a:r>
              <a:rPr lang="en-US" sz="1800" b="0" dirty="0"/>
              <a:t>All applications will get triggered for a Letter of Support, even if uploaded under another “Attachment Type” </a:t>
            </a:r>
          </a:p>
          <a:p>
            <a:pPr lvl="2">
              <a:buFont typeface="Courier New" panose="02070309020205020404" pitchFamily="49" charset="0"/>
              <a:buChar char="o"/>
            </a:pPr>
            <a:r>
              <a:rPr lang="en-US" sz="1600" dirty="0"/>
              <a:t>Can be quickly updated, if applicable </a:t>
            </a:r>
            <a:endParaRPr lang="en-US" sz="1600" b="0" dirty="0"/>
          </a:p>
        </p:txBody>
      </p:sp>
      <p:sp>
        <p:nvSpPr>
          <p:cNvPr id="3" name="Slide Number Placeholder 2">
            <a:extLst>
              <a:ext uri="{FF2B5EF4-FFF2-40B4-BE49-F238E27FC236}">
                <a16:creationId xmlns:a16="http://schemas.microsoft.com/office/drawing/2014/main" id="{87B30E4C-00B9-1844-64B2-D671466E761A}"/>
              </a:ext>
            </a:extLst>
          </p:cNvPr>
          <p:cNvSpPr>
            <a:spLocks noGrp="1"/>
          </p:cNvSpPr>
          <p:nvPr>
            <p:ph type="sldNum" sz="quarter" idx="10"/>
          </p:nvPr>
        </p:nvSpPr>
        <p:spPr/>
        <p:txBody>
          <a:bodyPr/>
          <a:lstStyle/>
          <a:p>
            <a:fld id="{2D053006-FB26-45B1-80AA-6376C0DF0BE0}" type="slidenum">
              <a:rPr lang="en-US" smtClean="0"/>
              <a:pPr/>
              <a:t>58</a:t>
            </a:fld>
            <a:endParaRPr lang="en-US" dirty="0"/>
          </a:p>
        </p:txBody>
      </p:sp>
      <p:sp>
        <p:nvSpPr>
          <p:cNvPr id="4" name="Title 3">
            <a:extLst>
              <a:ext uri="{FF2B5EF4-FFF2-40B4-BE49-F238E27FC236}">
                <a16:creationId xmlns:a16="http://schemas.microsoft.com/office/drawing/2014/main" id="{B7E01446-2C1B-2D1C-A986-63B8E236A600}"/>
              </a:ext>
            </a:extLst>
          </p:cNvPr>
          <p:cNvSpPr>
            <a:spLocks noGrp="1"/>
          </p:cNvSpPr>
          <p:nvPr>
            <p:ph type="title"/>
          </p:nvPr>
        </p:nvSpPr>
        <p:spPr/>
        <p:txBody>
          <a:bodyPr/>
          <a:lstStyle/>
          <a:p>
            <a:r>
              <a:rPr lang="en-US" dirty="0"/>
              <a:t>SMART Portal Demo Highlights: Supporting Documents</a:t>
            </a:r>
          </a:p>
        </p:txBody>
      </p:sp>
      <p:pic>
        <p:nvPicPr>
          <p:cNvPr id="6" name="Picture 5">
            <a:extLst>
              <a:ext uri="{FF2B5EF4-FFF2-40B4-BE49-F238E27FC236}">
                <a16:creationId xmlns:a16="http://schemas.microsoft.com/office/drawing/2014/main" id="{2410940A-BD2D-9C12-5BCE-BEE472E2497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6400" y="4276798"/>
            <a:ext cx="11336332" cy="819264"/>
          </a:xfrm>
          <a:prstGeom prst="rect">
            <a:avLst/>
          </a:prstGeom>
        </p:spPr>
      </p:pic>
      <p:pic>
        <p:nvPicPr>
          <p:cNvPr id="8" name="Picture 7">
            <a:extLst>
              <a:ext uri="{FF2B5EF4-FFF2-40B4-BE49-F238E27FC236}">
                <a16:creationId xmlns:a16="http://schemas.microsoft.com/office/drawing/2014/main" id="{1E1A0436-2BD7-9377-D483-A1FF37C712F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1718" y="5160220"/>
            <a:ext cx="10831437" cy="733527"/>
          </a:xfrm>
          <a:prstGeom prst="rect">
            <a:avLst/>
          </a:prstGeom>
        </p:spPr>
      </p:pic>
      <p:pic>
        <p:nvPicPr>
          <p:cNvPr id="10" name="Picture 9">
            <a:extLst>
              <a:ext uri="{FF2B5EF4-FFF2-40B4-BE49-F238E27FC236}">
                <a16:creationId xmlns:a16="http://schemas.microsoft.com/office/drawing/2014/main" id="{D49285AD-9A72-2C0B-1222-8DFEEDC9B99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0139" y="3620828"/>
            <a:ext cx="10717121" cy="447737"/>
          </a:xfrm>
          <a:prstGeom prst="rect">
            <a:avLst/>
          </a:prstGeom>
        </p:spPr>
      </p:pic>
      <p:sp>
        <p:nvSpPr>
          <p:cNvPr id="11" name="Rectangle 10">
            <a:extLst>
              <a:ext uri="{FF2B5EF4-FFF2-40B4-BE49-F238E27FC236}">
                <a16:creationId xmlns:a16="http://schemas.microsoft.com/office/drawing/2014/main" id="{3A0005CE-73B7-6D15-91E3-13191E197C77}"/>
              </a:ext>
              <a:ext uri="{C183D7F6-B498-43B3-948B-1728B52AA6E4}">
                <adec:decorative xmlns:adec="http://schemas.microsoft.com/office/drawing/2017/decorative" val="1"/>
              </a:ext>
            </a:extLst>
          </p:cNvPr>
          <p:cNvSpPr/>
          <p:nvPr/>
        </p:nvSpPr>
        <p:spPr bwMode="auto">
          <a:xfrm>
            <a:off x="2681555" y="3798461"/>
            <a:ext cx="1647254" cy="1140904"/>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2" name="Rectangle 11">
            <a:extLst>
              <a:ext uri="{FF2B5EF4-FFF2-40B4-BE49-F238E27FC236}">
                <a16:creationId xmlns:a16="http://schemas.microsoft.com/office/drawing/2014/main" id="{443BC777-1173-C15B-58F8-AD2FB82228C9}"/>
              </a:ext>
              <a:ext uri="{C183D7F6-B498-43B3-948B-1728B52AA6E4}">
                <adec:decorative xmlns:adec="http://schemas.microsoft.com/office/drawing/2017/decorative" val="1"/>
              </a:ext>
            </a:extLst>
          </p:cNvPr>
          <p:cNvSpPr/>
          <p:nvPr/>
        </p:nvSpPr>
        <p:spPr bwMode="auto">
          <a:xfrm>
            <a:off x="10454720" y="4446495"/>
            <a:ext cx="503434" cy="481070"/>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3" name="Rectangle 12">
            <a:extLst>
              <a:ext uri="{FF2B5EF4-FFF2-40B4-BE49-F238E27FC236}">
                <a16:creationId xmlns:a16="http://schemas.microsoft.com/office/drawing/2014/main" id="{C032EEF2-BA20-FD73-E5FE-17EDE7CF1836}"/>
              </a:ext>
              <a:ext uri="{C183D7F6-B498-43B3-948B-1728B52AA6E4}">
                <adec:decorative xmlns:adec="http://schemas.microsoft.com/office/drawing/2017/decorative" val="1"/>
              </a:ext>
            </a:extLst>
          </p:cNvPr>
          <p:cNvSpPr/>
          <p:nvPr/>
        </p:nvSpPr>
        <p:spPr bwMode="auto">
          <a:xfrm>
            <a:off x="10454720" y="5300680"/>
            <a:ext cx="503434" cy="481070"/>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14" name="Rectangle 13">
            <a:extLst>
              <a:ext uri="{FF2B5EF4-FFF2-40B4-BE49-F238E27FC236}">
                <a16:creationId xmlns:a16="http://schemas.microsoft.com/office/drawing/2014/main" id="{9C117B8C-B299-B221-B542-FDDEDE946417}"/>
              </a:ext>
              <a:ext uri="{C183D7F6-B498-43B3-948B-1728B52AA6E4}">
                <adec:decorative xmlns:adec="http://schemas.microsoft.com/office/drawing/2017/decorative" val="1"/>
              </a:ext>
            </a:extLst>
          </p:cNvPr>
          <p:cNvSpPr/>
          <p:nvPr/>
        </p:nvSpPr>
        <p:spPr bwMode="auto">
          <a:xfrm>
            <a:off x="2681555" y="5337453"/>
            <a:ext cx="3986373" cy="48107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pitchFamily="1" charset="-128"/>
            </a:endParaRPr>
          </a:p>
        </p:txBody>
      </p:sp>
      <p:sp>
        <p:nvSpPr>
          <p:cNvPr id="5" name="TextBox 4">
            <a:extLst>
              <a:ext uri="{FF2B5EF4-FFF2-40B4-BE49-F238E27FC236}">
                <a16:creationId xmlns:a16="http://schemas.microsoft.com/office/drawing/2014/main" id="{673F0116-4050-E809-FC5E-9462E9394667}"/>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SMART Portal Demo</a:t>
            </a:r>
          </a:p>
        </p:txBody>
      </p:sp>
    </p:spTree>
    <p:extLst>
      <p:ext uri="{BB962C8B-B14F-4D97-AF65-F5344CB8AC3E}">
        <p14:creationId xmlns:p14="http://schemas.microsoft.com/office/powerpoint/2010/main" val="31674332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68C7F-110B-923F-0B7F-39B6806B1C1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7E8154-2EFA-0C22-4685-71F4D0452B3E}"/>
              </a:ext>
            </a:extLst>
          </p:cNvPr>
          <p:cNvSpPr>
            <a:spLocks noGrp="1"/>
          </p:cNvSpPr>
          <p:nvPr>
            <p:ph idx="1"/>
          </p:nvPr>
        </p:nvSpPr>
        <p:spPr/>
        <p:txBody>
          <a:bodyPr/>
          <a:lstStyle/>
          <a:p>
            <a:r>
              <a:rPr lang="en-US" sz="2000" dirty="0"/>
              <a:t>Project Readiness </a:t>
            </a:r>
          </a:p>
          <a:p>
            <a:pPr lvl="1">
              <a:buFont typeface="Courier New" panose="02070309020205020404" pitchFamily="49" charset="0"/>
              <a:buChar char="o"/>
            </a:pPr>
            <a:r>
              <a:rPr lang="en-US" b="0" dirty="0"/>
              <a:t>Document selection required for each gated feature </a:t>
            </a:r>
          </a:p>
          <a:p>
            <a:pPr lvl="1">
              <a:buFont typeface="Courier New" panose="02070309020205020404" pitchFamily="49" charset="0"/>
              <a:buChar char="o"/>
            </a:pPr>
            <a:endParaRPr lang="en-US" b="0" dirty="0"/>
          </a:p>
          <a:p>
            <a:pPr lvl="1">
              <a:buFont typeface="Courier New" panose="02070309020205020404" pitchFamily="49" charset="0"/>
              <a:buChar char="o"/>
            </a:pPr>
            <a:endParaRPr lang="en-US" b="0" dirty="0"/>
          </a:p>
          <a:p>
            <a:pPr lvl="1">
              <a:buFont typeface="Courier New" panose="02070309020205020404" pitchFamily="49" charset="0"/>
              <a:buChar char="o"/>
            </a:pPr>
            <a:endParaRPr lang="en-US" b="0" dirty="0"/>
          </a:p>
          <a:p>
            <a:pPr lvl="1">
              <a:buFont typeface="Courier New" panose="02070309020205020404" pitchFamily="49" charset="0"/>
              <a:buChar char="o"/>
            </a:pPr>
            <a:r>
              <a:rPr lang="en-US" b="0" dirty="0"/>
              <a:t>Document must already be uploaded under the Supporting Documents Pearl </a:t>
            </a:r>
          </a:p>
        </p:txBody>
      </p:sp>
      <p:sp>
        <p:nvSpPr>
          <p:cNvPr id="3" name="Slide Number Placeholder 2">
            <a:extLst>
              <a:ext uri="{FF2B5EF4-FFF2-40B4-BE49-F238E27FC236}">
                <a16:creationId xmlns:a16="http://schemas.microsoft.com/office/drawing/2014/main" id="{F54243D8-62BD-55FD-5D18-B766226B5E0E}"/>
              </a:ext>
            </a:extLst>
          </p:cNvPr>
          <p:cNvSpPr>
            <a:spLocks noGrp="1"/>
          </p:cNvSpPr>
          <p:nvPr>
            <p:ph type="sldNum" sz="quarter" idx="10"/>
          </p:nvPr>
        </p:nvSpPr>
        <p:spPr/>
        <p:txBody>
          <a:bodyPr/>
          <a:lstStyle/>
          <a:p>
            <a:fld id="{2D053006-FB26-45B1-80AA-6376C0DF0BE0}" type="slidenum">
              <a:rPr lang="en-US" smtClean="0"/>
              <a:pPr/>
              <a:t>59</a:t>
            </a:fld>
            <a:endParaRPr lang="en-US" dirty="0"/>
          </a:p>
        </p:txBody>
      </p:sp>
      <p:sp>
        <p:nvSpPr>
          <p:cNvPr id="4" name="Title 3">
            <a:extLst>
              <a:ext uri="{FF2B5EF4-FFF2-40B4-BE49-F238E27FC236}">
                <a16:creationId xmlns:a16="http://schemas.microsoft.com/office/drawing/2014/main" id="{0E96100C-2E27-F02C-9D24-3163C77C379D}"/>
              </a:ext>
            </a:extLst>
          </p:cNvPr>
          <p:cNvSpPr>
            <a:spLocks noGrp="1"/>
          </p:cNvSpPr>
          <p:nvPr>
            <p:ph type="title"/>
          </p:nvPr>
        </p:nvSpPr>
        <p:spPr/>
        <p:txBody>
          <a:bodyPr/>
          <a:lstStyle/>
          <a:p>
            <a:r>
              <a:rPr lang="en-US" dirty="0"/>
              <a:t>SMART Portal Demo Highlights: Project Readiness</a:t>
            </a:r>
          </a:p>
        </p:txBody>
      </p:sp>
      <p:pic>
        <p:nvPicPr>
          <p:cNvPr id="6" name="Picture 5">
            <a:extLst>
              <a:ext uri="{FF2B5EF4-FFF2-40B4-BE49-F238E27FC236}">
                <a16:creationId xmlns:a16="http://schemas.microsoft.com/office/drawing/2014/main" id="{ACD30F28-BA4C-F6F1-87D8-2D08D2C613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4912" y="2581260"/>
            <a:ext cx="3538733" cy="847740"/>
          </a:xfrm>
          <a:prstGeom prst="rect">
            <a:avLst/>
          </a:prstGeom>
        </p:spPr>
      </p:pic>
      <p:sp>
        <p:nvSpPr>
          <p:cNvPr id="5" name="TextBox 4">
            <a:extLst>
              <a:ext uri="{FF2B5EF4-FFF2-40B4-BE49-F238E27FC236}">
                <a16:creationId xmlns:a16="http://schemas.microsoft.com/office/drawing/2014/main" id="{1E482EE6-645D-976A-2651-D2FA7918A4B0}"/>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SMART Portal Demo</a:t>
            </a:r>
          </a:p>
        </p:txBody>
      </p:sp>
    </p:spTree>
    <p:extLst>
      <p:ext uri="{BB962C8B-B14F-4D97-AF65-F5344CB8AC3E}">
        <p14:creationId xmlns:p14="http://schemas.microsoft.com/office/powerpoint/2010/main" val="2144503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7815C-862B-BA57-ACAF-29825ADDB5A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78034CB-CE61-7140-3D37-0E4A3266354A}"/>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Policy Update</a:t>
            </a:r>
          </a:p>
        </p:txBody>
      </p:sp>
      <p:sp>
        <p:nvSpPr>
          <p:cNvPr id="5" name="Title 3">
            <a:extLst>
              <a:ext uri="{FF2B5EF4-FFF2-40B4-BE49-F238E27FC236}">
                <a16:creationId xmlns:a16="http://schemas.microsoft.com/office/drawing/2014/main" id="{0E24451E-535C-08C2-BEDF-0C2A1AC996A6}"/>
              </a:ext>
            </a:extLst>
          </p:cNvPr>
          <p:cNvSpPr txBox="1">
            <a:spLocks noGrp="1"/>
          </p:cNvSpPr>
          <p:nvPr>
            <p:ph type="title" idx="4294967295"/>
          </p:nvPr>
        </p:nvSpPr>
        <p:spPr bwMode="auto">
          <a:xfrm>
            <a:off x="406400" y="320040"/>
            <a:ext cx="11404600" cy="114300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400" b="1">
                <a:solidFill>
                  <a:schemeClr val="tx1"/>
                </a:solidFill>
                <a:latin typeface="Arial" charset="0"/>
                <a:ea typeface="ＭＳ Ｐゴシック" pitchFamily="1" charset="-128"/>
              </a:defRPr>
            </a:lvl2pPr>
            <a:lvl3pPr algn="l" rtl="0" fontAlgn="base">
              <a:spcBef>
                <a:spcPct val="0"/>
              </a:spcBef>
              <a:spcAft>
                <a:spcPct val="0"/>
              </a:spcAft>
              <a:defRPr sz="2400" b="1">
                <a:solidFill>
                  <a:schemeClr val="tx1"/>
                </a:solidFill>
                <a:latin typeface="Arial" charset="0"/>
                <a:ea typeface="ＭＳ Ｐゴシック" pitchFamily="1" charset="-128"/>
              </a:defRPr>
            </a:lvl3pPr>
            <a:lvl4pPr algn="l" rtl="0" fontAlgn="base">
              <a:spcBef>
                <a:spcPct val="0"/>
              </a:spcBef>
              <a:spcAft>
                <a:spcPct val="0"/>
              </a:spcAft>
              <a:defRPr sz="2400" b="1">
                <a:solidFill>
                  <a:schemeClr val="tx1"/>
                </a:solidFill>
                <a:latin typeface="Arial" charset="0"/>
                <a:ea typeface="ＭＳ Ｐゴシック" pitchFamily="1" charset="-128"/>
              </a:defRPr>
            </a:lvl4pPr>
            <a:lvl5pPr algn="l" rtl="0" fontAlgn="base">
              <a:spcBef>
                <a:spcPct val="0"/>
              </a:spcBef>
              <a:spcAft>
                <a:spcPct val="0"/>
              </a:spcAft>
              <a:defRPr sz="2400" b="1">
                <a:solidFill>
                  <a:schemeClr val="tx1"/>
                </a:solidFill>
                <a:latin typeface="Arial" charset="0"/>
                <a:ea typeface="ＭＳ Ｐゴシック" pitchFamily="1" charset="-128"/>
              </a:defRPr>
            </a:lvl5pPr>
            <a:lvl6pPr marL="457189" algn="l" rtl="0" fontAlgn="base">
              <a:spcBef>
                <a:spcPct val="0"/>
              </a:spcBef>
              <a:spcAft>
                <a:spcPct val="0"/>
              </a:spcAft>
              <a:defRPr sz="2400" b="1">
                <a:solidFill>
                  <a:schemeClr val="tx1"/>
                </a:solidFill>
                <a:latin typeface="Arial" charset="0"/>
                <a:ea typeface="ＭＳ Ｐゴシック" pitchFamily="1" charset="-128"/>
              </a:defRPr>
            </a:lvl6pPr>
            <a:lvl7pPr marL="914377" algn="l" rtl="0" fontAlgn="base">
              <a:spcBef>
                <a:spcPct val="0"/>
              </a:spcBef>
              <a:spcAft>
                <a:spcPct val="0"/>
              </a:spcAft>
              <a:defRPr sz="2400" b="1">
                <a:solidFill>
                  <a:schemeClr val="tx1"/>
                </a:solidFill>
                <a:latin typeface="Arial" charset="0"/>
                <a:ea typeface="ＭＳ Ｐゴシック" pitchFamily="1" charset="-128"/>
              </a:defRPr>
            </a:lvl7pPr>
            <a:lvl8pPr marL="1371566" algn="l" rtl="0" fontAlgn="base">
              <a:spcBef>
                <a:spcPct val="0"/>
              </a:spcBef>
              <a:spcAft>
                <a:spcPct val="0"/>
              </a:spcAft>
              <a:defRPr sz="2400" b="1">
                <a:solidFill>
                  <a:schemeClr val="tx1"/>
                </a:solidFill>
                <a:latin typeface="Arial" charset="0"/>
                <a:ea typeface="ＭＳ Ｐゴシック" pitchFamily="1" charset="-128"/>
              </a:defRPr>
            </a:lvl8pPr>
            <a:lvl9pPr marL="1828754" algn="l" rtl="0" fontAlgn="base">
              <a:spcBef>
                <a:spcPct val="0"/>
              </a:spcBef>
              <a:spcAft>
                <a:spcPct val="0"/>
              </a:spcAft>
              <a:defRPr sz="2400" b="1">
                <a:solidFill>
                  <a:schemeClr val="tx1"/>
                </a:solidFill>
                <a:latin typeface="Arial" charset="0"/>
                <a:ea typeface="ＭＳ Ｐゴシック"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ptos Display" panose="020B0004020202020204" pitchFamily="34" charset="0"/>
                <a:ea typeface="+mj-ea"/>
                <a:cs typeface="Arial"/>
              </a:rPr>
              <a:t>HPP Identification</a:t>
            </a:r>
          </a:p>
        </p:txBody>
      </p:sp>
      <p:sp>
        <p:nvSpPr>
          <p:cNvPr id="9" name="Content Placeholder 1">
            <a:extLst>
              <a:ext uri="{FF2B5EF4-FFF2-40B4-BE49-F238E27FC236}">
                <a16:creationId xmlns:a16="http://schemas.microsoft.com/office/drawing/2014/main" id="{C20EB3C0-E5F8-C7B9-FAB5-1E33ADDB9128}"/>
              </a:ext>
            </a:extLst>
          </p:cNvPr>
          <p:cNvSpPr txBox="1">
            <a:spLocks/>
          </p:cNvSpPr>
          <p:nvPr/>
        </p:nvSpPr>
        <p:spPr bwMode="auto">
          <a:xfrm>
            <a:off x="287650" y="1766452"/>
            <a:ext cx="57023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1772" indent="-231772" algn="l" rtl="0" fontAlgn="base">
              <a:spcBef>
                <a:spcPct val="20000"/>
              </a:spcBef>
              <a:spcAft>
                <a:spcPct val="0"/>
              </a:spcAft>
              <a:buChar char="•"/>
              <a:defRPr b="1">
                <a:solidFill>
                  <a:schemeClr val="tx1"/>
                </a:solidFill>
                <a:latin typeface="+mn-lt"/>
                <a:ea typeface="+mn-ea"/>
                <a:cs typeface="+mn-cs"/>
              </a:defRPr>
            </a:lvl1pPr>
            <a:lvl2pPr marL="688965" indent="-231772" algn="l" rtl="0" fontAlgn="base">
              <a:spcBef>
                <a:spcPct val="20000"/>
              </a:spcBef>
              <a:spcAft>
                <a:spcPct val="0"/>
              </a:spcAft>
              <a:buChar char="–"/>
              <a:defRPr sz="1600" b="1">
                <a:solidFill>
                  <a:schemeClr val="tx1"/>
                </a:solidFill>
                <a:latin typeface="+mn-lt"/>
                <a:ea typeface="+mn-ea"/>
              </a:defRPr>
            </a:lvl2pPr>
            <a:lvl3pPr marL="1142985" indent="-228597" algn="l" rtl="0" fontAlgn="base">
              <a:spcBef>
                <a:spcPct val="20000"/>
              </a:spcBef>
              <a:spcAft>
                <a:spcPct val="0"/>
              </a:spcAft>
              <a:buFont typeface="Arial" charset="0"/>
              <a:buChar char="–"/>
              <a:defRPr sz="1401">
                <a:solidFill>
                  <a:schemeClr val="tx1"/>
                </a:solidFill>
                <a:latin typeface="+mn-lt"/>
                <a:ea typeface="+mn-ea"/>
              </a:defRPr>
            </a:lvl3pPr>
            <a:lvl4pPr marL="1600180" indent="-228597" algn="l" rtl="0" fontAlgn="base">
              <a:spcBef>
                <a:spcPct val="20000"/>
              </a:spcBef>
              <a:spcAft>
                <a:spcPct val="0"/>
              </a:spcAft>
              <a:buChar char="–"/>
              <a:defRPr sz="1401">
                <a:solidFill>
                  <a:schemeClr val="tx1"/>
                </a:solidFill>
                <a:latin typeface="+mn-lt"/>
                <a:ea typeface="+mn-ea"/>
              </a:defRPr>
            </a:lvl4pPr>
            <a:lvl5pPr marL="2057375" indent="-228597" algn="l" rtl="0" fontAlgn="base">
              <a:spcBef>
                <a:spcPct val="20000"/>
              </a:spcBef>
              <a:spcAft>
                <a:spcPct val="0"/>
              </a:spcAft>
              <a:buChar char="»"/>
              <a:defRPr sz="1401">
                <a:solidFill>
                  <a:schemeClr val="tx1"/>
                </a:solidFill>
                <a:latin typeface="+mn-lt"/>
                <a:ea typeface="+mn-ea"/>
              </a:defRPr>
            </a:lvl5pPr>
            <a:lvl6pPr marL="2514568" indent="-228597" algn="l" rtl="0" fontAlgn="base">
              <a:spcBef>
                <a:spcPct val="20000"/>
              </a:spcBef>
              <a:spcAft>
                <a:spcPct val="0"/>
              </a:spcAft>
              <a:buChar char="»"/>
              <a:defRPr sz="1401">
                <a:solidFill>
                  <a:schemeClr val="tx1"/>
                </a:solidFill>
                <a:latin typeface="+mn-lt"/>
                <a:ea typeface="+mn-ea"/>
              </a:defRPr>
            </a:lvl6pPr>
            <a:lvl7pPr marL="2971763" indent="-228597" algn="l" rtl="0" fontAlgn="base">
              <a:spcBef>
                <a:spcPct val="20000"/>
              </a:spcBef>
              <a:spcAft>
                <a:spcPct val="0"/>
              </a:spcAft>
              <a:buChar char="»"/>
              <a:defRPr sz="1401">
                <a:solidFill>
                  <a:schemeClr val="tx1"/>
                </a:solidFill>
                <a:latin typeface="+mn-lt"/>
                <a:ea typeface="+mn-ea"/>
              </a:defRPr>
            </a:lvl7pPr>
            <a:lvl8pPr marL="3428957" indent="-228597" algn="l" rtl="0" fontAlgn="base">
              <a:spcBef>
                <a:spcPct val="20000"/>
              </a:spcBef>
              <a:spcAft>
                <a:spcPct val="0"/>
              </a:spcAft>
              <a:buChar char="»"/>
              <a:defRPr sz="1401">
                <a:solidFill>
                  <a:schemeClr val="tx1"/>
                </a:solidFill>
                <a:latin typeface="+mn-lt"/>
                <a:ea typeface="+mn-ea"/>
              </a:defRPr>
            </a:lvl8pPr>
            <a:lvl9pPr marL="3886152" indent="-228597" algn="l" rtl="0" fontAlgn="base">
              <a:spcBef>
                <a:spcPct val="20000"/>
              </a:spcBef>
              <a:spcAft>
                <a:spcPct val="0"/>
              </a:spcAft>
              <a:buChar char="»"/>
              <a:defRPr sz="1401">
                <a:solidFill>
                  <a:schemeClr val="tx1"/>
                </a:solidFill>
                <a:latin typeface="+mn-lt"/>
                <a:ea typeface="+mn-ea"/>
              </a:defRPr>
            </a:lvl9pPr>
          </a:lstStyle>
          <a:p>
            <a:pPr marL="457200" lvl="1" indent="-457200" eaLnBrk="1" hangingPunct="1">
              <a:spcBef>
                <a:spcPts val="300"/>
              </a:spcBef>
              <a:spcAft>
                <a:spcPts val="300"/>
              </a:spcAft>
              <a:buFont typeface="Arial" panose="020B0604020202020204" pitchFamily="34" charset="0"/>
              <a:buChar char="•"/>
            </a:pPr>
            <a:r>
              <a:rPr lang="en-US" sz="2200" kern="0" dirty="0">
                <a:latin typeface="Aptos" panose="020B0004020202020204" pitchFamily="34" charset="0"/>
              </a:rPr>
              <a:t>Disregard the HPP Eligibility assignment given on the Portal; the data has not been OIPI-Verified</a:t>
            </a:r>
          </a:p>
          <a:p>
            <a:pPr marL="911214" lvl="2" indent="-457200" eaLnBrk="1" hangingPunct="1">
              <a:spcBef>
                <a:spcPts val="300"/>
              </a:spcBef>
              <a:spcAft>
                <a:spcPts val="300"/>
              </a:spcAft>
              <a:buFont typeface="+mj-lt"/>
              <a:buAutoNum type="arabicPeriod"/>
            </a:pPr>
            <a:r>
              <a:rPr lang="en-US" sz="2000" b="0" kern="0" dirty="0">
                <a:latin typeface="Aptos" panose="020B0004020202020204" pitchFamily="34" charset="0"/>
              </a:rPr>
              <a:t>OIPI will assign based on the flowchart</a:t>
            </a:r>
          </a:p>
          <a:p>
            <a:pPr marL="911214" lvl="2" indent="-457200" eaLnBrk="1" hangingPunct="1">
              <a:spcBef>
                <a:spcPts val="300"/>
              </a:spcBef>
              <a:spcAft>
                <a:spcPts val="300"/>
              </a:spcAft>
              <a:buFont typeface="+mj-lt"/>
              <a:buAutoNum type="arabicPeriod"/>
            </a:pPr>
            <a:r>
              <a:rPr lang="en-US" sz="2000" b="0" kern="0" dirty="0">
                <a:latin typeface="Aptos" panose="020B0004020202020204" pitchFamily="34" charset="0"/>
              </a:rPr>
              <a:t>VDOT and DRPT Point of Contact (POC) will validate the OIPI assignment</a:t>
            </a:r>
          </a:p>
          <a:p>
            <a:pPr marL="457200" lvl="1" indent="-457200" eaLnBrk="1" hangingPunct="1">
              <a:spcBef>
                <a:spcPts val="300"/>
              </a:spcBef>
              <a:spcAft>
                <a:spcPts val="300"/>
              </a:spcAft>
              <a:buFont typeface="Arial" panose="020B0604020202020204" pitchFamily="34" charset="0"/>
              <a:buChar char="•"/>
            </a:pPr>
            <a:r>
              <a:rPr lang="en-US" sz="2200" kern="0" dirty="0">
                <a:latin typeface="Aptos" panose="020B0004020202020204" pitchFamily="34" charset="0"/>
              </a:rPr>
              <a:t>As of Pre-Application Screening, no regional entities are at risk of not meeting HPP eligibility</a:t>
            </a:r>
          </a:p>
          <a:p>
            <a:pPr marL="454014" lvl="2" indent="0" eaLnBrk="1" hangingPunct="1">
              <a:spcBef>
                <a:spcPts val="300"/>
              </a:spcBef>
              <a:spcAft>
                <a:spcPts val="300"/>
              </a:spcAft>
              <a:buNone/>
            </a:pPr>
            <a:endParaRPr lang="en-US" sz="2000" b="0" kern="0" dirty="0">
              <a:latin typeface="Aptos" panose="020B0004020202020204" pitchFamily="34" charset="0"/>
            </a:endParaRPr>
          </a:p>
          <a:p>
            <a:pPr marL="457200" lvl="1" indent="-457200" eaLnBrk="1" hangingPunct="1">
              <a:spcBef>
                <a:spcPts val="300"/>
              </a:spcBef>
              <a:spcAft>
                <a:spcPts val="300"/>
              </a:spcAft>
              <a:buFont typeface="Arial" panose="020B0604020202020204" pitchFamily="34" charset="0"/>
              <a:buChar char="•"/>
            </a:pPr>
            <a:endParaRPr lang="en-US" sz="2200" kern="0" dirty="0">
              <a:latin typeface="Aptos" panose="020B0004020202020204" pitchFamily="34" charset="0"/>
              <a:cs typeface="+mn-cs"/>
            </a:endParaRPr>
          </a:p>
        </p:txBody>
      </p:sp>
      <p:pic>
        <p:nvPicPr>
          <p:cNvPr id="8" name="Content Placeholder 7" descr="Figure 2.2 from the Technical Guide">
            <a:extLst>
              <a:ext uri="{FF2B5EF4-FFF2-40B4-BE49-F238E27FC236}">
                <a16:creationId xmlns:a16="http://schemas.microsoft.com/office/drawing/2014/main" id="{47274C9D-E4F3-6B31-4E67-F23AE5EE906A}"/>
              </a:ext>
            </a:extLst>
          </p:cNvPr>
          <p:cNvPicPr>
            <a:picLocks noGrp="1" noChangeAspect="1"/>
          </p:cNvPicPr>
          <p:nvPr>
            <p:ph idx="1"/>
          </p:nvPr>
        </p:nvPicPr>
        <p:blipFill>
          <a:blip r:embed="rId3"/>
          <a:srcRect r="2956"/>
          <a:stretch>
            <a:fillRect/>
          </a:stretch>
        </p:blipFill>
        <p:spPr bwMode="auto">
          <a:xfrm>
            <a:off x="5775442" y="925032"/>
            <a:ext cx="6356685" cy="5238261"/>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794185C1-A2E2-188B-566C-EC0D6BAA07B5}"/>
              </a:ext>
              <a:ext uri="{C183D7F6-B498-43B3-948B-1728B52AA6E4}">
                <adec:decorative xmlns:adec="http://schemas.microsoft.com/office/drawing/2017/decorative" val="0"/>
              </a:ext>
            </a:extLst>
          </p:cNvPr>
          <p:cNvSpPr>
            <a:spLocks noGrp="1"/>
          </p:cNvSpPr>
          <p:nvPr>
            <p:ph type="sldNum" sz="quarter" idx="10"/>
          </p:nvPr>
        </p:nvSpPr>
        <p:spPr/>
        <p:txBody>
          <a:bodyPr/>
          <a:lstStyle/>
          <a:p>
            <a:fld id="{2D053006-FB26-45B1-80AA-6376C0DF0BE0}" type="slidenum">
              <a:rPr lang="en-US" smtClean="0"/>
              <a:pPr/>
              <a:t>6</a:t>
            </a:fld>
            <a:endParaRPr lang="en-US" dirty="0"/>
          </a:p>
        </p:txBody>
      </p:sp>
    </p:spTree>
    <p:extLst>
      <p:ext uri="{BB962C8B-B14F-4D97-AF65-F5344CB8AC3E}">
        <p14:creationId xmlns:p14="http://schemas.microsoft.com/office/powerpoint/2010/main" val="3984026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4D61EF-BF2F-25B1-9DC4-D73F3CFDDE4A}"/>
              </a:ext>
            </a:extLst>
          </p:cNvPr>
          <p:cNvSpPr>
            <a:spLocks noGrp="1"/>
          </p:cNvSpPr>
          <p:nvPr>
            <p:ph idx="1"/>
          </p:nvPr>
        </p:nvSpPr>
        <p:spPr/>
        <p:txBody>
          <a:bodyPr/>
          <a:lstStyle/>
          <a:p>
            <a:r>
              <a:rPr lang="en-US" sz="2000" dirty="0"/>
              <a:t>Prioritize Applications </a:t>
            </a:r>
          </a:p>
          <a:p>
            <a:pPr marL="0" indent="0">
              <a:buNone/>
            </a:pPr>
            <a:endParaRPr lang="en-US" sz="2000" dirty="0"/>
          </a:p>
          <a:p>
            <a:endParaRPr lang="en-US" sz="2000" dirty="0"/>
          </a:p>
          <a:p>
            <a:endParaRPr lang="en-US" sz="2000" dirty="0"/>
          </a:p>
          <a:p>
            <a:endParaRPr lang="en-US" sz="2000" dirty="0"/>
          </a:p>
          <a:p>
            <a:endParaRPr lang="en-US" sz="2000" dirty="0"/>
          </a:p>
          <a:p>
            <a:r>
              <a:rPr lang="en-US" sz="2000" dirty="0"/>
              <a:t>Mark as Ready to Submit </a:t>
            </a:r>
          </a:p>
          <a:p>
            <a:pPr lvl="1">
              <a:buFont typeface="Courier New" panose="02070309020205020404" pitchFamily="49" charset="0"/>
              <a:buChar char="o"/>
            </a:pPr>
            <a:r>
              <a:rPr lang="en-US" sz="1800" b="0" dirty="0"/>
              <a:t>Application will automatically submit once app has been marked ready to submit and all applicable gates have been approved by state staff </a:t>
            </a:r>
          </a:p>
          <a:p>
            <a:pPr lvl="1">
              <a:buFont typeface="Courier New" panose="02070309020205020404" pitchFamily="49" charset="0"/>
              <a:buChar char="o"/>
            </a:pPr>
            <a:r>
              <a:rPr lang="en-US" sz="1800" b="0" dirty="0"/>
              <a:t>Can “Unmark” if necessary </a:t>
            </a:r>
          </a:p>
        </p:txBody>
      </p:sp>
      <p:sp>
        <p:nvSpPr>
          <p:cNvPr id="3" name="Slide Number Placeholder 2">
            <a:extLst>
              <a:ext uri="{FF2B5EF4-FFF2-40B4-BE49-F238E27FC236}">
                <a16:creationId xmlns:a16="http://schemas.microsoft.com/office/drawing/2014/main" id="{580A9416-5851-9D59-BCD6-04D756CFFFF5}"/>
              </a:ext>
            </a:extLst>
          </p:cNvPr>
          <p:cNvSpPr>
            <a:spLocks noGrp="1"/>
          </p:cNvSpPr>
          <p:nvPr>
            <p:ph type="sldNum" sz="quarter" idx="10"/>
          </p:nvPr>
        </p:nvSpPr>
        <p:spPr/>
        <p:txBody>
          <a:bodyPr/>
          <a:lstStyle/>
          <a:p>
            <a:fld id="{2D053006-FB26-45B1-80AA-6376C0DF0BE0}" type="slidenum">
              <a:rPr lang="en-US" smtClean="0"/>
              <a:pPr/>
              <a:t>60</a:t>
            </a:fld>
            <a:endParaRPr lang="en-US" dirty="0"/>
          </a:p>
        </p:txBody>
      </p:sp>
      <p:sp>
        <p:nvSpPr>
          <p:cNvPr id="4" name="Title 3">
            <a:extLst>
              <a:ext uri="{FF2B5EF4-FFF2-40B4-BE49-F238E27FC236}">
                <a16:creationId xmlns:a16="http://schemas.microsoft.com/office/drawing/2014/main" id="{6A5A64E3-AD1E-FB0E-3769-1133FA2D306B}"/>
              </a:ext>
            </a:extLst>
          </p:cNvPr>
          <p:cNvSpPr>
            <a:spLocks noGrp="1"/>
          </p:cNvSpPr>
          <p:nvPr>
            <p:ph type="title"/>
          </p:nvPr>
        </p:nvSpPr>
        <p:spPr/>
        <p:txBody>
          <a:bodyPr/>
          <a:lstStyle/>
          <a:p>
            <a:r>
              <a:rPr lang="en-US" dirty="0"/>
              <a:t>SMART Portal Demo Highlights: App Prioritization</a:t>
            </a:r>
          </a:p>
        </p:txBody>
      </p:sp>
      <p:pic>
        <p:nvPicPr>
          <p:cNvPr id="6" name="Picture 5" descr="Screenshot showing the &quot;prioritize applications&quot; button in the Portal">
            <a:extLst>
              <a:ext uri="{FF2B5EF4-FFF2-40B4-BE49-F238E27FC236}">
                <a16:creationId xmlns:a16="http://schemas.microsoft.com/office/drawing/2014/main" id="{91BBB18F-11DB-240C-A874-6C8A966CD77C}"/>
              </a:ext>
            </a:extLst>
          </p:cNvPr>
          <p:cNvPicPr>
            <a:picLocks noChangeAspect="1"/>
          </p:cNvPicPr>
          <p:nvPr/>
        </p:nvPicPr>
        <p:blipFill>
          <a:blip r:embed="rId3"/>
          <a:stretch>
            <a:fillRect/>
          </a:stretch>
        </p:blipFill>
        <p:spPr>
          <a:xfrm>
            <a:off x="985357" y="2359415"/>
            <a:ext cx="2537342" cy="1380377"/>
          </a:xfrm>
          <a:prstGeom prst="rect">
            <a:avLst/>
          </a:prstGeom>
        </p:spPr>
      </p:pic>
      <p:pic>
        <p:nvPicPr>
          <p:cNvPr id="8" name="Picture 7">
            <a:extLst>
              <a:ext uri="{FF2B5EF4-FFF2-40B4-BE49-F238E27FC236}">
                <a16:creationId xmlns:a16="http://schemas.microsoft.com/office/drawing/2014/main" id="{4FE89590-2B1B-3C85-B148-27DD7C3DAF7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966782" y="5284475"/>
            <a:ext cx="5746679" cy="812662"/>
          </a:xfrm>
          <a:prstGeom prst="rect">
            <a:avLst/>
          </a:prstGeom>
        </p:spPr>
      </p:pic>
      <p:sp>
        <p:nvSpPr>
          <p:cNvPr id="5" name="TextBox 4">
            <a:extLst>
              <a:ext uri="{FF2B5EF4-FFF2-40B4-BE49-F238E27FC236}">
                <a16:creationId xmlns:a16="http://schemas.microsoft.com/office/drawing/2014/main" id="{4777953A-2B6C-F327-79E6-BAD297B1F007}"/>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SMART Portal Demo</a:t>
            </a:r>
          </a:p>
        </p:txBody>
      </p:sp>
    </p:spTree>
    <p:extLst>
      <p:ext uri="{BB962C8B-B14F-4D97-AF65-F5344CB8AC3E}">
        <p14:creationId xmlns:p14="http://schemas.microsoft.com/office/powerpoint/2010/main" val="16166935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CEF5A9-50C6-AC77-52A2-EA9D7178C8BE}"/>
              </a:ext>
            </a:extLst>
          </p:cNvPr>
          <p:cNvSpPr>
            <a:spLocks noGrp="1"/>
          </p:cNvSpPr>
          <p:nvPr>
            <p:ph idx="1"/>
          </p:nvPr>
        </p:nvSpPr>
        <p:spPr>
          <a:xfrm>
            <a:off x="393700" y="1833081"/>
            <a:ext cx="11404600" cy="4038600"/>
          </a:xfrm>
        </p:spPr>
        <p:txBody>
          <a:bodyPr/>
          <a:lstStyle/>
          <a:p>
            <a:r>
              <a:rPr lang="en-US" sz="2000" dirty="0"/>
              <a:t>Portal Communication</a:t>
            </a:r>
          </a:p>
          <a:p>
            <a:pPr lvl="1">
              <a:buFont typeface="Courier New" panose="02070309020205020404" pitchFamily="49" charset="0"/>
              <a:buChar char="o"/>
            </a:pPr>
            <a:r>
              <a:rPr lang="en-US" b="0" dirty="0"/>
              <a:t>Comments </a:t>
            </a:r>
          </a:p>
          <a:p>
            <a:pPr lvl="1">
              <a:buFont typeface="Courier New" panose="02070309020205020404" pitchFamily="49" charset="0"/>
              <a:buChar char="o"/>
            </a:pPr>
            <a:r>
              <a:rPr lang="en-US" b="0" dirty="0"/>
              <a:t>Followed Application functionality </a:t>
            </a:r>
          </a:p>
          <a:p>
            <a:pPr marL="0" indent="0">
              <a:buNone/>
            </a:pPr>
            <a:endParaRPr lang="en-US" dirty="0"/>
          </a:p>
        </p:txBody>
      </p:sp>
      <p:sp>
        <p:nvSpPr>
          <p:cNvPr id="3" name="Slide Number Placeholder 2">
            <a:extLst>
              <a:ext uri="{FF2B5EF4-FFF2-40B4-BE49-F238E27FC236}">
                <a16:creationId xmlns:a16="http://schemas.microsoft.com/office/drawing/2014/main" id="{93BC4D0B-359A-63C7-86F6-94ECF22567C5}"/>
              </a:ext>
            </a:extLst>
          </p:cNvPr>
          <p:cNvSpPr>
            <a:spLocks noGrp="1"/>
          </p:cNvSpPr>
          <p:nvPr>
            <p:ph type="sldNum" sz="quarter" idx="10"/>
          </p:nvPr>
        </p:nvSpPr>
        <p:spPr/>
        <p:txBody>
          <a:bodyPr/>
          <a:lstStyle/>
          <a:p>
            <a:fld id="{2D053006-FB26-45B1-80AA-6376C0DF0BE0}" type="slidenum">
              <a:rPr lang="en-US" smtClean="0"/>
              <a:pPr/>
              <a:t>61</a:t>
            </a:fld>
            <a:endParaRPr lang="en-US" dirty="0"/>
          </a:p>
        </p:txBody>
      </p:sp>
      <p:sp>
        <p:nvSpPr>
          <p:cNvPr id="4" name="Title 3">
            <a:extLst>
              <a:ext uri="{FF2B5EF4-FFF2-40B4-BE49-F238E27FC236}">
                <a16:creationId xmlns:a16="http://schemas.microsoft.com/office/drawing/2014/main" id="{BC8A9855-DE64-8F93-3D1B-8A7051708FE1}"/>
              </a:ext>
            </a:extLst>
          </p:cNvPr>
          <p:cNvSpPr>
            <a:spLocks noGrp="1"/>
          </p:cNvSpPr>
          <p:nvPr>
            <p:ph type="title"/>
          </p:nvPr>
        </p:nvSpPr>
        <p:spPr/>
        <p:txBody>
          <a:bodyPr/>
          <a:lstStyle/>
          <a:p>
            <a:r>
              <a:rPr lang="en-US" dirty="0"/>
              <a:t>SMART Portal Demo Highlights: Communication</a:t>
            </a:r>
          </a:p>
        </p:txBody>
      </p:sp>
      <p:pic>
        <p:nvPicPr>
          <p:cNvPr id="12" name="Picture 11">
            <a:extLst>
              <a:ext uri="{FF2B5EF4-FFF2-40B4-BE49-F238E27FC236}">
                <a16:creationId xmlns:a16="http://schemas.microsoft.com/office/drawing/2014/main" id="{259D2B98-5E25-1990-ABC9-DF453219543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3303" y="3594465"/>
            <a:ext cx="3839111" cy="495369"/>
          </a:xfrm>
          <a:prstGeom prst="rect">
            <a:avLst/>
          </a:prstGeom>
        </p:spPr>
      </p:pic>
      <p:pic>
        <p:nvPicPr>
          <p:cNvPr id="14" name="Picture 13">
            <a:extLst>
              <a:ext uri="{FF2B5EF4-FFF2-40B4-BE49-F238E27FC236}">
                <a16:creationId xmlns:a16="http://schemas.microsoft.com/office/drawing/2014/main" id="{52379FB2-392F-AA8D-F2D3-7DE2B6D4BC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52144" y="3048019"/>
            <a:ext cx="7028090" cy="1459631"/>
          </a:xfrm>
          <a:prstGeom prst="rect">
            <a:avLst/>
          </a:prstGeom>
        </p:spPr>
      </p:pic>
      <p:pic>
        <p:nvPicPr>
          <p:cNvPr id="16" name="Picture 15">
            <a:extLst>
              <a:ext uri="{FF2B5EF4-FFF2-40B4-BE49-F238E27FC236}">
                <a16:creationId xmlns:a16="http://schemas.microsoft.com/office/drawing/2014/main" id="{466FDFCE-823D-4CE3-86F6-FC20F8C2EC6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73303" y="4478991"/>
            <a:ext cx="8476751" cy="1695350"/>
          </a:xfrm>
          <a:prstGeom prst="rect">
            <a:avLst/>
          </a:prstGeom>
        </p:spPr>
      </p:pic>
      <p:sp>
        <p:nvSpPr>
          <p:cNvPr id="5" name="TextBox 4">
            <a:extLst>
              <a:ext uri="{FF2B5EF4-FFF2-40B4-BE49-F238E27FC236}">
                <a16:creationId xmlns:a16="http://schemas.microsoft.com/office/drawing/2014/main" id="{1215649C-72DB-DC1E-FD9A-62F86C85F198}"/>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SMART Portal Demo</a:t>
            </a:r>
          </a:p>
        </p:txBody>
      </p:sp>
    </p:spTree>
    <p:extLst>
      <p:ext uri="{BB962C8B-B14F-4D97-AF65-F5344CB8AC3E}">
        <p14:creationId xmlns:p14="http://schemas.microsoft.com/office/powerpoint/2010/main" val="4233924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2686E-3D96-5EAB-77F6-D8E3CC99BB6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234F84-2572-4E3B-068B-9296C0CDA212}"/>
              </a:ext>
            </a:extLst>
          </p:cNvPr>
          <p:cNvSpPr>
            <a:spLocks noGrp="1"/>
          </p:cNvSpPr>
          <p:nvPr>
            <p:ph idx="1"/>
          </p:nvPr>
        </p:nvSpPr>
        <p:spPr/>
        <p:txBody>
          <a:bodyPr/>
          <a:lstStyle/>
          <a:p>
            <a:r>
              <a:rPr lang="en-US" sz="2000" dirty="0"/>
              <a:t>State’s Understanding of Project Scope</a:t>
            </a:r>
          </a:p>
          <a:p>
            <a:pPr marL="457193" lvl="1" indent="0">
              <a:buNone/>
            </a:pPr>
            <a:endParaRPr lang="en-US" sz="1800" dirty="0"/>
          </a:p>
        </p:txBody>
      </p:sp>
      <p:sp>
        <p:nvSpPr>
          <p:cNvPr id="3" name="Slide Number Placeholder 2">
            <a:extLst>
              <a:ext uri="{FF2B5EF4-FFF2-40B4-BE49-F238E27FC236}">
                <a16:creationId xmlns:a16="http://schemas.microsoft.com/office/drawing/2014/main" id="{F9B0CB27-9E79-8743-98A5-7562546C3BD2}"/>
              </a:ext>
            </a:extLst>
          </p:cNvPr>
          <p:cNvSpPr>
            <a:spLocks noGrp="1"/>
          </p:cNvSpPr>
          <p:nvPr>
            <p:ph type="sldNum" sz="quarter" idx="10"/>
          </p:nvPr>
        </p:nvSpPr>
        <p:spPr/>
        <p:txBody>
          <a:bodyPr/>
          <a:lstStyle/>
          <a:p>
            <a:fld id="{2D053006-FB26-45B1-80AA-6376C0DF0BE0}" type="slidenum">
              <a:rPr lang="en-US" smtClean="0"/>
              <a:pPr/>
              <a:t>62</a:t>
            </a:fld>
            <a:endParaRPr lang="en-US" dirty="0"/>
          </a:p>
        </p:txBody>
      </p:sp>
      <p:sp>
        <p:nvSpPr>
          <p:cNvPr id="4" name="Title 3">
            <a:extLst>
              <a:ext uri="{FF2B5EF4-FFF2-40B4-BE49-F238E27FC236}">
                <a16:creationId xmlns:a16="http://schemas.microsoft.com/office/drawing/2014/main" id="{6974ECEB-E95C-7D76-2465-E06067D2F1CC}"/>
              </a:ext>
            </a:extLst>
          </p:cNvPr>
          <p:cNvSpPr>
            <a:spLocks noGrp="1"/>
          </p:cNvSpPr>
          <p:nvPr>
            <p:ph type="title"/>
          </p:nvPr>
        </p:nvSpPr>
        <p:spPr/>
        <p:txBody>
          <a:bodyPr/>
          <a:lstStyle/>
          <a:p>
            <a:r>
              <a:rPr lang="en-US" dirty="0"/>
              <a:t>SMART Portal Demo Highlights: SUPS</a:t>
            </a:r>
          </a:p>
        </p:txBody>
      </p:sp>
      <p:sp>
        <p:nvSpPr>
          <p:cNvPr id="5" name="TextBox 4">
            <a:extLst>
              <a:ext uri="{FF2B5EF4-FFF2-40B4-BE49-F238E27FC236}">
                <a16:creationId xmlns:a16="http://schemas.microsoft.com/office/drawing/2014/main" id="{A0843F62-470A-868D-7B19-29B831E4A52A}"/>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SMART Portal Demo</a:t>
            </a:r>
          </a:p>
        </p:txBody>
      </p:sp>
    </p:spTree>
    <p:extLst>
      <p:ext uri="{BB962C8B-B14F-4D97-AF65-F5344CB8AC3E}">
        <p14:creationId xmlns:p14="http://schemas.microsoft.com/office/powerpoint/2010/main" val="23912983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5E47A5-EFA1-C3EC-F644-DA4145E73FA3}"/>
              </a:ext>
            </a:extLst>
          </p:cNvPr>
          <p:cNvSpPr>
            <a:spLocks noGrp="1"/>
          </p:cNvSpPr>
          <p:nvPr>
            <p:ph type="sldNum" sz="quarter" idx="10"/>
          </p:nvPr>
        </p:nvSpPr>
        <p:spPr/>
        <p:txBody>
          <a:bodyPr/>
          <a:lstStyle/>
          <a:p>
            <a:fld id="{2D053006-FB26-45B1-80AA-6376C0DF0BE0}" type="slidenum">
              <a:rPr lang="en-US" smtClean="0"/>
              <a:pPr/>
              <a:t>63</a:t>
            </a:fld>
            <a:endParaRPr lang="en-US"/>
          </a:p>
        </p:txBody>
      </p:sp>
      <p:sp>
        <p:nvSpPr>
          <p:cNvPr id="4" name="Title 3">
            <a:extLst>
              <a:ext uri="{FF2B5EF4-FFF2-40B4-BE49-F238E27FC236}">
                <a16:creationId xmlns:a16="http://schemas.microsoft.com/office/drawing/2014/main" id="{087F5251-630C-55CF-CF41-4BA4D582B9FE}"/>
              </a:ext>
            </a:extLst>
          </p:cNvPr>
          <p:cNvSpPr>
            <a:spLocks noGrp="1"/>
          </p:cNvSpPr>
          <p:nvPr>
            <p:ph type="title"/>
          </p:nvPr>
        </p:nvSpPr>
        <p:spPr/>
        <p:txBody>
          <a:bodyPr/>
          <a:lstStyle/>
          <a:p>
            <a:r>
              <a:rPr lang="en-US" dirty="0">
                <a:solidFill>
                  <a:srgbClr val="0060AA"/>
                </a:solidFill>
                <a:latin typeface="Arial" panose="020B0604020202020204" pitchFamily="34" charset="0"/>
              </a:rPr>
              <a:t>Timeline and Key Dates for Applicants</a:t>
            </a:r>
            <a:endParaRPr lang="en-US" dirty="0"/>
          </a:p>
        </p:txBody>
      </p:sp>
      <p:graphicFrame>
        <p:nvGraphicFramePr>
          <p:cNvPr id="7" name="Table 5">
            <a:extLst>
              <a:ext uri="{FF2B5EF4-FFF2-40B4-BE49-F238E27FC236}">
                <a16:creationId xmlns:a16="http://schemas.microsoft.com/office/drawing/2014/main" id="{BB7EE7EF-6921-3297-06D8-E0EC02B48627}"/>
              </a:ext>
            </a:extLst>
          </p:cNvPr>
          <p:cNvGraphicFramePr>
            <a:graphicFrameLocks/>
          </p:cNvGraphicFramePr>
          <p:nvPr>
            <p:extLst>
              <p:ext uri="{D42A27DB-BD31-4B8C-83A1-F6EECF244321}">
                <p14:modId xmlns:p14="http://schemas.microsoft.com/office/powerpoint/2010/main" val="3058193920"/>
              </p:ext>
            </p:extLst>
          </p:nvPr>
        </p:nvGraphicFramePr>
        <p:xfrm>
          <a:off x="509772" y="1743739"/>
          <a:ext cx="11172457" cy="4413744"/>
        </p:xfrm>
        <a:graphic>
          <a:graphicData uri="http://schemas.openxmlformats.org/drawingml/2006/table">
            <a:tbl>
              <a:tblPr firstRow="1" bandRow="1">
                <a:tableStyleId>{073A0DAA-6AF3-43AB-8588-CEC1D06C72B9}</a:tableStyleId>
              </a:tblPr>
              <a:tblGrid>
                <a:gridCol w="3454391">
                  <a:extLst>
                    <a:ext uri="{9D8B030D-6E8A-4147-A177-3AD203B41FA5}">
                      <a16:colId xmlns:a16="http://schemas.microsoft.com/office/drawing/2014/main" val="620421947"/>
                    </a:ext>
                  </a:extLst>
                </a:gridCol>
                <a:gridCol w="7718066">
                  <a:extLst>
                    <a:ext uri="{9D8B030D-6E8A-4147-A177-3AD203B41FA5}">
                      <a16:colId xmlns:a16="http://schemas.microsoft.com/office/drawing/2014/main" val="1514732694"/>
                    </a:ext>
                  </a:extLst>
                </a:gridCol>
              </a:tblGrid>
              <a:tr h="645165">
                <a:tc>
                  <a:txBody>
                    <a:bodyPr/>
                    <a:lstStyle/>
                    <a:p>
                      <a:r>
                        <a:rPr lang="en-US" sz="1600" dirty="0">
                          <a:latin typeface="+mn-lt"/>
                        </a:rPr>
                        <a:t>Date</a:t>
                      </a:r>
                    </a:p>
                  </a:txBody>
                  <a:tcPr marT="45721" marB="45721" anchor="ctr">
                    <a:solidFill>
                      <a:schemeClr val="tx1">
                        <a:lumMod val="50000"/>
                      </a:schemeClr>
                    </a:solidFill>
                  </a:tcPr>
                </a:tc>
                <a:tc>
                  <a:txBody>
                    <a:bodyPr/>
                    <a:lstStyle/>
                    <a:p>
                      <a:r>
                        <a:rPr lang="en-US" sz="1600" dirty="0"/>
                        <a:t>Activity</a:t>
                      </a:r>
                      <a:endParaRPr lang="en-US" sz="1600" dirty="0">
                        <a:latin typeface="+mn-lt"/>
                      </a:endParaRPr>
                    </a:p>
                  </a:txBody>
                  <a:tcPr marT="45721" marB="45721" anchor="ctr">
                    <a:solidFill>
                      <a:schemeClr val="tx1">
                        <a:lumMod val="50000"/>
                      </a:schemeClr>
                    </a:solidFill>
                  </a:tcPr>
                </a:tc>
                <a:extLst>
                  <a:ext uri="{0D108BD9-81ED-4DB2-BD59-A6C34878D82A}">
                    <a16:rowId xmlns:a16="http://schemas.microsoft.com/office/drawing/2014/main" val="2477541624"/>
                  </a:ext>
                </a:extLst>
              </a:tr>
              <a:tr h="517873">
                <a:tc>
                  <a:txBody>
                    <a:bodyPr/>
                    <a:lstStyle/>
                    <a:p>
                      <a:r>
                        <a:rPr lang="en-US" sz="1600" dirty="0">
                          <a:solidFill>
                            <a:schemeClr val="accent4"/>
                          </a:solidFill>
                          <a:latin typeface="+mn-lt"/>
                        </a:rPr>
                        <a:t>June 1</a:t>
                      </a:r>
                      <a:r>
                        <a:rPr lang="en-US" sz="1600" baseline="30000" dirty="0">
                          <a:solidFill>
                            <a:schemeClr val="accent4"/>
                          </a:solidFill>
                          <a:latin typeface="+mn-lt"/>
                        </a:rPr>
                        <a:t>st</a:t>
                      </a:r>
                      <a:r>
                        <a:rPr lang="en-US" sz="1600" dirty="0">
                          <a:solidFill>
                            <a:schemeClr val="accent4"/>
                          </a:solidFill>
                          <a:latin typeface="+mn-lt"/>
                        </a:rPr>
                        <a:t> </a:t>
                      </a:r>
                    </a:p>
                  </a:txBody>
                  <a:tcPr marT="45721" marB="45721" anchor="ctr"/>
                </a:tc>
                <a:tc>
                  <a:txBody>
                    <a:bodyPr/>
                    <a:lstStyle/>
                    <a:p>
                      <a:pPr marL="0" indent="0" algn="l">
                        <a:buNone/>
                      </a:pPr>
                      <a:r>
                        <a:rPr lang="en-US" sz="1600" dirty="0">
                          <a:solidFill>
                            <a:schemeClr val="accent4"/>
                          </a:solidFill>
                          <a:latin typeface="+mn-lt"/>
                        </a:rPr>
                        <a:t>Full Applications Open</a:t>
                      </a:r>
                    </a:p>
                  </a:txBody>
                  <a:tcPr marT="45721" marB="45721" anchor="ctr"/>
                </a:tc>
                <a:extLst>
                  <a:ext uri="{0D108BD9-81ED-4DB2-BD59-A6C34878D82A}">
                    <a16:rowId xmlns:a16="http://schemas.microsoft.com/office/drawing/2014/main" val="3019860242"/>
                  </a:ext>
                </a:extLst>
              </a:tr>
              <a:tr h="517873">
                <a:tc>
                  <a:txBody>
                    <a:bodyPr/>
                    <a:lstStyle/>
                    <a:p>
                      <a:r>
                        <a:rPr lang="en-US" sz="1600" dirty="0">
                          <a:solidFill>
                            <a:schemeClr val="accent4"/>
                          </a:solidFill>
                          <a:latin typeface="+mn-lt"/>
                        </a:rPr>
                        <a:t>June 15</a:t>
                      </a:r>
                      <a:r>
                        <a:rPr lang="en-US" sz="1600" baseline="30000" dirty="0">
                          <a:solidFill>
                            <a:schemeClr val="accent4"/>
                          </a:solidFill>
                          <a:latin typeface="+mn-lt"/>
                        </a:rPr>
                        <a:t>th</a:t>
                      </a:r>
                      <a:r>
                        <a:rPr lang="en-US" sz="1600" dirty="0">
                          <a:solidFill>
                            <a:schemeClr val="accent4"/>
                          </a:solidFill>
                          <a:latin typeface="+mn-lt"/>
                        </a:rPr>
                        <a:t> </a:t>
                      </a:r>
                    </a:p>
                  </a:txBody>
                  <a:tcPr marT="45721" marB="45721" anchor="ctr"/>
                </a:tc>
                <a:tc>
                  <a:txBody>
                    <a:bodyPr/>
                    <a:lstStyle/>
                    <a:p>
                      <a:pPr marL="0" indent="0" algn="l">
                        <a:buNone/>
                      </a:pPr>
                      <a:r>
                        <a:rPr lang="en-US" sz="1600" dirty="0">
                          <a:solidFill>
                            <a:schemeClr val="accent4"/>
                          </a:solidFill>
                          <a:latin typeface="+mn-lt"/>
                        </a:rPr>
                        <a:t>Gated features included in application</a:t>
                      </a:r>
                    </a:p>
                  </a:txBody>
                  <a:tcPr marT="45721" marB="45721" anchor="ctr"/>
                </a:tc>
                <a:extLst>
                  <a:ext uri="{0D108BD9-81ED-4DB2-BD59-A6C34878D82A}">
                    <a16:rowId xmlns:a16="http://schemas.microsoft.com/office/drawing/2014/main" val="4083138145"/>
                  </a:ext>
                </a:extLst>
              </a:tr>
              <a:tr h="525296">
                <a:tc>
                  <a:txBody>
                    <a:bodyPr/>
                    <a:lstStyle/>
                    <a:p>
                      <a:r>
                        <a:rPr lang="en-US" sz="1600" dirty="0">
                          <a:solidFill>
                            <a:schemeClr val="accent4"/>
                          </a:solidFill>
                          <a:latin typeface="+mn-lt"/>
                        </a:rPr>
                        <a:t>June 30</a:t>
                      </a:r>
                      <a:r>
                        <a:rPr lang="en-US" sz="1600" baseline="30000" dirty="0">
                          <a:solidFill>
                            <a:schemeClr val="accent4"/>
                          </a:solidFill>
                          <a:latin typeface="+mn-lt"/>
                        </a:rPr>
                        <a:t>th</a:t>
                      </a:r>
                      <a:r>
                        <a:rPr lang="en-US" sz="1600" dirty="0">
                          <a:solidFill>
                            <a:schemeClr val="accent4"/>
                          </a:solidFill>
                          <a:latin typeface="+mn-lt"/>
                        </a:rPr>
                        <a:t>  </a:t>
                      </a:r>
                    </a:p>
                  </a:txBody>
                  <a:tcPr marT="45721" marB="45721" anchor="ctr"/>
                </a:tc>
                <a:tc>
                  <a:txBody>
                    <a:bodyPr/>
                    <a:lstStyle/>
                    <a:p>
                      <a:pPr marL="0" indent="0" algn="l">
                        <a:buNone/>
                      </a:pPr>
                      <a:r>
                        <a:rPr lang="en-US" sz="1600" dirty="0">
                          <a:solidFill>
                            <a:schemeClr val="accent4"/>
                          </a:solidFill>
                          <a:latin typeface="+mn-lt"/>
                        </a:rPr>
                        <a:t>Deadline to finalize a project change to an active SS project</a:t>
                      </a:r>
                    </a:p>
                  </a:txBody>
                  <a:tcPr marT="45721" marB="45721" anchor="ctr"/>
                </a:tc>
                <a:extLst>
                  <a:ext uri="{0D108BD9-81ED-4DB2-BD59-A6C34878D82A}">
                    <a16:rowId xmlns:a16="http://schemas.microsoft.com/office/drawing/2014/main" val="4223237919"/>
                  </a:ext>
                </a:extLst>
              </a:tr>
              <a:tr h="517873">
                <a:tc>
                  <a:txBody>
                    <a:bodyPr/>
                    <a:lstStyle/>
                    <a:p>
                      <a:r>
                        <a:rPr lang="en-US" sz="1600" dirty="0">
                          <a:solidFill>
                            <a:schemeClr val="accent4"/>
                          </a:solidFill>
                          <a:latin typeface="+mn-lt"/>
                        </a:rPr>
                        <a:t>July 15</a:t>
                      </a:r>
                      <a:r>
                        <a:rPr lang="en-US" sz="1600" baseline="30000" dirty="0">
                          <a:solidFill>
                            <a:schemeClr val="accent4"/>
                          </a:solidFill>
                          <a:latin typeface="+mn-lt"/>
                        </a:rPr>
                        <a:t>th</a:t>
                      </a:r>
                      <a:r>
                        <a:rPr lang="en-US" sz="1600" dirty="0">
                          <a:solidFill>
                            <a:schemeClr val="accent4"/>
                          </a:solidFill>
                          <a:latin typeface="+mn-lt"/>
                        </a:rPr>
                        <a:t> </a:t>
                      </a:r>
                    </a:p>
                  </a:txBody>
                  <a:tcPr marT="45721" marB="45721"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solidFill>
                            <a:schemeClr val="accent4"/>
                          </a:solidFill>
                          <a:latin typeface="+mn-lt"/>
                        </a:rPr>
                        <a:t>Finalized Documents with Gate Requirement Due (attached in the SMART Portal)</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400" i="1" dirty="0">
                          <a:solidFill>
                            <a:schemeClr val="accent4"/>
                          </a:solidFill>
                          <a:latin typeface="+mn-lt"/>
                        </a:rPr>
                        <a:t>Note: there may be earlier dates required internally by districts to accommodate reviews</a:t>
                      </a:r>
                    </a:p>
                  </a:txBody>
                  <a:tcPr marT="45721" marB="45721" anchor="ctr"/>
                </a:tc>
                <a:extLst>
                  <a:ext uri="{0D108BD9-81ED-4DB2-BD59-A6C34878D82A}">
                    <a16:rowId xmlns:a16="http://schemas.microsoft.com/office/drawing/2014/main" val="3341836221"/>
                  </a:ext>
                </a:extLst>
              </a:tr>
              <a:tr h="554479">
                <a:tc>
                  <a:txBody>
                    <a:bodyPr/>
                    <a:lstStyle/>
                    <a:p>
                      <a:r>
                        <a:rPr lang="en-US" sz="1600" dirty="0">
                          <a:solidFill>
                            <a:schemeClr val="accent4"/>
                          </a:solidFill>
                          <a:latin typeface="+mn-lt"/>
                        </a:rPr>
                        <a:t>July 15</a:t>
                      </a:r>
                      <a:r>
                        <a:rPr lang="en-US" sz="1600" baseline="30000" dirty="0">
                          <a:solidFill>
                            <a:schemeClr val="accent4"/>
                          </a:solidFill>
                          <a:latin typeface="+mn-lt"/>
                        </a:rPr>
                        <a:t>th</a:t>
                      </a:r>
                      <a:r>
                        <a:rPr lang="en-US" sz="1600" dirty="0">
                          <a:solidFill>
                            <a:schemeClr val="accent4"/>
                          </a:solidFill>
                          <a:latin typeface="+mn-lt"/>
                        </a:rPr>
                        <a:t> </a:t>
                      </a:r>
                    </a:p>
                  </a:txBody>
                  <a:tcPr marT="45721" marB="45721" anchor="ctr"/>
                </a:tc>
                <a:tc>
                  <a:txBody>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lang="en-US" sz="1600" kern="1200" dirty="0">
                          <a:solidFill>
                            <a:schemeClr val="accent4"/>
                          </a:solidFill>
                          <a:latin typeface="+mn-lt"/>
                          <a:ea typeface="+mn-ea"/>
                          <a:cs typeface="+mn-cs"/>
                        </a:rPr>
                        <a:t>Request cancellation of the existing project </a:t>
                      </a:r>
                    </a:p>
                  </a:txBody>
                  <a:tcPr marT="45721" marB="45721" anchor="ctr"/>
                </a:tc>
                <a:extLst>
                  <a:ext uri="{0D108BD9-81ED-4DB2-BD59-A6C34878D82A}">
                    <a16:rowId xmlns:a16="http://schemas.microsoft.com/office/drawing/2014/main" val="1791438604"/>
                  </a:ext>
                </a:extLst>
              </a:tr>
              <a:tr h="525294">
                <a:tc>
                  <a:txBody>
                    <a:bodyPr/>
                    <a:lstStyle/>
                    <a:p>
                      <a:r>
                        <a:rPr lang="en-US" sz="1600" dirty="0">
                          <a:solidFill>
                            <a:schemeClr val="accent4"/>
                          </a:solidFill>
                          <a:latin typeface="+mn-lt"/>
                        </a:rPr>
                        <a:t>August 3</a:t>
                      </a:r>
                      <a:r>
                        <a:rPr lang="en-US" sz="1600" baseline="30000" dirty="0">
                          <a:solidFill>
                            <a:schemeClr val="accent4"/>
                          </a:solidFill>
                          <a:latin typeface="+mn-lt"/>
                        </a:rPr>
                        <a:t>rd</a:t>
                      </a:r>
                      <a:r>
                        <a:rPr lang="en-US" sz="1600" dirty="0">
                          <a:solidFill>
                            <a:schemeClr val="accent4"/>
                          </a:solidFill>
                          <a:latin typeface="+mn-lt"/>
                        </a:rPr>
                        <a:t> – 5PM</a:t>
                      </a:r>
                    </a:p>
                  </a:txBody>
                  <a:tcPr marT="45721" marB="45721"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kern="1200" dirty="0">
                          <a:solidFill>
                            <a:schemeClr val="accent4"/>
                          </a:solidFill>
                          <a:latin typeface="+mn-lt"/>
                          <a:ea typeface="+mn-ea"/>
                          <a:cs typeface="+mn-cs"/>
                        </a:rPr>
                        <a:t>Full Applications Close – Final Sketches, Estimates, Leveraged Funding Supporting Documentation, Resolutions of Support</a:t>
                      </a:r>
                    </a:p>
                  </a:txBody>
                  <a:tcPr marT="45721" marB="45721" anchor="ctr"/>
                </a:tc>
                <a:extLst>
                  <a:ext uri="{0D108BD9-81ED-4DB2-BD59-A6C34878D82A}">
                    <a16:rowId xmlns:a16="http://schemas.microsoft.com/office/drawing/2014/main" val="3611462328"/>
                  </a:ext>
                </a:extLst>
              </a:tr>
              <a:tr h="52529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kern="1200" dirty="0">
                          <a:solidFill>
                            <a:schemeClr val="accent4"/>
                          </a:solidFill>
                          <a:latin typeface="+mn-lt"/>
                          <a:ea typeface="+mn-ea"/>
                          <a:cs typeface="+mn-cs"/>
                        </a:rPr>
                        <a:t>September 16</a:t>
                      </a:r>
                      <a:r>
                        <a:rPr lang="en-US" sz="1600" kern="1200" baseline="30000" dirty="0">
                          <a:solidFill>
                            <a:schemeClr val="accent4"/>
                          </a:solidFill>
                          <a:latin typeface="+mn-lt"/>
                          <a:ea typeface="+mn-ea"/>
                          <a:cs typeface="+mn-cs"/>
                        </a:rPr>
                        <a:t>th</a:t>
                      </a:r>
                      <a:endParaRPr lang="en-US" sz="1600" kern="1200" dirty="0">
                        <a:solidFill>
                          <a:schemeClr val="accent4"/>
                        </a:solidFill>
                        <a:latin typeface="+mn-lt"/>
                        <a:ea typeface="+mn-ea"/>
                        <a:cs typeface="+mn-cs"/>
                      </a:endParaRPr>
                    </a:p>
                  </a:txBody>
                  <a:tcPr marT="45721" marB="45721"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kern="1200" dirty="0">
                          <a:solidFill>
                            <a:schemeClr val="accent4"/>
                          </a:solidFill>
                          <a:latin typeface="+mn-lt"/>
                          <a:ea typeface="+mn-ea"/>
                          <a:cs typeface="+mn-cs"/>
                        </a:rPr>
                        <a:t>Applicants approve all State’s Understanding of Project Scope</a:t>
                      </a:r>
                    </a:p>
                  </a:txBody>
                  <a:tcPr marT="45721" marB="45721" anchor="ctr"/>
                </a:tc>
                <a:extLst>
                  <a:ext uri="{0D108BD9-81ED-4DB2-BD59-A6C34878D82A}">
                    <a16:rowId xmlns:a16="http://schemas.microsoft.com/office/drawing/2014/main" val="310950174"/>
                  </a:ext>
                </a:extLst>
              </a:tr>
            </a:tbl>
          </a:graphicData>
        </a:graphic>
      </p:graphicFrame>
      <p:sp>
        <p:nvSpPr>
          <p:cNvPr id="2" name="TextBox 1">
            <a:extLst>
              <a:ext uri="{FF2B5EF4-FFF2-40B4-BE49-F238E27FC236}">
                <a16:creationId xmlns:a16="http://schemas.microsoft.com/office/drawing/2014/main" id="{222F5259-F81A-F1FB-6867-EDCD169F9782}"/>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Timeline Full Application</a:t>
            </a:r>
          </a:p>
        </p:txBody>
      </p:sp>
    </p:spTree>
    <p:extLst>
      <p:ext uri="{BB962C8B-B14F-4D97-AF65-F5344CB8AC3E}">
        <p14:creationId xmlns:p14="http://schemas.microsoft.com/office/powerpoint/2010/main" val="32935051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41E673-99FE-6AEB-725C-10AA9B6CC65B}"/>
              </a:ext>
            </a:extLst>
          </p:cNvPr>
          <p:cNvSpPr>
            <a:spLocks noGrp="1"/>
          </p:cNvSpPr>
          <p:nvPr>
            <p:ph idx="1"/>
          </p:nvPr>
        </p:nvSpPr>
        <p:spPr>
          <a:xfrm>
            <a:off x="406400" y="1644529"/>
            <a:ext cx="11404601" cy="4299071"/>
          </a:xfrm>
        </p:spPr>
        <p:txBody>
          <a:bodyPr/>
          <a:lstStyle/>
          <a:p>
            <a:pPr>
              <a:spcBef>
                <a:spcPts val="601"/>
              </a:spcBef>
              <a:spcAft>
                <a:spcPts val="601"/>
              </a:spcAft>
            </a:pPr>
            <a:r>
              <a:rPr lang="en-US" sz="2000" dirty="0">
                <a:ea typeface="Times New Roman" panose="02020603050405020304" pitchFamily="18" charset="0"/>
                <a:hlinkClick r:id="rId3"/>
              </a:rPr>
              <a:t>SMART SCALE Team Contacts</a:t>
            </a:r>
            <a:endParaRPr lang="en-US" sz="2000" dirty="0">
              <a:ea typeface="Times New Roman" panose="02020603050405020304" pitchFamily="18" charset="0"/>
            </a:endParaRPr>
          </a:p>
          <a:p>
            <a:pPr>
              <a:spcBef>
                <a:spcPts val="601"/>
              </a:spcBef>
              <a:spcAft>
                <a:spcPts val="601"/>
              </a:spcAft>
            </a:pPr>
            <a:r>
              <a:rPr lang="en-US" sz="2000" dirty="0">
                <a:ea typeface="Times New Roman" panose="02020603050405020304" pitchFamily="18" charset="0"/>
              </a:rPr>
              <a:t>Application Readiness Goal</a:t>
            </a:r>
          </a:p>
          <a:p>
            <a:pPr lvl="1">
              <a:spcBef>
                <a:spcPts val="601"/>
              </a:spcBef>
              <a:spcAft>
                <a:spcPts val="601"/>
              </a:spcAft>
              <a:buFont typeface="Courier New" panose="02070309020205020404" pitchFamily="49" charset="0"/>
              <a:buChar char="o"/>
            </a:pPr>
            <a:r>
              <a:rPr lang="en-US" sz="1800" b="0" dirty="0">
                <a:ea typeface="Times New Roman" panose="02020603050405020304" pitchFamily="18" charset="0"/>
              </a:rPr>
              <a:t>Clearly defines scope</a:t>
            </a:r>
          </a:p>
          <a:p>
            <a:pPr lvl="1">
              <a:spcBef>
                <a:spcPts val="601"/>
              </a:spcBef>
              <a:spcAft>
                <a:spcPts val="601"/>
              </a:spcAft>
              <a:buFont typeface="Courier New" panose="02070309020205020404" pitchFamily="49" charset="0"/>
              <a:buChar char="o"/>
            </a:pPr>
            <a:r>
              <a:rPr lang="en-US" sz="1800" b="0" dirty="0">
                <a:ea typeface="Times New Roman" panose="02020603050405020304" pitchFamily="18" charset="0"/>
              </a:rPr>
              <a:t>Matching &amp; cohesive </a:t>
            </a:r>
          </a:p>
          <a:p>
            <a:pPr lvl="1">
              <a:spcBef>
                <a:spcPts val="601"/>
              </a:spcBef>
              <a:spcAft>
                <a:spcPts val="601"/>
              </a:spcAft>
              <a:buFont typeface="Courier New" panose="02070309020205020404" pitchFamily="49" charset="0"/>
              <a:buChar char="o"/>
            </a:pPr>
            <a:r>
              <a:rPr lang="en-US" sz="1800" b="0" dirty="0">
                <a:ea typeface="Times New Roman" panose="02020603050405020304" pitchFamily="18" charset="0"/>
              </a:rPr>
              <a:t>Meets document &amp; data requirements</a:t>
            </a:r>
          </a:p>
          <a:p>
            <a:pPr>
              <a:spcBef>
                <a:spcPts val="601"/>
              </a:spcBef>
              <a:spcAft>
                <a:spcPts val="601"/>
              </a:spcAft>
            </a:pPr>
            <a:r>
              <a:rPr lang="en-US" sz="2000" dirty="0">
                <a:ea typeface="Times New Roman" panose="02020603050405020304" pitchFamily="18" charset="0"/>
              </a:rPr>
              <a:t>ONE sketch, ONE study, ONE estimate</a:t>
            </a:r>
          </a:p>
          <a:p>
            <a:pPr>
              <a:spcBef>
                <a:spcPts val="601"/>
              </a:spcBef>
              <a:spcAft>
                <a:spcPts val="601"/>
              </a:spcAft>
            </a:pPr>
            <a:r>
              <a:rPr lang="en-US" sz="2000" dirty="0">
                <a:ea typeface="Times New Roman" panose="02020603050405020304" pitchFamily="18" charset="0"/>
              </a:rPr>
              <a:t>Having Portal Issues? CTRL + F5</a:t>
            </a:r>
          </a:p>
          <a:p>
            <a:pPr>
              <a:spcBef>
                <a:spcPts val="601"/>
              </a:spcBef>
              <a:spcAft>
                <a:spcPts val="601"/>
              </a:spcAft>
            </a:pPr>
            <a:r>
              <a:rPr lang="en-US" sz="2000" dirty="0">
                <a:ea typeface="Times New Roman" panose="02020603050405020304" pitchFamily="18" charset="0"/>
              </a:rPr>
              <a:t>Be responsive to requests for information – Timeline is </a:t>
            </a:r>
            <a:r>
              <a:rPr lang="en-US" sz="2000" u="sng" dirty="0">
                <a:ea typeface="Times New Roman" panose="02020603050405020304" pitchFamily="18" charset="0"/>
              </a:rPr>
              <a:t>not</a:t>
            </a:r>
            <a:r>
              <a:rPr lang="en-US" sz="2000" dirty="0">
                <a:ea typeface="Times New Roman" panose="02020603050405020304" pitchFamily="18" charset="0"/>
              </a:rPr>
              <a:t> flexible</a:t>
            </a:r>
          </a:p>
          <a:p>
            <a:pPr>
              <a:spcBef>
                <a:spcPts val="601"/>
              </a:spcBef>
              <a:spcAft>
                <a:spcPts val="601"/>
              </a:spcAft>
            </a:pPr>
            <a:r>
              <a:rPr lang="en-US" sz="2000" dirty="0">
                <a:highlight>
                  <a:srgbClr val="FFFF00"/>
                </a:highlight>
                <a:ea typeface="Times New Roman" panose="02020603050405020304" pitchFamily="18" charset="0"/>
              </a:rPr>
              <a:t>Do not wait until August 3</a:t>
            </a:r>
            <a:r>
              <a:rPr lang="en-US" sz="2000" baseline="30000" dirty="0">
                <a:highlight>
                  <a:srgbClr val="FFFF00"/>
                </a:highlight>
                <a:ea typeface="Times New Roman" panose="02020603050405020304" pitchFamily="18" charset="0"/>
              </a:rPr>
              <a:t>rd</a:t>
            </a:r>
            <a:r>
              <a:rPr lang="en-US" sz="2000" dirty="0">
                <a:highlight>
                  <a:srgbClr val="FFFF00"/>
                </a:highlight>
                <a:ea typeface="Times New Roman" panose="02020603050405020304" pitchFamily="18" charset="0"/>
              </a:rPr>
              <a:t> to Mark as Ready for Submission</a:t>
            </a:r>
          </a:p>
          <a:p>
            <a:endParaRPr lang="en-US" dirty="0"/>
          </a:p>
        </p:txBody>
      </p:sp>
      <p:sp>
        <p:nvSpPr>
          <p:cNvPr id="3" name="Slide Number Placeholder 2">
            <a:extLst>
              <a:ext uri="{FF2B5EF4-FFF2-40B4-BE49-F238E27FC236}">
                <a16:creationId xmlns:a16="http://schemas.microsoft.com/office/drawing/2014/main" id="{CF017D68-B0B5-79C1-4253-E6EC898C7E94}"/>
              </a:ext>
            </a:extLst>
          </p:cNvPr>
          <p:cNvSpPr>
            <a:spLocks noGrp="1"/>
          </p:cNvSpPr>
          <p:nvPr>
            <p:ph type="sldNum" sz="quarter" idx="10"/>
          </p:nvPr>
        </p:nvSpPr>
        <p:spPr/>
        <p:txBody>
          <a:bodyPr/>
          <a:lstStyle/>
          <a:p>
            <a:fld id="{2D053006-FB26-45B1-80AA-6376C0DF0BE0}" type="slidenum">
              <a:rPr lang="en-US" smtClean="0"/>
              <a:pPr/>
              <a:t>64</a:t>
            </a:fld>
            <a:endParaRPr lang="en-US"/>
          </a:p>
        </p:txBody>
      </p:sp>
      <p:sp>
        <p:nvSpPr>
          <p:cNvPr id="4" name="Title 3">
            <a:extLst>
              <a:ext uri="{FF2B5EF4-FFF2-40B4-BE49-F238E27FC236}">
                <a16:creationId xmlns:a16="http://schemas.microsoft.com/office/drawing/2014/main" id="{D96A8DE8-20FF-2647-1969-6EEDC5E01358}"/>
              </a:ext>
            </a:extLst>
          </p:cNvPr>
          <p:cNvSpPr>
            <a:spLocks noGrp="1"/>
          </p:cNvSpPr>
          <p:nvPr>
            <p:ph type="title"/>
          </p:nvPr>
        </p:nvSpPr>
        <p:spPr/>
        <p:txBody>
          <a:bodyPr/>
          <a:lstStyle/>
          <a:p>
            <a:r>
              <a:rPr lang="en-US" dirty="0"/>
              <a:t>Thank YOU!</a:t>
            </a:r>
          </a:p>
        </p:txBody>
      </p:sp>
      <p:pic>
        <p:nvPicPr>
          <p:cNvPr id="5" name="Picture 4">
            <a:extLst>
              <a:ext uri="{FF2B5EF4-FFF2-40B4-BE49-F238E27FC236}">
                <a16:creationId xmlns:a16="http://schemas.microsoft.com/office/drawing/2014/main" id="{B0B6C6FB-AB69-5DA8-07B1-98F3B962678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55294" y="1682629"/>
            <a:ext cx="3681968" cy="3530842"/>
          </a:xfrm>
          <a:prstGeom prst="rect">
            <a:avLst/>
          </a:prstGeom>
        </p:spPr>
      </p:pic>
      <p:sp>
        <p:nvSpPr>
          <p:cNvPr id="6" name="TextBox 5">
            <a:extLst>
              <a:ext uri="{FF2B5EF4-FFF2-40B4-BE49-F238E27FC236}">
                <a16:creationId xmlns:a16="http://schemas.microsoft.com/office/drawing/2014/main" id="{617458A9-1801-C0AA-D051-AAA7706B97D0}"/>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Final Reminders</a:t>
            </a:r>
          </a:p>
        </p:txBody>
      </p:sp>
    </p:spTree>
    <p:extLst>
      <p:ext uri="{BB962C8B-B14F-4D97-AF65-F5344CB8AC3E}">
        <p14:creationId xmlns:p14="http://schemas.microsoft.com/office/powerpoint/2010/main" val="979954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C2645-E236-D900-FC0A-F67F56AE9C6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30A4E66-5F63-A24D-562F-6758300E57A8}"/>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Policy Update</a:t>
            </a:r>
          </a:p>
        </p:txBody>
      </p:sp>
      <p:sp>
        <p:nvSpPr>
          <p:cNvPr id="5" name="Title 3">
            <a:extLst>
              <a:ext uri="{FF2B5EF4-FFF2-40B4-BE49-F238E27FC236}">
                <a16:creationId xmlns:a16="http://schemas.microsoft.com/office/drawing/2014/main" id="{F6B16F56-EE76-0094-CC64-2F0D6DA7F6D6}"/>
              </a:ext>
            </a:extLst>
          </p:cNvPr>
          <p:cNvSpPr txBox="1">
            <a:spLocks noGrp="1"/>
          </p:cNvSpPr>
          <p:nvPr>
            <p:ph type="title" idx="4294967295"/>
          </p:nvPr>
        </p:nvSpPr>
        <p:spPr bwMode="auto">
          <a:xfrm>
            <a:off x="406400" y="320040"/>
            <a:ext cx="11404600" cy="114300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400" b="1">
                <a:solidFill>
                  <a:schemeClr val="tx1"/>
                </a:solidFill>
                <a:latin typeface="Arial" charset="0"/>
                <a:ea typeface="ＭＳ Ｐゴシック" pitchFamily="1" charset="-128"/>
              </a:defRPr>
            </a:lvl2pPr>
            <a:lvl3pPr algn="l" rtl="0" fontAlgn="base">
              <a:spcBef>
                <a:spcPct val="0"/>
              </a:spcBef>
              <a:spcAft>
                <a:spcPct val="0"/>
              </a:spcAft>
              <a:defRPr sz="2400" b="1">
                <a:solidFill>
                  <a:schemeClr val="tx1"/>
                </a:solidFill>
                <a:latin typeface="Arial" charset="0"/>
                <a:ea typeface="ＭＳ Ｐゴシック" pitchFamily="1" charset="-128"/>
              </a:defRPr>
            </a:lvl3pPr>
            <a:lvl4pPr algn="l" rtl="0" fontAlgn="base">
              <a:spcBef>
                <a:spcPct val="0"/>
              </a:spcBef>
              <a:spcAft>
                <a:spcPct val="0"/>
              </a:spcAft>
              <a:defRPr sz="2400" b="1">
                <a:solidFill>
                  <a:schemeClr val="tx1"/>
                </a:solidFill>
                <a:latin typeface="Arial" charset="0"/>
                <a:ea typeface="ＭＳ Ｐゴシック" pitchFamily="1" charset="-128"/>
              </a:defRPr>
            </a:lvl4pPr>
            <a:lvl5pPr algn="l" rtl="0" fontAlgn="base">
              <a:spcBef>
                <a:spcPct val="0"/>
              </a:spcBef>
              <a:spcAft>
                <a:spcPct val="0"/>
              </a:spcAft>
              <a:defRPr sz="2400" b="1">
                <a:solidFill>
                  <a:schemeClr val="tx1"/>
                </a:solidFill>
                <a:latin typeface="Arial" charset="0"/>
                <a:ea typeface="ＭＳ Ｐゴシック" pitchFamily="1" charset="-128"/>
              </a:defRPr>
            </a:lvl5pPr>
            <a:lvl6pPr marL="457189" algn="l" rtl="0" fontAlgn="base">
              <a:spcBef>
                <a:spcPct val="0"/>
              </a:spcBef>
              <a:spcAft>
                <a:spcPct val="0"/>
              </a:spcAft>
              <a:defRPr sz="2400" b="1">
                <a:solidFill>
                  <a:schemeClr val="tx1"/>
                </a:solidFill>
                <a:latin typeface="Arial" charset="0"/>
                <a:ea typeface="ＭＳ Ｐゴシック" pitchFamily="1" charset="-128"/>
              </a:defRPr>
            </a:lvl6pPr>
            <a:lvl7pPr marL="914377" algn="l" rtl="0" fontAlgn="base">
              <a:spcBef>
                <a:spcPct val="0"/>
              </a:spcBef>
              <a:spcAft>
                <a:spcPct val="0"/>
              </a:spcAft>
              <a:defRPr sz="2400" b="1">
                <a:solidFill>
                  <a:schemeClr val="tx1"/>
                </a:solidFill>
                <a:latin typeface="Arial" charset="0"/>
                <a:ea typeface="ＭＳ Ｐゴシック" pitchFamily="1" charset="-128"/>
              </a:defRPr>
            </a:lvl7pPr>
            <a:lvl8pPr marL="1371566" algn="l" rtl="0" fontAlgn="base">
              <a:spcBef>
                <a:spcPct val="0"/>
              </a:spcBef>
              <a:spcAft>
                <a:spcPct val="0"/>
              </a:spcAft>
              <a:defRPr sz="2400" b="1">
                <a:solidFill>
                  <a:schemeClr val="tx1"/>
                </a:solidFill>
                <a:latin typeface="Arial" charset="0"/>
                <a:ea typeface="ＭＳ Ｐゴシック" pitchFamily="1" charset="-128"/>
              </a:defRPr>
            </a:lvl8pPr>
            <a:lvl9pPr marL="1828754" algn="l" rtl="0" fontAlgn="base">
              <a:spcBef>
                <a:spcPct val="0"/>
              </a:spcBef>
              <a:spcAft>
                <a:spcPct val="0"/>
              </a:spcAft>
              <a:defRPr sz="2400" b="1">
                <a:solidFill>
                  <a:schemeClr val="tx1"/>
                </a:solidFill>
                <a:latin typeface="Arial" charset="0"/>
                <a:ea typeface="ＭＳ Ｐゴシック"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ptos Display" panose="020B0004020202020204" pitchFamily="34" charset="0"/>
                <a:ea typeface="+mj-ea"/>
                <a:cs typeface="Arial"/>
              </a:rPr>
              <a:t>HPP Preferred Alternative Phasing</a:t>
            </a:r>
          </a:p>
        </p:txBody>
      </p:sp>
      <p:sp>
        <p:nvSpPr>
          <p:cNvPr id="3" name="Slide Number Placeholder 2">
            <a:extLst>
              <a:ext uri="{FF2B5EF4-FFF2-40B4-BE49-F238E27FC236}">
                <a16:creationId xmlns:a16="http://schemas.microsoft.com/office/drawing/2014/main" id="{2F5D26CF-1D12-9D98-DC11-D5E235DE727D}"/>
              </a:ext>
            </a:extLst>
          </p:cNvPr>
          <p:cNvSpPr>
            <a:spLocks noGrp="1"/>
          </p:cNvSpPr>
          <p:nvPr>
            <p:ph type="sldNum" sz="quarter" idx="10"/>
          </p:nvPr>
        </p:nvSpPr>
        <p:spPr/>
        <p:txBody>
          <a:bodyPr/>
          <a:lstStyle/>
          <a:p>
            <a:fld id="{2D053006-FB26-45B1-80AA-6376C0DF0BE0}" type="slidenum">
              <a:rPr lang="en-US" smtClean="0"/>
              <a:pPr/>
              <a:t>7</a:t>
            </a:fld>
            <a:endParaRPr lang="en-US" dirty="0"/>
          </a:p>
        </p:txBody>
      </p:sp>
      <p:sp>
        <p:nvSpPr>
          <p:cNvPr id="9" name="Content Placeholder 1">
            <a:extLst>
              <a:ext uri="{FF2B5EF4-FFF2-40B4-BE49-F238E27FC236}">
                <a16:creationId xmlns:a16="http://schemas.microsoft.com/office/drawing/2014/main" id="{F32A4381-7FEE-C00F-BDFE-516E704C255F}"/>
              </a:ext>
            </a:extLst>
          </p:cNvPr>
          <p:cNvSpPr txBox="1">
            <a:spLocks/>
          </p:cNvSpPr>
          <p:nvPr/>
        </p:nvSpPr>
        <p:spPr bwMode="auto">
          <a:xfrm>
            <a:off x="287650" y="1766452"/>
            <a:ext cx="11742054"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1772" indent="-231772" algn="l" rtl="0" fontAlgn="base">
              <a:spcBef>
                <a:spcPct val="20000"/>
              </a:spcBef>
              <a:spcAft>
                <a:spcPct val="0"/>
              </a:spcAft>
              <a:buChar char="•"/>
              <a:defRPr b="1">
                <a:solidFill>
                  <a:schemeClr val="tx1"/>
                </a:solidFill>
                <a:latin typeface="+mn-lt"/>
                <a:ea typeface="+mn-ea"/>
                <a:cs typeface="+mn-cs"/>
              </a:defRPr>
            </a:lvl1pPr>
            <a:lvl2pPr marL="688965" indent="-231772" algn="l" rtl="0" fontAlgn="base">
              <a:spcBef>
                <a:spcPct val="20000"/>
              </a:spcBef>
              <a:spcAft>
                <a:spcPct val="0"/>
              </a:spcAft>
              <a:buChar char="–"/>
              <a:defRPr sz="1600" b="1">
                <a:solidFill>
                  <a:schemeClr val="tx1"/>
                </a:solidFill>
                <a:latin typeface="+mn-lt"/>
                <a:ea typeface="+mn-ea"/>
              </a:defRPr>
            </a:lvl2pPr>
            <a:lvl3pPr marL="1142985" indent="-228597" algn="l" rtl="0" fontAlgn="base">
              <a:spcBef>
                <a:spcPct val="20000"/>
              </a:spcBef>
              <a:spcAft>
                <a:spcPct val="0"/>
              </a:spcAft>
              <a:buFont typeface="Arial" charset="0"/>
              <a:buChar char="–"/>
              <a:defRPr sz="1401">
                <a:solidFill>
                  <a:schemeClr val="tx1"/>
                </a:solidFill>
                <a:latin typeface="+mn-lt"/>
                <a:ea typeface="+mn-ea"/>
              </a:defRPr>
            </a:lvl3pPr>
            <a:lvl4pPr marL="1600180" indent="-228597" algn="l" rtl="0" fontAlgn="base">
              <a:spcBef>
                <a:spcPct val="20000"/>
              </a:spcBef>
              <a:spcAft>
                <a:spcPct val="0"/>
              </a:spcAft>
              <a:buChar char="–"/>
              <a:defRPr sz="1401">
                <a:solidFill>
                  <a:schemeClr val="tx1"/>
                </a:solidFill>
                <a:latin typeface="+mn-lt"/>
                <a:ea typeface="+mn-ea"/>
              </a:defRPr>
            </a:lvl4pPr>
            <a:lvl5pPr marL="2057375" indent="-228597" algn="l" rtl="0" fontAlgn="base">
              <a:spcBef>
                <a:spcPct val="20000"/>
              </a:spcBef>
              <a:spcAft>
                <a:spcPct val="0"/>
              </a:spcAft>
              <a:buChar char="»"/>
              <a:defRPr sz="1401">
                <a:solidFill>
                  <a:schemeClr val="tx1"/>
                </a:solidFill>
                <a:latin typeface="+mn-lt"/>
                <a:ea typeface="+mn-ea"/>
              </a:defRPr>
            </a:lvl5pPr>
            <a:lvl6pPr marL="2514568" indent="-228597" algn="l" rtl="0" fontAlgn="base">
              <a:spcBef>
                <a:spcPct val="20000"/>
              </a:spcBef>
              <a:spcAft>
                <a:spcPct val="0"/>
              </a:spcAft>
              <a:buChar char="»"/>
              <a:defRPr sz="1401">
                <a:solidFill>
                  <a:schemeClr val="tx1"/>
                </a:solidFill>
                <a:latin typeface="+mn-lt"/>
                <a:ea typeface="+mn-ea"/>
              </a:defRPr>
            </a:lvl6pPr>
            <a:lvl7pPr marL="2971763" indent="-228597" algn="l" rtl="0" fontAlgn="base">
              <a:spcBef>
                <a:spcPct val="20000"/>
              </a:spcBef>
              <a:spcAft>
                <a:spcPct val="0"/>
              </a:spcAft>
              <a:buChar char="»"/>
              <a:defRPr sz="1401">
                <a:solidFill>
                  <a:schemeClr val="tx1"/>
                </a:solidFill>
                <a:latin typeface="+mn-lt"/>
                <a:ea typeface="+mn-ea"/>
              </a:defRPr>
            </a:lvl7pPr>
            <a:lvl8pPr marL="3428957" indent="-228597" algn="l" rtl="0" fontAlgn="base">
              <a:spcBef>
                <a:spcPct val="20000"/>
              </a:spcBef>
              <a:spcAft>
                <a:spcPct val="0"/>
              </a:spcAft>
              <a:buChar char="»"/>
              <a:defRPr sz="1401">
                <a:solidFill>
                  <a:schemeClr val="tx1"/>
                </a:solidFill>
                <a:latin typeface="+mn-lt"/>
                <a:ea typeface="+mn-ea"/>
              </a:defRPr>
            </a:lvl8pPr>
            <a:lvl9pPr marL="3886152" indent="-228597" algn="l" rtl="0" fontAlgn="base">
              <a:spcBef>
                <a:spcPct val="20000"/>
              </a:spcBef>
              <a:spcAft>
                <a:spcPct val="0"/>
              </a:spcAft>
              <a:buChar char="»"/>
              <a:defRPr sz="1401">
                <a:solidFill>
                  <a:schemeClr val="tx1"/>
                </a:solidFill>
                <a:latin typeface="+mn-lt"/>
                <a:ea typeface="+mn-ea"/>
              </a:defRPr>
            </a:lvl9pPr>
          </a:lstStyle>
          <a:p>
            <a:pPr marL="457200" lvl="1" indent="-457200" eaLnBrk="1" hangingPunct="1">
              <a:spcBef>
                <a:spcPts val="300"/>
              </a:spcBef>
              <a:spcAft>
                <a:spcPts val="300"/>
              </a:spcAft>
              <a:buFont typeface="Arial" panose="020B0604020202020204" pitchFamily="34" charset="0"/>
              <a:buChar char="•"/>
            </a:pPr>
            <a:r>
              <a:rPr lang="en-US" sz="2200" kern="0" dirty="0">
                <a:latin typeface="Aptos" panose="020B0004020202020204" pitchFamily="34" charset="0"/>
              </a:rPr>
              <a:t>Most seeking HPP-eligibility will meet the VTrans Need (CoSS or RN) </a:t>
            </a:r>
            <a:r>
              <a:rPr lang="en-US" sz="2200" i="1" kern="0" dirty="0">
                <a:latin typeface="Aptos" panose="020B0004020202020204" pitchFamily="34" charset="0"/>
              </a:rPr>
              <a:t>Plus</a:t>
            </a:r>
            <a:r>
              <a:rPr lang="en-US" sz="2200" kern="0" dirty="0">
                <a:latin typeface="Aptos" panose="020B0004020202020204" pitchFamily="34" charset="0"/>
              </a:rPr>
              <a:t> HPP Feature</a:t>
            </a:r>
          </a:p>
          <a:p>
            <a:pPr marL="457200" lvl="1" indent="-457200" eaLnBrk="1" hangingPunct="1">
              <a:spcBef>
                <a:spcPts val="300"/>
              </a:spcBef>
              <a:spcAft>
                <a:spcPts val="300"/>
              </a:spcAft>
              <a:buFont typeface="Arial" panose="020B0604020202020204" pitchFamily="34" charset="0"/>
              <a:buChar char="•"/>
            </a:pPr>
            <a:r>
              <a:rPr lang="en-US" sz="2200" kern="0" dirty="0">
                <a:latin typeface="Aptos" panose="020B0004020202020204" pitchFamily="34" charset="0"/>
              </a:rPr>
              <a:t>Others will rely on the preferred alternative in a regionally significant study</a:t>
            </a:r>
          </a:p>
          <a:p>
            <a:pPr marL="1368403" lvl="3" indent="-457200" eaLnBrk="1" hangingPunct="1">
              <a:spcBef>
                <a:spcPts val="200"/>
              </a:spcBef>
              <a:spcAft>
                <a:spcPts val="300"/>
              </a:spcAft>
              <a:buFont typeface="Courier New" panose="02070309020205020404" pitchFamily="49" charset="0"/>
              <a:buChar char="o"/>
            </a:pPr>
            <a:r>
              <a:rPr lang="en-US" sz="2200" b="0" dirty="0">
                <a:latin typeface="Aptos" panose="020B0004020202020204" pitchFamily="34" charset="0"/>
              </a:rPr>
              <a:t>Either by providing the full preferred alternative or a phased approach</a:t>
            </a:r>
          </a:p>
          <a:p>
            <a:pPr marL="457200" lvl="1" indent="-457200" eaLnBrk="1" hangingPunct="1">
              <a:spcBef>
                <a:spcPts val="300"/>
              </a:spcBef>
              <a:spcAft>
                <a:spcPts val="300"/>
              </a:spcAft>
              <a:buFont typeface="Arial" panose="020B0604020202020204" pitchFamily="34" charset="0"/>
              <a:buChar char="•"/>
            </a:pPr>
            <a:endParaRPr lang="en-US" sz="2200" kern="0" dirty="0">
              <a:latin typeface="Aptos" panose="020B0004020202020204" pitchFamily="34" charset="0"/>
            </a:endParaRPr>
          </a:p>
          <a:p>
            <a:pPr marL="454014" lvl="2" indent="0" eaLnBrk="1" hangingPunct="1">
              <a:spcBef>
                <a:spcPts val="300"/>
              </a:spcBef>
              <a:spcAft>
                <a:spcPts val="300"/>
              </a:spcAft>
              <a:buNone/>
            </a:pPr>
            <a:endParaRPr lang="en-US" sz="2000" b="0" kern="0" dirty="0">
              <a:latin typeface="Aptos" panose="020B0004020202020204" pitchFamily="34" charset="0"/>
            </a:endParaRPr>
          </a:p>
          <a:p>
            <a:pPr marL="457200" lvl="1" indent="-457200" eaLnBrk="1" hangingPunct="1">
              <a:spcBef>
                <a:spcPts val="300"/>
              </a:spcBef>
              <a:spcAft>
                <a:spcPts val="300"/>
              </a:spcAft>
              <a:buFont typeface="Arial" panose="020B0604020202020204" pitchFamily="34" charset="0"/>
              <a:buChar char="•"/>
            </a:pPr>
            <a:endParaRPr lang="en-US" sz="2200" kern="0" dirty="0">
              <a:latin typeface="Aptos" panose="020B0004020202020204" pitchFamily="34" charset="0"/>
              <a:cs typeface="+mn-cs"/>
            </a:endParaRPr>
          </a:p>
        </p:txBody>
      </p:sp>
      <p:pic>
        <p:nvPicPr>
          <p:cNvPr id="21" name="Picture 20" descr="A map showing three boxes on different sections of road, marked &quot;Phase Under Construction,&quot; &quot;Previously Funded Application,&quot; and &quot;Remaining Preferred Alternative&quot;">
            <a:extLst>
              <a:ext uri="{FF2B5EF4-FFF2-40B4-BE49-F238E27FC236}">
                <a16:creationId xmlns:a16="http://schemas.microsoft.com/office/drawing/2014/main" id="{CDDBA5C9-81BE-C2F2-B088-3494CD477C51}"/>
              </a:ext>
            </a:extLst>
          </p:cNvPr>
          <p:cNvPicPr>
            <a:picLocks noChangeAspect="1"/>
          </p:cNvPicPr>
          <p:nvPr/>
        </p:nvPicPr>
        <p:blipFill>
          <a:blip r:embed="rId3"/>
          <a:srcRect t="21109" b="24699"/>
          <a:stretch>
            <a:fillRect/>
          </a:stretch>
        </p:blipFill>
        <p:spPr>
          <a:xfrm>
            <a:off x="0" y="3123210"/>
            <a:ext cx="12192000" cy="3135086"/>
          </a:xfrm>
          <a:prstGeom prst="rect">
            <a:avLst/>
          </a:prstGeom>
        </p:spPr>
      </p:pic>
      <p:sp>
        <p:nvSpPr>
          <p:cNvPr id="24" name="TextBox 23">
            <a:extLst>
              <a:ext uri="{FF2B5EF4-FFF2-40B4-BE49-F238E27FC236}">
                <a16:creationId xmlns:a16="http://schemas.microsoft.com/office/drawing/2014/main" id="{7C609576-7572-DC06-0AD8-AB057A461439}"/>
              </a:ext>
            </a:extLst>
          </p:cNvPr>
          <p:cNvSpPr txBox="1"/>
          <p:nvPr/>
        </p:nvSpPr>
        <p:spPr>
          <a:xfrm>
            <a:off x="125354" y="3244334"/>
            <a:ext cx="3792448" cy="369332"/>
          </a:xfrm>
          <a:prstGeom prst="rect">
            <a:avLst/>
          </a:prstGeom>
          <a:solidFill>
            <a:schemeClr val="bg1">
              <a:lumMod val="95000"/>
            </a:schemeClr>
          </a:solidFill>
          <a:ln>
            <a:solidFill>
              <a:srgbClr val="92D050"/>
            </a:solidFill>
          </a:ln>
        </p:spPr>
        <p:txBody>
          <a:bodyPr wrap="none" rtlCol="0">
            <a:spAutoFit/>
          </a:bodyPr>
          <a:lstStyle/>
          <a:p>
            <a:r>
              <a:rPr lang="en-US" sz="1800" b="1" dirty="0"/>
              <a:t>Phasing Sketch for Example App</a:t>
            </a:r>
          </a:p>
        </p:txBody>
      </p:sp>
    </p:spTree>
    <p:extLst>
      <p:ext uri="{BB962C8B-B14F-4D97-AF65-F5344CB8AC3E}">
        <p14:creationId xmlns:p14="http://schemas.microsoft.com/office/powerpoint/2010/main" val="1608629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FFF3B-BE5B-A8C2-7DE0-588799E1782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9827736-8070-3DA6-4EFA-9D868E3C5ECD}"/>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Policy Update</a:t>
            </a:r>
          </a:p>
        </p:txBody>
      </p:sp>
      <p:sp>
        <p:nvSpPr>
          <p:cNvPr id="5" name="Title 3">
            <a:extLst>
              <a:ext uri="{FF2B5EF4-FFF2-40B4-BE49-F238E27FC236}">
                <a16:creationId xmlns:a16="http://schemas.microsoft.com/office/drawing/2014/main" id="{52232C37-2BAE-9DBE-DDBE-F3FA730666F5}"/>
              </a:ext>
            </a:extLst>
          </p:cNvPr>
          <p:cNvSpPr txBox="1">
            <a:spLocks noGrp="1"/>
          </p:cNvSpPr>
          <p:nvPr>
            <p:ph type="title" idx="4294967295"/>
          </p:nvPr>
        </p:nvSpPr>
        <p:spPr bwMode="auto">
          <a:xfrm>
            <a:off x="406400" y="320040"/>
            <a:ext cx="11404600" cy="114300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400" b="1">
                <a:solidFill>
                  <a:schemeClr val="tx1"/>
                </a:solidFill>
                <a:latin typeface="Arial" charset="0"/>
                <a:ea typeface="ＭＳ Ｐゴシック" pitchFamily="1" charset="-128"/>
              </a:defRPr>
            </a:lvl2pPr>
            <a:lvl3pPr algn="l" rtl="0" fontAlgn="base">
              <a:spcBef>
                <a:spcPct val="0"/>
              </a:spcBef>
              <a:spcAft>
                <a:spcPct val="0"/>
              </a:spcAft>
              <a:defRPr sz="2400" b="1">
                <a:solidFill>
                  <a:schemeClr val="tx1"/>
                </a:solidFill>
                <a:latin typeface="Arial" charset="0"/>
                <a:ea typeface="ＭＳ Ｐゴシック" pitchFamily="1" charset="-128"/>
              </a:defRPr>
            </a:lvl3pPr>
            <a:lvl4pPr algn="l" rtl="0" fontAlgn="base">
              <a:spcBef>
                <a:spcPct val="0"/>
              </a:spcBef>
              <a:spcAft>
                <a:spcPct val="0"/>
              </a:spcAft>
              <a:defRPr sz="2400" b="1">
                <a:solidFill>
                  <a:schemeClr val="tx1"/>
                </a:solidFill>
                <a:latin typeface="Arial" charset="0"/>
                <a:ea typeface="ＭＳ Ｐゴシック" pitchFamily="1" charset="-128"/>
              </a:defRPr>
            </a:lvl4pPr>
            <a:lvl5pPr algn="l" rtl="0" fontAlgn="base">
              <a:spcBef>
                <a:spcPct val="0"/>
              </a:spcBef>
              <a:spcAft>
                <a:spcPct val="0"/>
              </a:spcAft>
              <a:defRPr sz="2400" b="1">
                <a:solidFill>
                  <a:schemeClr val="tx1"/>
                </a:solidFill>
                <a:latin typeface="Arial" charset="0"/>
                <a:ea typeface="ＭＳ Ｐゴシック" pitchFamily="1" charset="-128"/>
              </a:defRPr>
            </a:lvl5pPr>
            <a:lvl6pPr marL="457189" algn="l" rtl="0" fontAlgn="base">
              <a:spcBef>
                <a:spcPct val="0"/>
              </a:spcBef>
              <a:spcAft>
                <a:spcPct val="0"/>
              </a:spcAft>
              <a:defRPr sz="2400" b="1">
                <a:solidFill>
                  <a:schemeClr val="tx1"/>
                </a:solidFill>
                <a:latin typeface="Arial" charset="0"/>
                <a:ea typeface="ＭＳ Ｐゴシック" pitchFamily="1" charset="-128"/>
              </a:defRPr>
            </a:lvl6pPr>
            <a:lvl7pPr marL="914377" algn="l" rtl="0" fontAlgn="base">
              <a:spcBef>
                <a:spcPct val="0"/>
              </a:spcBef>
              <a:spcAft>
                <a:spcPct val="0"/>
              </a:spcAft>
              <a:defRPr sz="2400" b="1">
                <a:solidFill>
                  <a:schemeClr val="tx1"/>
                </a:solidFill>
                <a:latin typeface="Arial" charset="0"/>
                <a:ea typeface="ＭＳ Ｐゴシック" pitchFamily="1" charset="-128"/>
              </a:defRPr>
            </a:lvl7pPr>
            <a:lvl8pPr marL="1371566" algn="l" rtl="0" fontAlgn="base">
              <a:spcBef>
                <a:spcPct val="0"/>
              </a:spcBef>
              <a:spcAft>
                <a:spcPct val="0"/>
              </a:spcAft>
              <a:defRPr sz="2400" b="1">
                <a:solidFill>
                  <a:schemeClr val="tx1"/>
                </a:solidFill>
                <a:latin typeface="Arial" charset="0"/>
                <a:ea typeface="ＭＳ Ｐゴシック" pitchFamily="1" charset="-128"/>
              </a:defRPr>
            </a:lvl8pPr>
            <a:lvl9pPr marL="1828754" algn="l" rtl="0" fontAlgn="base">
              <a:spcBef>
                <a:spcPct val="0"/>
              </a:spcBef>
              <a:spcAft>
                <a:spcPct val="0"/>
              </a:spcAft>
              <a:defRPr sz="2400" b="1">
                <a:solidFill>
                  <a:schemeClr val="tx1"/>
                </a:solidFill>
                <a:latin typeface="Arial" charset="0"/>
                <a:ea typeface="ＭＳ Ｐゴシック"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ptos Display" panose="020B0004020202020204" pitchFamily="34" charset="0"/>
                <a:ea typeface="+mj-ea"/>
                <a:cs typeface="Arial"/>
              </a:rPr>
              <a:t>HPP Preferred Alternative Phasing Cont’d</a:t>
            </a:r>
          </a:p>
        </p:txBody>
      </p:sp>
      <p:sp>
        <p:nvSpPr>
          <p:cNvPr id="3" name="Slide Number Placeholder 2">
            <a:extLst>
              <a:ext uri="{FF2B5EF4-FFF2-40B4-BE49-F238E27FC236}">
                <a16:creationId xmlns:a16="http://schemas.microsoft.com/office/drawing/2014/main" id="{17A4C00B-D898-54F3-5D00-4AC315DDF004}"/>
              </a:ext>
            </a:extLst>
          </p:cNvPr>
          <p:cNvSpPr>
            <a:spLocks noGrp="1"/>
          </p:cNvSpPr>
          <p:nvPr>
            <p:ph type="sldNum" sz="quarter" idx="10"/>
          </p:nvPr>
        </p:nvSpPr>
        <p:spPr/>
        <p:txBody>
          <a:bodyPr/>
          <a:lstStyle/>
          <a:p>
            <a:fld id="{2D053006-FB26-45B1-80AA-6376C0DF0BE0}" type="slidenum">
              <a:rPr lang="en-US" smtClean="0"/>
              <a:pPr/>
              <a:t>8</a:t>
            </a:fld>
            <a:endParaRPr lang="en-US" dirty="0"/>
          </a:p>
        </p:txBody>
      </p:sp>
      <p:sp>
        <p:nvSpPr>
          <p:cNvPr id="9" name="Content Placeholder 1">
            <a:extLst>
              <a:ext uri="{FF2B5EF4-FFF2-40B4-BE49-F238E27FC236}">
                <a16:creationId xmlns:a16="http://schemas.microsoft.com/office/drawing/2014/main" id="{FE807F32-004F-7E2E-FAEB-DD1280157F33}"/>
              </a:ext>
            </a:extLst>
          </p:cNvPr>
          <p:cNvSpPr txBox="1">
            <a:spLocks/>
          </p:cNvSpPr>
          <p:nvPr/>
        </p:nvSpPr>
        <p:spPr bwMode="auto">
          <a:xfrm>
            <a:off x="287649" y="1766452"/>
            <a:ext cx="11643093"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1772" indent="-231772" algn="l" rtl="0" fontAlgn="base">
              <a:spcBef>
                <a:spcPct val="20000"/>
              </a:spcBef>
              <a:spcAft>
                <a:spcPct val="0"/>
              </a:spcAft>
              <a:buChar char="•"/>
              <a:defRPr b="1">
                <a:solidFill>
                  <a:schemeClr val="tx1"/>
                </a:solidFill>
                <a:latin typeface="+mn-lt"/>
                <a:ea typeface="+mn-ea"/>
                <a:cs typeface="+mn-cs"/>
              </a:defRPr>
            </a:lvl1pPr>
            <a:lvl2pPr marL="688965" indent="-231772" algn="l" rtl="0" fontAlgn="base">
              <a:spcBef>
                <a:spcPct val="20000"/>
              </a:spcBef>
              <a:spcAft>
                <a:spcPct val="0"/>
              </a:spcAft>
              <a:buChar char="–"/>
              <a:defRPr sz="1600" b="1">
                <a:solidFill>
                  <a:schemeClr val="tx1"/>
                </a:solidFill>
                <a:latin typeface="+mn-lt"/>
                <a:ea typeface="+mn-ea"/>
              </a:defRPr>
            </a:lvl2pPr>
            <a:lvl3pPr marL="1142985" indent="-228597" algn="l" rtl="0" fontAlgn="base">
              <a:spcBef>
                <a:spcPct val="20000"/>
              </a:spcBef>
              <a:spcAft>
                <a:spcPct val="0"/>
              </a:spcAft>
              <a:buFont typeface="Arial" charset="0"/>
              <a:buChar char="–"/>
              <a:defRPr sz="1401">
                <a:solidFill>
                  <a:schemeClr val="tx1"/>
                </a:solidFill>
                <a:latin typeface="+mn-lt"/>
                <a:ea typeface="+mn-ea"/>
              </a:defRPr>
            </a:lvl3pPr>
            <a:lvl4pPr marL="1600180" indent="-228597" algn="l" rtl="0" fontAlgn="base">
              <a:spcBef>
                <a:spcPct val="20000"/>
              </a:spcBef>
              <a:spcAft>
                <a:spcPct val="0"/>
              </a:spcAft>
              <a:buChar char="–"/>
              <a:defRPr sz="1401">
                <a:solidFill>
                  <a:schemeClr val="tx1"/>
                </a:solidFill>
                <a:latin typeface="+mn-lt"/>
                <a:ea typeface="+mn-ea"/>
              </a:defRPr>
            </a:lvl4pPr>
            <a:lvl5pPr marL="2057375" indent="-228597" algn="l" rtl="0" fontAlgn="base">
              <a:spcBef>
                <a:spcPct val="20000"/>
              </a:spcBef>
              <a:spcAft>
                <a:spcPct val="0"/>
              </a:spcAft>
              <a:buChar char="»"/>
              <a:defRPr sz="1401">
                <a:solidFill>
                  <a:schemeClr val="tx1"/>
                </a:solidFill>
                <a:latin typeface="+mn-lt"/>
                <a:ea typeface="+mn-ea"/>
              </a:defRPr>
            </a:lvl5pPr>
            <a:lvl6pPr marL="2514568" indent="-228597" algn="l" rtl="0" fontAlgn="base">
              <a:spcBef>
                <a:spcPct val="20000"/>
              </a:spcBef>
              <a:spcAft>
                <a:spcPct val="0"/>
              </a:spcAft>
              <a:buChar char="»"/>
              <a:defRPr sz="1401">
                <a:solidFill>
                  <a:schemeClr val="tx1"/>
                </a:solidFill>
                <a:latin typeface="+mn-lt"/>
                <a:ea typeface="+mn-ea"/>
              </a:defRPr>
            </a:lvl6pPr>
            <a:lvl7pPr marL="2971763" indent="-228597" algn="l" rtl="0" fontAlgn="base">
              <a:spcBef>
                <a:spcPct val="20000"/>
              </a:spcBef>
              <a:spcAft>
                <a:spcPct val="0"/>
              </a:spcAft>
              <a:buChar char="»"/>
              <a:defRPr sz="1401">
                <a:solidFill>
                  <a:schemeClr val="tx1"/>
                </a:solidFill>
                <a:latin typeface="+mn-lt"/>
                <a:ea typeface="+mn-ea"/>
              </a:defRPr>
            </a:lvl7pPr>
            <a:lvl8pPr marL="3428957" indent="-228597" algn="l" rtl="0" fontAlgn="base">
              <a:spcBef>
                <a:spcPct val="20000"/>
              </a:spcBef>
              <a:spcAft>
                <a:spcPct val="0"/>
              </a:spcAft>
              <a:buChar char="»"/>
              <a:defRPr sz="1401">
                <a:solidFill>
                  <a:schemeClr val="tx1"/>
                </a:solidFill>
                <a:latin typeface="+mn-lt"/>
                <a:ea typeface="+mn-ea"/>
              </a:defRPr>
            </a:lvl8pPr>
            <a:lvl9pPr marL="3886152" indent="-228597" algn="l" rtl="0" fontAlgn="base">
              <a:spcBef>
                <a:spcPct val="20000"/>
              </a:spcBef>
              <a:spcAft>
                <a:spcPct val="0"/>
              </a:spcAft>
              <a:buChar char="»"/>
              <a:defRPr sz="1401">
                <a:solidFill>
                  <a:schemeClr val="tx1"/>
                </a:solidFill>
                <a:latin typeface="+mn-lt"/>
                <a:ea typeface="+mn-ea"/>
              </a:defRPr>
            </a:lvl9pPr>
          </a:lstStyle>
          <a:p>
            <a:pPr marL="457200" lvl="1" indent="-457200" eaLnBrk="1" hangingPunct="1">
              <a:spcBef>
                <a:spcPts val="300"/>
              </a:spcBef>
              <a:spcAft>
                <a:spcPts val="300"/>
              </a:spcAft>
              <a:buFont typeface="Arial" panose="020B0604020202020204" pitchFamily="34" charset="0"/>
              <a:buChar char="•"/>
            </a:pPr>
            <a:r>
              <a:rPr lang="en-US" sz="2200" kern="0" dirty="0">
                <a:latin typeface="Aptos" panose="020B0004020202020204" pitchFamily="34" charset="0"/>
              </a:rPr>
              <a:t>If the application is completing the full alternative, you do NOT need phasing form</a:t>
            </a:r>
          </a:p>
          <a:p>
            <a:pPr marL="457200" lvl="1" indent="-457200" eaLnBrk="1" hangingPunct="1">
              <a:spcBef>
                <a:spcPts val="300"/>
              </a:spcBef>
              <a:spcAft>
                <a:spcPts val="300"/>
              </a:spcAft>
              <a:buFont typeface="Arial" panose="020B0604020202020204" pitchFamily="34" charset="0"/>
              <a:buChar char="•"/>
            </a:pPr>
            <a:r>
              <a:rPr lang="en-US" sz="2200" kern="0" dirty="0">
                <a:latin typeface="Aptos" panose="020B0004020202020204" pitchFamily="34" charset="0"/>
              </a:rPr>
              <a:t>If a project applying for HPP funds includes a component or phase from the Preferred Alternative of an eligible study, without submitting the entire Preferred Alternative</a:t>
            </a:r>
          </a:p>
          <a:p>
            <a:pPr marL="457200" lvl="1" indent="-457200" eaLnBrk="1" hangingPunct="1">
              <a:spcBef>
                <a:spcPts val="300"/>
              </a:spcBef>
              <a:spcAft>
                <a:spcPts val="300"/>
              </a:spcAft>
              <a:buFont typeface="Arial" panose="020B0604020202020204" pitchFamily="34" charset="0"/>
              <a:buChar char="•"/>
            </a:pPr>
            <a:r>
              <a:rPr lang="en-US" sz="2200" kern="0" dirty="0">
                <a:latin typeface="Aptos" panose="020B0004020202020204" pitchFamily="34" charset="0"/>
              </a:rPr>
              <a:t>Must demonstrate:</a:t>
            </a:r>
          </a:p>
          <a:p>
            <a:pPr marL="1368403" lvl="3" indent="-457200" eaLnBrk="1" hangingPunct="1">
              <a:spcBef>
                <a:spcPts val="200"/>
              </a:spcBef>
              <a:spcAft>
                <a:spcPts val="300"/>
              </a:spcAft>
              <a:buFont typeface="+mj-lt"/>
              <a:buAutoNum type="arabicPeriod"/>
            </a:pPr>
            <a:r>
              <a:rPr lang="en-US" sz="2200" dirty="0">
                <a:latin typeface="Aptos" panose="020B0004020202020204" pitchFamily="34" charset="0"/>
              </a:rPr>
              <a:t>Independent Utility </a:t>
            </a:r>
            <a:r>
              <a:rPr lang="en-US" sz="2200" b="0" dirty="0">
                <a:latin typeface="Aptos" panose="020B0004020202020204" pitchFamily="34" charset="0"/>
              </a:rPr>
              <a:t>– The Preferred Alternative cannot be divided/segmented to the extent that they no longer have logical termini or independent utility. </a:t>
            </a:r>
          </a:p>
          <a:p>
            <a:pPr marL="1368403" lvl="3" indent="-457200" eaLnBrk="1" hangingPunct="1">
              <a:spcBef>
                <a:spcPts val="200"/>
              </a:spcBef>
              <a:spcAft>
                <a:spcPts val="300"/>
              </a:spcAft>
              <a:buFont typeface="+mj-lt"/>
              <a:buAutoNum type="arabicPeriod"/>
            </a:pPr>
            <a:r>
              <a:rPr lang="en-US" sz="2200" dirty="0">
                <a:latin typeface="Aptos" panose="020B0004020202020204" pitchFamily="34" charset="0"/>
              </a:rPr>
              <a:t>Supported by the Study </a:t>
            </a:r>
            <a:r>
              <a:rPr lang="en-US" sz="2200" b="0" dirty="0">
                <a:latin typeface="Aptos" panose="020B0004020202020204" pitchFamily="34" charset="0"/>
              </a:rPr>
              <a:t>– The scope of the submitted application must be consistent with the selected phase of the Preferred Alternative.</a:t>
            </a:r>
          </a:p>
          <a:p>
            <a:pPr marL="1368403" lvl="3" indent="-457200" eaLnBrk="1" hangingPunct="1">
              <a:spcBef>
                <a:spcPts val="200"/>
              </a:spcBef>
              <a:spcAft>
                <a:spcPts val="300"/>
              </a:spcAft>
              <a:buFont typeface="+mj-lt"/>
              <a:buAutoNum type="arabicPeriod"/>
            </a:pPr>
            <a:r>
              <a:rPr lang="en-US" sz="2200" dirty="0">
                <a:latin typeface="Aptos" panose="020B0004020202020204" pitchFamily="34" charset="0"/>
              </a:rPr>
              <a:t>Geographically Constrained </a:t>
            </a:r>
            <a:r>
              <a:rPr lang="en-US" sz="2200" b="0" dirty="0">
                <a:latin typeface="Aptos" panose="020B0004020202020204" pitchFamily="34" charset="0"/>
              </a:rPr>
              <a:t>– The Preferred Alternative should be divided geographically rather than by mode or by improvement type, and the phased segment should include all of the elements of the Preferred Alternative.</a:t>
            </a:r>
          </a:p>
          <a:p>
            <a:pPr marL="457200" lvl="1" indent="-457200" eaLnBrk="1" hangingPunct="1">
              <a:spcBef>
                <a:spcPts val="300"/>
              </a:spcBef>
              <a:spcAft>
                <a:spcPts val="300"/>
              </a:spcAft>
              <a:buFont typeface="Arial" panose="020B0604020202020204" pitchFamily="34" charset="0"/>
              <a:buChar char="•"/>
            </a:pPr>
            <a:endParaRPr lang="en-US" sz="2200" kern="0" dirty="0">
              <a:latin typeface="Aptos" panose="020B0004020202020204" pitchFamily="34" charset="0"/>
            </a:endParaRPr>
          </a:p>
          <a:p>
            <a:pPr marL="454014" lvl="2" indent="0" eaLnBrk="1" hangingPunct="1">
              <a:spcBef>
                <a:spcPts val="300"/>
              </a:spcBef>
              <a:spcAft>
                <a:spcPts val="300"/>
              </a:spcAft>
              <a:buNone/>
            </a:pPr>
            <a:endParaRPr lang="en-US" sz="2000" b="0" kern="0" dirty="0">
              <a:latin typeface="Aptos" panose="020B0004020202020204" pitchFamily="34" charset="0"/>
            </a:endParaRPr>
          </a:p>
          <a:p>
            <a:pPr marL="457200" lvl="1" indent="-457200" eaLnBrk="1" hangingPunct="1">
              <a:spcBef>
                <a:spcPts val="300"/>
              </a:spcBef>
              <a:spcAft>
                <a:spcPts val="300"/>
              </a:spcAft>
              <a:buFont typeface="Arial" panose="020B0604020202020204" pitchFamily="34" charset="0"/>
              <a:buChar char="•"/>
            </a:pPr>
            <a:endParaRPr lang="en-US" sz="2200" kern="0" dirty="0">
              <a:latin typeface="Aptos" panose="020B0004020202020204" pitchFamily="34" charset="0"/>
              <a:cs typeface="+mn-cs"/>
            </a:endParaRPr>
          </a:p>
        </p:txBody>
      </p:sp>
    </p:spTree>
    <p:extLst>
      <p:ext uri="{BB962C8B-B14F-4D97-AF65-F5344CB8AC3E}">
        <p14:creationId xmlns:p14="http://schemas.microsoft.com/office/powerpoint/2010/main" val="2705164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A3E24-C149-AC19-A9BA-AD703E7A79C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F5164E6-C0ED-CC3B-27E8-AA6BE0AA914D}"/>
              </a:ext>
            </a:extLst>
          </p:cNvPr>
          <p:cNvSpPr txBox="1"/>
          <p:nvPr/>
        </p:nvSpPr>
        <p:spPr>
          <a:xfrm>
            <a:off x="0" y="0"/>
            <a:ext cx="12192000" cy="338554"/>
          </a:xfrm>
          <a:prstGeom prst="rect">
            <a:avLst/>
          </a:prstGeom>
          <a:solidFill>
            <a:srgbClr val="003B60"/>
          </a:solidFill>
        </p:spPr>
        <p:txBody>
          <a:bodyPr wrap="square" rtlCol="0">
            <a:spAutoFit/>
          </a:bodyPr>
          <a:lstStyle/>
          <a:p>
            <a:r>
              <a:rPr lang="en-US" sz="1600" dirty="0">
                <a:solidFill>
                  <a:schemeClr val="bg1"/>
                </a:solidFill>
              </a:rPr>
              <a:t>Policy Update</a:t>
            </a:r>
          </a:p>
        </p:txBody>
      </p:sp>
      <p:sp>
        <p:nvSpPr>
          <p:cNvPr id="5" name="Title 3">
            <a:extLst>
              <a:ext uri="{FF2B5EF4-FFF2-40B4-BE49-F238E27FC236}">
                <a16:creationId xmlns:a16="http://schemas.microsoft.com/office/drawing/2014/main" id="{0CF9313B-C04F-9F00-A768-4EDCCB3556C5}"/>
              </a:ext>
            </a:extLst>
          </p:cNvPr>
          <p:cNvSpPr txBox="1">
            <a:spLocks noGrp="1"/>
          </p:cNvSpPr>
          <p:nvPr>
            <p:ph type="title" idx="4294967295"/>
          </p:nvPr>
        </p:nvSpPr>
        <p:spPr bwMode="auto">
          <a:xfrm>
            <a:off x="406400" y="320040"/>
            <a:ext cx="11404600" cy="114300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fontAlgn="base">
              <a:spcBef>
                <a:spcPct val="0"/>
              </a:spcBef>
              <a:spcAft>
                <a:spcPct val="0"/>
              </a:spcAft>
              <a:defRPr sz="2800" b="1">
                <a:solidFill>
                  <a:schemeClr val="tx1"/>
                </a:solidFill>
                <a:latin typeface="+mj-lt"/>
                <a:ea typeface="+mj-ea"/>
                <a:cs typeface="+mj-cs"/>
              </a:defRPr>
            </a:lvl1pPr>
            <a:lvl2pPr algn="l" rtl="0" fontAlgn="base">
              <a:spcBef>
                <a:spcPct val="0"/>
              </a:spcBef>
              <a:spcAft>
                <a:spcPct val="0"/>
              </a:spcAft>
              <a:defRPr sz="2400" b="1">
                <a:solidFill>
                  <a:schemeClr val="tx1"/>
                </a:solidFill>
                <a:latin typeface="Arial" charset="0"/>
                <a:ea typeface="ＭＳ Ｐゴシック" pitchFamily="1" charset="-128"/>
              </a:defRPr>
            </a:lvl2pPr>
            <a:lvl3pPr algn="l" rtl="0" fontAlgn="base">
              <a:spcBef>
                <a:spcPct val="0"/>
              </a:spcBef>
              <a:spcAft>
                <a:spcPct val="0"/>
              </a:spcAft>
              <a:defRPr sz="2400" b="1">
                <a:solidFill>
                  <a:schemeClr val="tx1"/>
                </a:solidFill>
                <a:latin typeface="Arial" charset="0"/>
                <a:ea typeface="ＭＳ Ｐゴシック" pitchFamily="1" charset="-128"/>
              </a:defRPr>
            </a:lvl3pPr>
            <a:lvl4pPr algn="l" rtl="0" fontAlgn="base">
              <a:spcBef>
                <a:spcPct val="0"/>
              </a:spcBef>
              <a:spcAft>
                <a:spcPct val="0"/>
              </a:spcAft>
              <a:defRPr sz="2400" b="1">
                <a:solidFill>
                  <a:schemeClr val="tx1"/>
                </a:solidFill>
                <a:latin typeface="Arial" charset="0"/>
                <a:ea typeface="ＭＳ Ｐゴシック" pitchFamily="1" charset="-128"/>
              </a:defRPr>
            </a:lvl4pPr>
            <a:lvl5pPr algn="l" rtl="0" fontAlgn="base">
              <a:spcBef>
                <a:spcPct val="0"/>
              </a:spcBef>
              <a:spcAft>
                <a:spcPct val="0"/>
              </a:spcAft>
              <a:defRPr sz="2400" b="1">
                <a:solidFill>
                  <a:schemeClr val="tx1"/>
                </a:solidFill>
                <a:latin typeface="Arial" charset="0"/>
                <a:ea typeface="ＭＳ Ｐゴシック" pitchFamily="1" charset="-128"/>
              </a:defRPr>
            </a:lvl5pPr>
            <a:lvl6pPr marL="457189" algn="l" rtl="0" fontAlgn="base">
              <a:spcBef>
                <a:spcPct val="0"/>
              </a:spcBef>
              <a:spcAft>
                <a:spcPct val="0"/>
              </a:spcAft>
              <a:defRPr sz="2400" b="1">
                <a:solidFill>
                  <a:schemeClr val="tx1"/>
                </a:solidFill>
                <a:latin typeface="Arial" charset="0"/>
                <a:ea typeface="ＭＳ Ｐゴシック" pitchFamily="1" charset="-128"/>
              </a:defRPr>
            </a:lvl6pPr>
            <a:lvl7pPr marL="914377" algn="l" rtl="0" fontAlgn="base">
              <a:spcBef>
                <a:spcPct val="0"/>
              </a:spcBef>
              <a:spcAft>
                <a:spcPct val="0"/>
              </a:spcAft>
              <a:defRPr sz="2400" b="1">
                <a:solidFill>
                  <a:schemeClr val="tx1"/>
                </a:solidFill>
                <a:latin typeface="Arial" charset="0"/>
                <a:ea typeface="ＭＳ Ｐゴシック" pitchFamily="1" charset="-128"/>
              </a:defRPr>
            </a:lvl7pPr>
            <a:lvl8pPr marL="1371566" algn="l" rtl="0" fontAlgn="base">
              <a:spcBef>
                <a:spcPct val="0"/>
              </a:spcBef>
              <a:spcAft>
                <a:spcPct val="0"/>
              </a:spcAft>
              <a:defRPr sz="2400" b="1">
                <a:solidFill>
                  <a:schemeClr val="tx1"/>
                </a:solidFill>
                <a:latin typeface="Arial" charset="0"/>
                <a:ea typeface="ＭＳ Ｐゴシック" pitchFamily="1" charset="-128"/>
              </a:defRPr>
            </a:lvl8pPr>
            <a:lvl9pPr marL="1828754" algn="l" rtl="0" fontAlgn="base">
              <a:spcBef>
                <a:spcPct val="0"/>
              </a:spcBef>
              <a:spcAft>
                <a:spcPct val="0"/>
              </a:spcAft>
              <a:defRPr sz="2400" b="1">
                <a:solidFill>
                  <a:schemeClr val="tx1"/>
                </a:solidFill>
                <a:latin typeface="Arial" charset="0"/>
                <a:ea typeface="ＭＳ Ｐゴシック"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ptos Display" panose="020B0004020202020204" pitchFamily="34" charset="0"/>
                <a:ea typeface="+mj-ea"/>
                <a:cs typeface="Arial"/>
              </a:rPr>
              <a:t>HPP Phasing Justification Approval Form</a:t>
            </a:r>
          </a:p>
        </p:txBody>
      </p:sp>
      <p:sp>
        <p:nvSpPr>
          <p:cNvPr id="3" name="Slide Number Placeholder 2">
            <a:extLst>
              <a:ext uri="{FF2B5EF4-FFF2-40B4-BE49-F238E27FC236}">
                <a16:creationId xmlns:a16="http://schemas.microsoft.com/office/drawing/2014/main" id="{D3629B9E-F350-CF9C-0049-B288D3B7EDC7}"/>
              </a:ext>
            </a:extLst>
          </p:cNvPr>
          <p:cNvSpPr>
            <a:spLocks noGrp="1"/>
          </p:cNvSpPr>
          <p:nvPr>
            <p:ph type="sldNum" sz="quarter" idx="10"/>
          </p:nvPr>
        </p:nvSpPr>
        <p:spPr/>
        <p:txBody>
          <a:bodyPr/>
          <a:lstStyle/>
          <a:p>
            <a:fld id="{2D053006-FB26-45B1-80AA-6376C0DF0BE0}" type="slidenum">
              <a:rPr lang="en-US" smtClean="0"/>
              <a:pPr/>
              <a:t>9</a:t>
            </a:fld>
            <a:endParaRPr lang="en-US" dirty="0"/>
          </a:p>
        </p:txBody>
      </p:sp>
      <p:sp>
        <p:nvSpPr>
          <p:cNvPr id="9" name="Content Placeholder 1">
            <a:extLst>
              <a:ext uri="{FF2B5EF4-FFF2-40B4-BE49-F238E27FC236}">
                <a16:creationId xmlns:a16="http://schemas.microsoft.com/office/drawing/2014/main" id="{35181B3C-72D0-ED7F-34AD-41BE4CFFA253}"/>
              </a:ext>
            </a:extLst>
          </p:cNvPr>
          <p:cNvSpPr txBox="1">
            <a:spLocks/>
          </p:cNvSpPr>
          <p:nvPr/>
        </p:nvSpPr>
        <p:spPr bwMode="auto">
          <a:xfrm>
            <a:off x="274454" y="1766452"/>
            <a:ext cx="5960091"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1772" indent="-231772" algn="l" rtl="0" fontAlgn="base">
              <a:spcBef>
                <a:spcPct val="20000"/>
              </a:spcBef>
              <a:spcAft>
                <a:spcPct val="0"/>
              </a:spcAft>
              <a:buChar char="•"/>
              <a:defRPr b="1">
                <a:solidFill>
                  <a:schemeClr val="tx1"/>
                </a:solidFill>
                <a:latin typeface="+mn-lt"/>
                <a:ea typeface="+mn-ea"/>
                <a:cs typeface="+mn-cs"/>
              </a:defRPr>
            </a:lvl1pPr>
            <a:lvl2pPr marL="688965" indent="-231772" algn="l" rtl="0" fontAlgn="base">
              <a:spcBef>
                <a:spcPct val="20000"/>
              </a:spcBef>
              <a:spcAft>
                <a:spcPct val="0"/>
              </a:spcAft>
              <a:buChar char="–"/>
              <a:defRPr sz="1600" b="1">
                <a:solidFill>
                  <a:schemeClr val="tx1"/>
                </a:solidFill>
                <a:latin typeface="+mn-lt"/>
                <a:ea typeface="+mn-ea"/>
              </a:defRPr>
            </a:lvl2pPr>
            <a:lvl3pPr marL="1142985" indent="-228597" algn="l" rtl="0" fontAlgn="base">
              <a:spcBef>
                <a:spcPct val="20000"/>
              </a:spcBef>
              <a:spcAft>
                <a:spcPct val="0"/>
              </a:spcAft>
              <a:buFont typeface="Arial" charset="0"/>
              <a:buChar char="–"/>
              <a:defRPr sz="1401">
                <a:solidFill>
                  <a:schemeClr val="tx1"/>
                </a:solidFill>
                <a:latin typeface="+mn-lt"/>
                <a:ea typeface="+mn-ea"/>
              </a:defRPr>
            </a:lvl3pPr>
            <a:lvl4pPr marL="1600180" indent="-228597" algn="l" rtl="0" fontAlgn="base">
              <a:spcBef>
                <a:spcPct val="20000"/>
              </a:spcBef>
              <a:spcAft>
                <a:spcPct val="0"/>
              </a:spcAft>
              <a:buChar char="–"/>
              <a:defRPr sz="1401">
                <a:solidFill>
                  <a:schemeClr val="tx1"/>
                </a:solidFill>
                <a:latin typeface="+mn-lt"/>
                <a:ea typeface="+mn-ea"/>
              </a:defRPr>
            </a:lvl4pPr>
            <a:lvl5pPr marL="2057375" indent="-228597" algn="l" rtl="0" fontAlgn="base">
              <a:spcBef>
                <a:spcPct val="20000"/>
              </a:spcBef>
              <a:spcAft>
                <a:spcPct val="0"/>
              </a:spcAft>
              <a:buChar char="»"/>
              <a:defRPr sz="1401">
                <a:solidFill>
                  <a:schemeClr val="tx1"/>
                </a:solidFill>
                <a:latin typeface="+mn-lt"/>
                <a:ea typeface="+mn-ea"/>
              </a:defRPr>
            </a:lvl5pPr>
            <a:lvl6pPr marL="2514568" indent="-228597" algn="l" rtl="0" fontAlgn="base">
              <a:spcBef>
                <a:spcPct val="20000"/>
              </a:spcBef>
              <a:spcAft>
                <a:spcPct val="0"/>
              </a:spcAft>
              <a:buChar char="»"/>
              <a:defRPr sz="1401">
                <a:solidFill>
                  <a:schemeClr val="tx1"/>
                </a:solidFill>
                <a:latin typeface="+mn-lt"/>
                <a:ea typeface="+mn-ea"/>
              </a:defRPr>
            </a:lvl6pPr>
            <a:lvl7pPr marL="2971763" indent="-228597" algn="l" rtl="0" fontAlgn="base">
              <a:spcBef>
                <a:spcPct val="20000"/>
              </a:spcBef>
              <a:spcAft>
                <a:spcPct val="0"/>
              </a:spcAft>
              <a:buChar char="»"/>
              <a:defRPr sz="1401">
                <a:solidFill>
                  <a:schemeClr val="tx1"/>
                </a:solidFill>
                <a:latin typeface="+mn-lt"/>
                <a:ea typeface="+mn-ea"/>
              </a:defRPr>
            </a:lvl7pPr>
            <a:lvl8pPr marL="3428957" indent="-228597" algn="l" rtl="0" fontAlgn="base">
              <a:spcBef>
                <a:spcPct val="20000"/>
              </a:spcBef>
              <a:spcAft>
                <a:spcPct val="0"/>
              </a:spcAft>
              <a:buChar char="»"/>
              <a:defRPr sz="1401">
                <a:solidFill>
                  <a:schemeClr val="tx1"/>
                </a:solidFill>
                <a:latin typeface="+mn-lt"/>
                <a:ea typeface="+mn-ea"/>
              </a:defRPr>
            </a:lvl8pPr>
            <a:lvl9pPr marL="3886152" indent="-228597" algn="l" rtl="0" fontAlgn="base">
              <a:spcBef>
                <a:spcPct val="20000"/>
              </a:spcBef>
              <a:spcAft>
                <a:spcPct val="0"/>
              </a:spcAft>
              <a:buChar char="»"/>
              <a:defRPr sz="1401">
                <a:solidFill>
                  <a:schemeClr val="tx1"/>
                </a:solidFill>
                <a:latin typeface="+mn-lt"/>
                <a:ea typeface="+mn-ea"/>
              </a:defRPr>
            </a:lvl9pPr>
          </a:lstStyle>
          <a:p>
            <a:pPr marL="457200" lvl="1" indent="-457200" eaLnBrk="1" hangingPunct="1">
              <a:spcBef>
                <a:spcPts val="300"/>
              </a:spcBef>
              <a:spcAft>
                <a:spcPts val="300"/>
              </a:spcAft>
              <a:buFont typeface="Arial" panose="020B0604020202020204" pitchFamily="34" charset="0"/>
              <a:buChar char="•"/>
            </a:pPr>
            <a:r>
              <a:rPr lang="en-US" sz="2200" kern="0" dirty="0">
                <a:latin typeface="Aptos" panose="020B0004020202020204" pitchFamily="34" charset="0"/>
              </a:rPr>
              <a:t>Provide to Lead POC by </a:t>
            </a:r>
            <a:r>
              <a:rPr lang="en-US" sz="2200" kern="0" dirty="0">
                <a:highlight>
                  <a:srgbClr val="FFFF00"/>
                </a:highlight>
                <a:latin typeface="Aptos" panose="020B0004020202020204" pitchFamily="34" charset="0"/>
              </a:rPr>
              <a:t>June 17th</a:t>
            </a:r>
          </a:p>
          <a:p>
            <a:pPr marL="457200" lvl="1" indent="-457200" eaLnBrk="1" hangingPunct="1">
              <a:spcBef>
                <a:spcPts val="300"/>
              </a:spcBef>
              <a:spcAft>
                <a:spcPts val="300"/>
              </a:spcAft>
              <a:buFont typeface="Arial" panose="020B0604020202020204" pitchFamily="34" charset="0"/>
              <a:buChar char="•"/>
            </a:pPr>
            <a:r>
              <a:rPr lang="en-US" sz="2200" kern="0" dirty="0">
                <a:latin typeface="Aptos" panose="020B0004020202020204" pitchFamily="34" charset="0"/>
              </a:rPr>
              <a:t>POC will review and resolve any issues with the applicant by </a:t>
            </a:r>
            <a:r>
              <a:rPr lang="en-US" sz="2200" kern="0" dirty="0">
                <a:highlight>
                  <a:srgbClr val="FFFF00"/>
                </a:highlight>
                <a:latin typeface="Aptos" panose="020B0004020202020204" pitchFamily="34" charset="0"/>
              </a:rPr>
              <a:t>June 24th</a:t>
            </a:r>
          </a:p>
          <a:p>
            <a:pPr marL="457200" lvl="1" indent="-457200" eaLnBrk="1" hangingPunct="1">
              <a:spcBef>
                <a:spcPts val="300"/>
              </a:spcBef>
              <a:spcAft>
                <a:spcPts val="300"/>
              </a:spcAft>
              <a:buFont typeface="Arial" panose="020B0604020202020204" pitchFamily="34" charset="0"/>
              <a:buChar char="•"/>
            </a:pPr>
            <a:r>
              <a:rPr lang="en-US" sz="2200" kern="0" dirty="0">
                <a:latin typeface="Aptos" panose="020B0004020202020204" pitchFamily="34" charset="0"/>
              </a:rPr>
              <a:t>OIPI review:</a:t>
            </a:r>
          </a:p>
          <a:p>
            <a:pPr marL="1368403" lvl="3" indent="-457200" eaLnBrk="1" hangingPunct="1">
              <a:spcBef>
                <a:spcPts val="200"/>
              </a:spcBef>
              <a:spcAft>
                <a:spcPts val="300"/>
              </a:spcAft>
              <a:buFont typeface="Courier New" panose="02070309020205020404" pitchFamily="49" charset="0"/>
              <a:buChar char="o"/>
            </a:pPr>
            <a:r>
              <a:rPr lang="en-US" sz="2200" b="0" dirty="0">
                <a:latin typeface="Aptos" panose="020B0004020202020204" pitchFamily="34" charset="0"/>
              </a:rPr>
              <a:t> If rejected, OIPI will provide a comment with justification </a:t>
            </a:r>
          </a:p>
          <a:p>
            <a:pPr marL="1368403" lvl="3" indent="-457200" eaLnBrk="1" hangingPunct="1">
              <a:spcBef>
                <a:spcPts val="200"/>
              </a:spcBef>
              <a:spcAft>
                <a:spcPts val="300"/>
              </a:spcAft>
              <a:buFont typeface="Courier New" panose="02070309020205020404" pitchFamily="49" charset="0"/>
              <a:buChar char="o"/>
            </a:pPr>
            <a:r>
              <a:rPr lang="en-US" sz="2200" b="0" dirty="0">
                <a:latin typeface="Aptos" panose="020B0004020202020204" pitchFamily="34" charset="0"/>
              </a:rPr>
              <a:t>If approved, OIPI will upload the form and comment if approved by </a:t>
            </a:r>
            <a:r>
              <a:rPr lang="en-US" sz="2200" dirty="0">
                <a:highlight>
                  <a:srgbClr val="FFFF00"/>
                </a:highlight>
                <a:latin typeface="Aptos" panose="020B0004020202020204" pitchFamily="34" charset="0"/>
              </a:rPr>
              <a:t>July 15th</a:t>
            </a:r>
          </a:p>
          <a:p>
            <a:pPr marL="457200" lvl="1" indent="-457200" eaLnBrk="1" hangingPunct="1">
              <a:spcBef>
                <a:spcPts val="300"/>
              </a:spcBef>
              <a:spcAft>
                <a:spcPts val="300"/>
              </a:spcAft>
              <a:buFont typeface="Arial" panose="020B0604020202020204" pitchFamily="34" charset="0"/>
              <a:buChar char="•"/>
            </a:pPr>
            <a:endParaRPr lang="en-US" sz="2200" kern="0" dirty="0">
              <a:latin typeface="Aptos" panose="020B0004020202020204" pitchFamily="34" charset="0"/>
            </a:endParaRPr>
          </a:p>
          <a:p>
            <a:pPr marL="454014" lvl="2" indent="0" eaLnBrk="1" hangingPunct="1">
              <a:spcBef>
                <a:spcPts val="300"/>
              </a:spcBef>
              <a:spcAft>
                <a:spcPts val="300"/>
              </a:spcAft>
              <a:buNone/>
            </a:pPr>
            <a:endParaRPr lang="en-US" sz="2000" b="0" kern="0" dirty="0">
              <a:latin typeface="Aptos" panose="020B0004020202020204" pitchFamily="34" charset="0"/>
            </a:endParaRPr>
          </a:p>
          <a:p>
            <a:pPr marL="457200" lvl="1" indent="-457200" eaLnBrk="1" hangingPunct="1">
              <a:spcBef>
                <a:spcPts val="300"/>
              </a:spcBef>
              <a:spcAft>
                <a:spcPts val="300"/>
              </a:spcAft>
              <a:buFont typeface="Arial" panose="020B0604020202020204" pitchFamily="34" charset="0"/>
              <a:buChar char="•"/>
            </a:pPr>
            <a:endParaRPr lang="en-US" sz="2200" kern="0" dirty="0">
              <a:latin typeface="Aptos" panose="020B0004020202020204" pitchFamily="34" charset="0"/>
              <a:cs typeface="+mn-cs"/>
            </a:endParaRPr>
          </a:p>
        </p:txBody>
      </p:sp>
      <p:pic>
        <p:nvPicPr>
          <p:cNvPr id="6" name="Picture 5" descr="Screenshot of the SS05 form">
            <a:extLst>
              <a:ext uri="{FF2B5EF4-FFF2-40B4-BE49-F238E27FC236}">
                <a16:creationId xmlns:a16="http://schemas.microsoft.com/office/drawing/2014/main" id="{C5611CC1-5556-F43D-6534-1215218AA648}"/>
              </a:ext>
            </a:extLst>
          </p:cNvPr>
          <p:cNvPicPr>
            <a:picLocks noChangeAspect="1"/>
          </p:cNvPicPr>
          <p:nvPr/>
        </p:nvPicPr>
        <p:blipFill>
          <a:blip r:embed="rId3"/>
          <a:srcRect b="1307"/>
          <a:stretch>
            <a:fillRect/>
          </a:stretch>
        </p:blipFill>
        <p:spPr>
          <a:xfrm>
            <a:off x="6627976" y="1841509"/>
            <a:ext cx="5289570" cy="4474693"/>
          </a:xfrm>
          <a:prstGeom prst="rect">
            <a:avLst/>
          </a:prstGeom>
          <a:ln>
            <a:solidFill>
              <a:srgbClr val="003B60"/>
            </a:solidFill>
          </a:ln>
        </p:spPr>
      </p:pic>
      <p:sp>
        <p:nvSpPr>
          <p:cNvPr id="8" name="TextBox 7">
            <a:extLst>
              <a:ext uri="{FF2B5EF4-FFF2-40B4-BE49-F238E27FC236}">
                <a16:creationId xmlns:a16="http://schemas.microsoft.com/office/drawing/2014/main" id="{9B703BFE-DE6B-DC63-91B0-6F95FC2EA2E1}"/>
              </a:ext>
            </a:extLst>
          </p:cNvPr>
          <p:cNvSpPr txBox="1"/>
          <p:nvPr/>
        </p:nvSpPr>
        <p:spPr>
          <a:xfrm>
            <a:off x="6627976" y="1520060"/>
            <a:ext cx="5289570" cy="338554"/>
          </a:xfrm>
          <a:prstGeom prst="rect">
            <a:avLst/>
          </a:prstGeom>
          <a:noFill/>
        </p:spPr>
        <p:txBody>
          <a:bodyPr wrap="square">
            <a:spAutoFit/>
          </a:bodyPr>
          <a:lstStyle/>
          <a:p>
            <a:pPr marL="0" lvl="1" algn="ctr" eaLnBrk="1" hangingPunct="1">
              <a:spcBef>
                <a:spcPts val="300"/>
              </a:spcBef>
              <a:spcAft>
                <a:spcPts val="300"/>
              </a:spcAft>
            </a:pPr>
            <a:r>
              <a:rPr lang="en-US" sz="1600" i="1" u="sng" dirty="0">
                <a:solidFill>
                  <a:schemeClr val="tx1">
                    <a:lumMod val="40000"/>
                    <a:lumOff val="60000"/>
                  </a:schemeClr>
                </a:solidFill>
                <a:latin typeface="Aptos" panose="020B0004020202020204" pitchFamily="34" charset="0"/>
                <a:hlinkClick r:id="rId4">
                  <a:extLst>
                    <a:ext uri="{A12FA001-AC4F-418D-AE19-62706E023703}">
                      <ahyp:hlinkClr xmlns:ahyp="http://schemas.microsoft.com/office/drawing/2018/hyperlinkcolor" val="tx"/>
                    </a:ext>
                  </a:extLst>
                </a:hlinkClick>
              </a:rPr>
              <a:t>SS05 Phasing Justification Approval Form</a:t>
            </a:r>
            <a:r>
              <a:rPr lang="en-US" sz="1600" b="0" dirty="0">
                <a:solidFill>
                  <a:schemeClr val="tx1">
                    <a:lumMod val="40000"/>
                    <a:lumOff val="60000"/>
                  </a:schemeClr>
                </a:solidFill>
                <a:latin typeface="Aptos" panose="020B0004020202020204" pitchFamily="34" charset="0"/>
              </a:rPr>
              <a:t> </a:t>
            </a:r>
            <a:r>
              <a:rPr lang="en-US" sz="1600" kern="0" dirty="0">
                <a:latin typeface="Aptos" panose="020B0004020202020204" pitchFamily="34" charset="0"/>
              </a:rPr>
              <a:t>Example</a:t>
            </a:r>
            <a:endParaRPr lang="en-US" sz="1600" b="0" dirty="0">
              <a:solidFill>
                <a:schemeClr val="tx1">
                  <a:lumMod val="40000"/>
                  <a:lumOff val="60000"/>
                </a:schemeClr>
              </a:solidFill>
              <a:latin typeface="Aptos" panose="020B0004020202020204" pitchFamily="34" charset="0"/>
            </a:endParaRPr>
          </a:p>
        </p:txBody>
      </p:sp>
    </p:spTree>
    <p:extLst>
      <p:ext uri="{BB962C8B-B14F-4D97-AF65-F5344CB8AC3E}">
        <p14:creationId xmlns:p14="http://schemas.microsoft.com/office/powerpoint/2010/main" val="6658257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xml><?xml version="1.0" encoding="utf-8"?>
<p:tagLst xmlns:a="http://schemas.openxmlformats.org/drawingml/2006/main" xmlns:r="http://schemas.openxmlformats.org/officeDocument/2006/relationships" xmlns:p="http://schemas.openxmlformats.org/presentationml/2006/main">
  <p:tag name="SHAPENAME" val="5. Source"/>
</p:tagLst>
</file>

<file path=ppt/tags/tag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xml><?xml version="1.0" encoding="utf-8"?>
<p:tagLst xmlns:a="http://schemas.openxmlformats.org/drawingml/2006/main" xmlns:r="http://schemas.openxmlformats.org/officeDocument/2006/relationships" xmlns:p="http://schemas.openxmlformats.org/presentationml/2006/main">
  <p:tag name="SHAPENAME" val="2. Slide Title"/>
</p:tagLst>
</file>

<file path=ppt/theme/theme1.xml><?xml version="1.0" encoding="utf-8"?>
<a:theme xmlns:a="http://schemas.openxmlformats.org/drawingml/2006/main" name="Sketch1">
  <a:themeElements>
    <a:clrScheme name="Sketch1 2">
      <a:dk1>
        <a:srgbClr val="0060AA"/>
      </a:dk1>
      <a:lt1>
        <a:srgbClr val="FFFFFF"/>
      </a:lt1>
      <a:dk2>
        <a:srgbClr val="2B44FF"/>
      </a:dk2>
      <a:lt2>
        <a:srgbClr val="2D2015"/>
      </a:lt2>
      <a:accent1>
        <a:srgbClr val="2B5DFF"/>
      </a:accent1>
      <a:accent2>
        <a:srgbClr val="2204A4"/>
      </a:accent2>
      <a:accent3>
        <a:srgbClr val="FFFFFF"/>
      </a:accent3>
      <a:accent4>
        <a:srgbClr val="005191"/>
      </a:accent4>
      <a:accent5>
        <a:srgbClr val="ACB6FF"/>
      </a:accent5>
      <a:accent6>
        <a:srgbClr val="1E0394"/>
      </a:accent6>
      <a:hlink>
        <a:srgbClr val="CACACA"/>
      </a:hlink>
      <a:folHlink>
        <a:srgbClr val="949CA1"/>
      </a:folHlink>
    </a:clrScheme>
    <a:fontScheme name="Sketch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Sketch1 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ketch1 2">
        <a:dk1>
          <a:srgbClr val="0060AA"/>
        </a:dk1>
        <a:lt1>
          <a:srgbClr val="FFFFFF"/>
        </a:lt1>
        <a:dk2>
          <a:srgbClr val="2B44FF"/>
        </a:dk2>
        <a:lt2>
          <a:srgbClr val="2D2015"/>
        </a:lt2>
        <a:accent1>
          <a:srgbClr val="2B5DFF"/>
        </a:accent1>
        <a:accent2>
          <a:srgbClr val="2204A4"/>
        </a:accent2>
        <a:accent3>
          <a:srgbClr val="FFFFFF"/>
        </a:accent3>
        <a:accent4>
          <a:srgbClr val="005191"/>
        </a:accent4>
        <a:accent5>
          <a:srgbClr val="ACB6FF"/>
        </a:accent5>
        <a:accent6>
          <a:srgbClr val="1E0394"/>
        </a:accent6>
        <a:hlink>
          <a:srgbClr val="CACACA"/>
        </a:hlink>
        <a:folHlink>
          <a:srgbClr val="949CA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EDP - Q1 2023">
  <a:themeElements>
    <a:clrScheme name="Custom 6">
      <a:dk1>
        <a:srgbClr val="000000"/>
      </a:dk1>
      <a:lt1>
        <a:srgbClr val="FFFFFF"/>
      </a:lt1>
      <a:dk2>
        <a:srgbClr val="000000"/>
      </a:dk2>
      <a:lt2>
        <a:srgbClr val="FFFFFF"/>
      </a:lt2>
      <a:accent1>
        <a:srgbClr val="003865"/>
      </a:accent1>
      <a:accent2>
        <a:srgbClr val="007DBA"/>
      </a:accent2>
      <a:accent3>
        <a:srgbClr val="C3C3C3"/>
      </a:accent3>
      <a:accent4>
        <a:srgbClr val="707372"/>
      </a:accent4>
      <a:accent5>
        <a:srgbClr val="FFBA00"/>
      </a:accent5>
      <a:accent6>
        <a:srgbClr val="F17A16"/>
      </a:accent6>
      <a:hlink>
        <a:srgbClr val="003865"/>
      </a:hlink>
      <a:folHlink>
        <a:srgbClr val="003865"/>
      </a:folHlink>
    </a:clrScheme>
    <a:fontScheme name="Arial">
      <a:majorFont>
        <a:latin typeface="Arial Bold"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0" tIns="0" rIns="0" bIns="0" rtlCol="0" anchor="t">
        <a:spAutoFit/>
      </a:bodyPr>
      <a:lstStyle>
        <a:defPPr algn="l">
          <a:defRPr sz="1400" dirty="0" err="1" smtClean="0">
            <a:latin typeface="Arial" charset="0"/>
            <a:ea typeface="Arial" charset="0"/>
            <a:cs typeface="Arial" charset="0"/>
          </a:defRPr>
        </a:defPPr>
      </a:lstStyle>
    </a:txDef>
  </a:objectDefaults>
  <a:extraClrSchemeLst/>
  <a:custClrLst>
    <a:custClr name="#428249">
      <a:srgbClr val="428249"/>
    </a:custClr>
    <a:custClr name="#6FA775">
      <a:srgbClr val="6FA775"/>
    </a:custClr>
    <a:custClr name="#9CCCA2">
      <a:srgbClr val="9CCCA2"/>
    </a:custClr>
    <a:custClr name="#EE9286">
      <a:srgbClr val="EE9286"/>
    </a:custClr>
    <a:custClr name="#D15F4F">
      <a:srgbClr val="D15F4F"/>
    </a:custClr>
    <a:custClr name="#B52C19">
      <a:srgbClr val="B52C19"/>
    </a:custClr>
    <a:custClr name="Blank">
      <a:srgbClr val="FFFFFF"/>
    </a:custClr>
    <a:custClr name="Blank">
      <a:srgbClr val="FFFFFF"/>
    </a:custClr>
    <a:custClr name="Blank">
      <a:srgbClr val="FFFFFF"/>
    </a:custClr>
    <a:custClr name="Blank">
      <a:srgbClr val="FFFFFF"/>
    </a:custClr>
    <a:custClr name="#D9E9F7">
      <a:srgbClr val="D9E9F7"/>
    </a:custClr>
    <a:custClr name="#97CAED">
      <a:srgbClr val="97CAED"/>
    </a:custClr>
    <a:custClr name="#0C9ED9">
      <a:srgbClr val="0C9ED9"/>
    </a:custClr>
    <a:custClr name="#0070B4">
      <a:srgbClr val="0070B4"/>
    </a:custClr>
    <a:custClr name="#00508C">
      <a:srgbClr val="00508C"/>
    </a:custClr>
    <a:custClr name="#003865">
      <a:srgbClr val="003865"/>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Presentation1" id="{1E624315-A4ED-4C3B-8906-F97FC369026E}" vid="{498AD7CD-DB17-4BCC-8719-C4092E7584C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915</TotalTime>
  <Words>5112</Words>
  <Application>Microsoft Office PowerPoint</Application>
  <PresentationFormat>Widescreen</PresentationFormat>
  <Paragraphs>747</Paragraphs>
  <Slides>64</Slides>
  <Notes>64</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64</vt:i4>
      </vt:variant>
    </vt:vector>
  </HeadingPairs>
  <TitlesOfParts>
    <vt:vector size="78" baseType="lpstr">
      <vt:lpstr>Aptos</vt:lpstr>
      <vt:lpstr>Aptos Display</vt:lpstr>
      <vt:lpstr>Arial</vt:lpstr>
      <vt:lpstr>Arial Bold</vt:lpstr>
      <vt:lpstr>Calibri</vt:lpstr>
      <vt:lpstr>Courier New</vt:lpstr>
      <vt:lpstr>Libre Franklin Black</vt:lpstr>
      <vt:lpstr>Noto Sans Symbols</vt:lpstr>
      <vt:lpstr>System Font Regular</vt:lpstr>
      <vt:lpstr>Times New Roman</vt:lpstr>
      <vt:lpstr>Wingdings</vt:lpstr>
      <vt:lpstr>Sketch1</vt:lpstr>
      <vt:lpstr>VEDP - Q1 2023</vt:lpstr>
      <vt:lpstr>think-cell Slide</vt:lpstr>
      <vt:lpstr>Round 7 SMART SCALE Full Application Applicant Training</vt:lpstr>
      <vt:lpstr>Round 7 (FY 2028) Full Application Training Agenda</vt:lpstr>
      <vt:lpstr>Training Expectations</vt:lpstr>
      <vt:lpstr>2026 Policy and Administrative Revisions</vt:lpstr>
      <vt:lpstr>2026 Policy and Administrative Revisions Continued</vt:lpstr>
      <vt:lpstr>HPP Identification</vt:lpstr>
      <vt:lpstr>HPP Preferred Alternative Phasing</vt:lpstr>
      <vt:lpstr>HPP Preferred Alternative Phasing Cont’d</vt:lpstr>
      <vt:lpstr>HPP Phasing Justification Approval Form</vt:lpstr>
      <vt:lpstr>Pre-Screening Decisions General</vt:lpstr>
      <vt:lpstr>Pre-Screening Decisions Continued General</vt:lpstr>
      <vt:lpstr>Pre-Screening Decisions Cont’d – Risk analysis</vt:lpstr>
      <vt:lpstr>Pre-Screening Decisions Continued VTrans Needs</vt:lpstr>
      <vt:lpstr>Pre-Screening Decisions Continued VTrans Needs Flowchart</vt:lpstr>
      <vt:lpstr>Pre-Screening Decisions Continued VTrans Needs Flowchart 2</vt:lpstr>
      <vt:lpstr>VTrans Needs Pre-Screening How to View</vt:lpstr>
      <vt:lpstr>Common Pre-Application Issues</vt:lpstr>
      <vt:lpstr>Common Pre-Application Issues Continued</vt:lpstr>
      <vt:lpstr>Common Pre-Application Issues  Overlapping Scope with Previously Funded Components</vt:lpstr>
      <vt:lpstr>Common Pre-Application Issues  Overlapping Scope - Previously Funded Components</vt:lpstr>
      <vt:lpstr>Common Pre-Application Issues  Next Steps</vt:lpstr>
      <vt:lpstr>Checklist for Full Application </vt:lpstr>
      <vt:lpstr>Resolutions of Support</vt:lpstr>
      <vt:lpstr>Presentation Overview</vt:lpstr>
      <vt:lpstr>Application Development – Estimates</vt:lpstr>
      <vt:lpstr>Application Development – Estimates Cont’d</vt:lpstr>
      <vt:lpstr>Application Development – Required Documentation</vt:lpstr>
      <vt:lpstr>Application Development – Pre-App vs Full App</vt:lpstr>
      <vt:lpstr>Application Development – Full App vs PES</vt:lpstr>
      <vt:lpstr>Application Development – Project Administration</vt:lpstr>
      <vt:lpstr>Application Development – Schedules</vt:lpstr>
      <vt:lpstr>Application Development – “Fun”ding</vt:lpstr>
      <vt:lpstr>Application Development – Schedules/“Fun”ding</vt:lpstr>
      <vt:lpstr>Application Development – Leveraged Funds</vt:lpstr>
      <vt:lpstr>District and Central Office Estimate Validation </vt:lpstr>
      <vt:lpstr>Validation - Central Office (CO) Thresholds</vt:lpstr>
      <vt:lpstr>Cost Estimate Validation Success</vt:lpstr>
      <vt:lpstr>Cost Estimate Validation Success Cont’d</vt:lpstr>
      <vt:lpstr>Validation – Estimate Package</vt:lpstr>
      <vt:lpstr>Validation – Detailed Documentation</vt:lpstr>
      <vt:lpstr>Project Sketch Recommendations</vt:lpstr>
      <vt:lpstr>Project Sketch Quality – Needs Improvement</vt:lpstr>
      <vt:lpstr>Project Sketch Quality – Significantly Better</vt:lpstr>
      <vt:lpstr>Validation – Best Practices</vt:lpstr>
      <vt:lpstr>Validation – Estimate Documentation</vt:lpstr>
      <vt:lpstr>Validation – Estimate Documentation Cont’d</vt:lpstr>
      <vt:lpstr>Cost Estimate Best Practices</vt:lpstr>
      <vt:lpstr>Cost Estimate Best Practices Cont’d</vt:lpstr>
      <vt:lpstr>Validation – Lessons Learned</vt:lpstr>
      <vt:lpstr>Recap</vt:lpstr>
      <vt:lpstr>Contact Information</vt:lpstr>
      <vt:lpstr>SMART Portal  Demo Highlights </vt:lpstr>
      <vt:lpstr>SMART Portal  Demo Highlights Cont’d </vt:lpstr>
      <vt:lpstr>SMART Portal Demo Highlights: General &amp; Features</vt:lpstr>
      <vt:lpstr>SMART Portal Demo Highlights: Transit</vt:lpstr>
      <vt:lpstr>SMART Portal Demo Highlights: Location &amp; Factors</vt:lpstr>
      <vt:lpstr>SMART Portal Demo Highlights: Delivery &amp; Funding</vt:lpstr>
      <vt:lpstr>SMART Portal Demo Highlights: Supporting Documents</vt:lpstr>
      <vt:lpstr>SMART Portal Demo Highlights: Project Readiness</vt:lpstr>
      <vt:lpstr>SMART Portal Demo Highlights: App Prioritization</vt:lpstr>
      <vt:lpstr>SMART Portal Demo Highlights: Communication</vt:lpstr>
      <vt:lpstr>SMART Portal Demo Highlights: SUPS</vt:lpstr>
      <vt:lpstr>Timeline and Key Dates for Applicants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Jackson, Brooke (OIPI)</dc:creator>
  <cp:lastModifiedBy>Bunn, Andrew (OIPI)</cp:lastModifiedBy>
  <cp:revision>60</cp:revision>
  <cp:lastPrinted>2026-06-03T17:21:32Z</cp:lastPrinted>
  <dcterms:created xsi:type="dcterms:W3CDTF">2023-11-29T17:06:14Z</dcterms:created>
  <dcterms:modified xsi:type="dcterms:W3CDTF">2026-06-05T18:38:11Z</dcterms:modified>
</cp:coreProperties>
</file>